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C2CA-FA3D-46DC-B406-4CDF65ED2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FD730-C28F-40B1-83FB-89A6E91D0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20AB-4A63-4E09-88AA-546628A5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612E-13DA-4594-A493-5D5EFBB44515}" type="datetimeFigureOut">
              <a:rPr lang="en-SG" smtClean="0"/>
              <a:t>9/5/2022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4F35B-2007-4ABD-B7FB-9AE4E3EE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A86AB-89E3-461B-9C7F-1DBB01EB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A19-F997-4729-958C-B4CBE4F39D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09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1D4-72F2-469D-9FD3-5D5DFD3A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622C0-D2CD-40A6-B4D2-71B1FE718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65680-6865-4B3A-880A-D314AD4B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612E-13DA-4594-A493-5D5EFBB44515}" type="datetimeFigureOut">
              <a:rPr lang="en-SG" smtClean="0"/>
              <a:t>9/5/2022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1ECC-66F3-44DD-988E-1BAC382A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793E-7D98-4E91-AB05-5A527201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A19-F997-4729-958C-B4CBE4F39D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432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070A2-3DAF-4502-94B6-6BE01D4E1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3D371-E464-4B86-B51A-3C8E5DED0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9FE44-8653-4CED-BD2E-346D0C93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612E-13DA-4594-A493-5D5EFBB44515}" type="datetimeFigureOut">
              <a:rPr lang="en-SG" smtClean="0"/>
              <a:t>9/5/2022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34BF9-32C0-4640-BA4F-FAA4FAE7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72114-25DE-4F55-A94E-6F558740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A19-F997-4729-958C-B4CBE4F39D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97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4BB2-D338-49EA-A518-A03BBA5E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141A-ADEB-41C9-8740-02BC3ECA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4787F-D628-4D0C-A915-47B93CB4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612E-13DA-4594-A493-5D5EFBB44515}" type="datetimeFigureOut">
              <a:rPr lang="en-SG" smtClean="0"/>
              <a:t>9/5/2022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D275B-42DC-48EB-AB12-BD7957C3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6BE6A-4AF6-4D37-91DA-19A1AEED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A19-F997-4729-958C-B4CBE4F39D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000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53CF-ED4D-47C7-98AA-7948CBE2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9A73A-3988-4FB8-8237-3B77C9236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CDEC1-722E-4BF5-B6B1-E890143F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612E-13DA-4594-A493-5D5EFBB44515}" type="datetimeFigureOut">
              <a:rPr lang="en-SG" smtClean="0"/>
              <a:t>9/5/2022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FE856-D11B-4403-A89B-4D7AC8E4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CE76E-3788-4B00-9E6F-05EFB38F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A19-F997-4729-958C-B4CBE4F39D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358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C96C-FC41-40C5-A1C6-F79F7018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1BE68-FC17-43E7-BE78-90661A9C2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4067E-4992-44F3-BD1C-7F5EB86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0B279-B0C5-4F93-A2A2-75126A83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612E-13DA-4594-A493-5D5EFBB44515}" type="datetimeFigureOut">
              <a:rPr lang="en-SG" smtClean="0"/>
              <a:t>9/5/2022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5F812-AEBD-4EA5-8E3C-A345BF7A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43B15-B942-415F-A51C-021220CE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A19-F997-4729-958C-B4CBE4F39D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57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66BF-314F-45DD-B69B-D7D9A8FD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27CC3-C6CA-4DF9-92BE-9C77D8A0A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CE1F0-477E-4B13-B30B-042A8A00A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0A46D-1037-47A8-ABC5-E6CAE40C3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121B6-368A-4C71-BA8B-8156F6B58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FD85E-2429-451F-82CB-16D25C5F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612E-13DA-4594-A493-5D5EFBB44515}" type="datetimeFigureOut">
              <a:rPr lang="en-SG" smtClean="0"/>
              <a:t>9/5/2022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CEFCB-E0FD-493C-A024-DEB79539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4CD13-0E16-4CA5-9367-A691CFFD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A19-F997-4729-958C-B4CBE4F39D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792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BE38-FEDA-489E-BECB-259233DC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5F7B5-1DEF-4C49-A200-2006C3C3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612E-13DA-4594-A493-5D5EFBB44515}" type="datetimeFigureOut">
              <a:rPr lang="en-SG" smtClean="0"/>
              <a:t>9/5/2022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C26C1-A59C-475A-BA86-060EB495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AC880-B9D5-4FFD-B6A8-492C50CC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A19-F997-4729-958C-B4CBE4F39D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608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BA7AC-44D9-42BD-A687-F8B69106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612E-13DA-4594-A493-5D5EFBB44515}" type="datetimeFigureOut">
              <a:rPr lang="en-SG" smtClean="0"/>
              <a:t>9/5/2022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D9AC4-6713-45E3-A5D3-4DF71675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7672A-5013-46E1-A8EC-1B12A33E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A19-F997-4729-958C-B4CBE4F39D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426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2CE8-1C26-40FB-AA47-824241F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3630-E310-4FCE-997C-6DB2AB297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23564-9DA4-4189-859D-732F56A2F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3C3D8-446C-41DD-AC89-9467D48C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612E-13DA-4594-A493-5D5EFBB44515}" type="datetimeFigureOut">
              <a:rPr lang="en-SG" smtClean="0"/>
              <a:t>9/5/2022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2AC58-D06F-4A56-8902-EFCD8FFE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04FC5-024E-448B-B118-3C6CF27B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A19-F997-4729-958C-B4CBE4F39D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472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55EE-C420-46F2-8232-AAFF78C1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F741C-AB8E-4088-ADC6-432FFEE90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1AE3E-7766-4212-94D2-7185E03EF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F6732-68B2-46E6-BE97-545A79D9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612E-13DA-4594-A493-5D5EFBB44515}" type="datetimeFigureOut">
              <a:rPr lang="en-SG" smtClean="0"/>
              <a:t>9/5/2022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FC205-8EFF-4F13-9C58-E4BCBCA5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45130-23F9-41C6-8F78-26A7D4B4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6A19-F997-4729-958C-B4CBE4F39D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19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A3587-02CB-4CDB-8EE0-F5297933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04A27-9582-4BC6-9507-C343E6981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50D88-80BE-4E16-A855-2D55B38A9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5612E-13DA-4594-A493-5D5EFBB44515}" type="datetimeFigureOut">
              <a:rPr lang="en-SG" smtClean="0"/>
              <a:t>9/5/2022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1127-05A5-4B5B-9EC7-BA64963F2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D7B03-6B03-4613-BDC7-E2F83FC99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66A19-F997-4729-958C-B4CBE4F39D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449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D9955D-638D-447E-9573-DB52CA5C8E06}"/>
              </a:ext>
            </a:extLst>
          </p:cNvPr>
          <p:cNvSpPr/>
          <p:nvPr/>
        </p:nvSpPr>
        <p:spPr>
          <a:xfrm>
            <a:off x="5329882" y="324708"/>
            <a:ext cx="914400" cy="355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Arad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AFE8D1-41A4-4F3C-A160-34BBD03221B1}"/>
              </a:ext>
            </a:extLst>
          </p:cNvPr>
          <p:cNvSpPr/>
          <p:nvPr/>
        </p:nvSpPr>
        <p:spPr>
          <a:xfrm>
            <a:off x="3253946" y="1132016"/>
            <a:ext cx="1280983" cy="355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Timisoara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509FD-2463-4BD0-855A-B9C02BB1D838}"/>
              </a:ext>
            </a:extLst>
          </p:cNvPr>
          <p:cNvSpPr/>
          <p:nvPr/>
        </p:nvSpPr>
        <p:spPr>
          <a:xfrm>
            <a:off x="5235146" y="1132016"/>
            <a:ext cx="1280983" cy="3556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Sibiu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BC9B4-7532-4E6C-9730-4510FAF62837}"/>
              </a:ext>
            </a:extLst>
          </p:cNvPr>
          <p:cNvSpPr/>
          <p:nvPr/>
        </p:nvSpPr>
        <p:spPr>
          <a:xfrm>
            <a:off x="7216346" y="1132016"/>
            <a:ext cx="1280983" cy="355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Zerind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C11653-C654-4D36-9B49-C5BED22C4C2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787082" y="680308"/>
            <a:ext cx="88556" cy="451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197DFB-8276-4B7A-A146-5093AC0E9AF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894438" y="680308"/>
            <a:ext cx="1892644" cy="451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82BD7B-0965-4FE5-886A-773B46AF3CA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787082" y="680308"/>
            <a:ext cx="2069756" cy="451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8ED2D4-3682-49D6-87A3-C6983BDFE906}"/>
              </a:ext>
            </a:extLst>
          </p:cNvPr>
          <p:cNvSpPr txBox="1"/>
          <p:nvPr/>
        </p:nvSpPr>
        <p:spPr>
          <a:xfrm>
            <a:off x="3917269" y="2736502"/>
            <a:ext cx="153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 + </a:t>
            </a:r>
          </a:p>
          <a:p>
            <a:r>
              <a:rPr lang="en-US" dirty="0"/>
              <a:t>80 + 140 (413)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1018A6-9093-4E45-ACC5-233C42055361}"/>
              </a:ext>
            </a:extLst>
          </p:cNvPr>
          <p:cNvSpPr txBox="1"/>
          <p:nvPr/>
        </p:nvSpPr>
        <p:spPr>
          <a:xfrm>
            <a:off x="3478030" y="1487616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 + 329 (440)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D419FF-448B-4871-B9A9-3B368FCBA02C}"/>
              </a:ext>
            </a:extLst>
          </p:cNvPr>
          <p:cNvSpPr txBox="1"/>
          <p:nvPr/>
        </p:nvSpPr>
        <p:spPr>
          <a:xfrm>
            <a:off x="5690284" y="148075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140 + 253 (393)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70D891-0312-4FD3-B848-4D018316AB8E}"/>
              </a:ext>
            </a:extLst>
          </p:cNvPr>
          <p:cNvSpPr txBox="1"/>
          <p:nvPr/>
        </p:nvSpPr>
        <p:spPr>
          <a:xfrm>
            <a:off x="7871247" y="1487616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 + 374 (449)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6BB960-770D-4C65-A7B1-409EBC05D82B}"/>
              </a:ext>
            </a:extLst>
          </p:cNvPr>
          <p:cNvSpPr/>
          <p:nvPr/>
        </p:nvSpPr>
        <p:spPr>
          <a:xfrm>
            <a:off x="4409301" y="2458308"/>
            <a:ext cx="1280983" cy="355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Rimnicu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F6983F-7461-46D7-8E47-F3EFBB4A02FA}"/>
              </a:ext>
            </a:extLst>
          </p:cNvPr>
          <p:cNvSpPr/>
          <p:nvPr/>
        </p:nvSpPr>
        <p:spPr>
          <a:xfrm>
            <a:off x="6501718" y="2458308"/>
            <a:ext cx="1280983" cy="355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Fagaras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E298ED-3223-4ECC-8329-5EC623CECB2F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flipH="1">
            <a:off x="5049793" y="1487616"/>
            <a:ext cx="825845" cy="97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AD7A9E-CB2A-42A9-84AA-65C1773E0B2E}"/>
              </a:ext>
            </a:extLst>
          </p:cNvPr>
          <p:cNvCxnSpPr>
            <a:endCxn id="20" idx="0"/>
          </p:cNvCxnSpPr>
          <p:nvPr/>
        </p:nvCxnSpPr>
        <p:spPr>
          <a:xfrm>
            <a:off x="5875637" y="1480750"/>
            <a:ext cx="1266573" cy="977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14D71E-CDEA-4EF4-B994-7028F5B94876}"/>
              </a:ext>
            </a:extLst>
          </p:cNvPr>
          <p:cNvSpPr txBox="1"/>
          <p:nvPr/>
        </p:nvSpPr>
        <p:spPr>
          <a:xfrm>
            <a:off x="6315782" y="2775803"/>
            <a:ext cx="153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176 + </a:t>
            </a:r>
          </a:p>
          <a:p>
            <a:r>
              <a:rPr lang="en-US" dirty="0"/>
              <a:t>99 + 140 (415)</a:t>
            </a:r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F651DE-D147-4C5F-9479-D8011BB3A390}"/>
              </a:ext>
            </a:extLst>
          </p:cNvPr>
          <p:cNvSpPr/>
          <p:nvPr/>
        </p:nvSpPr>
        <p:spPr>
          <a:xfrm>
            <a:off x="3850064" y="3751905"/>
            <a:ext cx="1280983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Pitesti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A8D432-57DC-44C7-8099-70E607B4EE3E}"/>
              </a:ext>
            </a:extLst>
          </p:cNvPr>
          <p:cNvCxnSpPr>
            <a:stCxn id="19" idx="2"/>
            <a:endCxn id="26" idx="0"/>
          </p:cNvCxnSpPr>
          <p:nvPr/>
        </p:nvCxnSpPr>
        <p:spPr>
          <a:xfrm flipH="1">
            <a:off x="4490556" y="2813908"/>
            <a:ext cx="559237" cy="93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707886-BAC8-4664-A31F-F2FF8CB6AF81}"/>
              </a:ext>
            </a:extLst>
          </p:cNvPr>
          <p:cNvSpPr txBox="1"/>
          <p:nvPr/>
        </p:nvSpPr>
        <p:spPr>
          <a:xfrm>
            <a:off x="3478029" y="4153411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+ 80 + 140</a:t>
            </a:r>
          </a:p>
          <a:p>
            <a:r>
              <a:rPr lang="en-US" dirty="0"/>
              <a:t>+ 97 (417)</a:t>
            </a:r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23568E-CC66-4982-8A69-7549839275BB}"/>
              </a:ext>
            </a:extLst>
          </p:cNvPr>
          <p:cNvSpPr/>
          <p:nvPr/>
        </p:nvSpPr>
        <p:spPr>
          <a:xfrm>
            <a:off x="7083781" y="3924295"/>
            <a:ext cx="1280983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Bucharest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09E3DE-A0AA-4A27-8364-A041FF09B7A5}"/>
              </a:ext>
            </a:extLst>
          </p:cNvPr>
          <p:cNvCxnSpPr>
            <a:stCxn id="25" idx="0"/>
            <a:endCxn id="30" idx="0"/>
          </p:cNvCxnSpPr>
          <p:nvPr/>
        </p:nvCxnSpPr>
        <p:spPr>
          <a:xfrm>
            <a:off x="7083781" y="2775803"/>
            <a:ext cx="640492" cy="1148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3A4EF85-A171-479C-BC10-4C4DD5EBC576}"/>
              </a:ext>
            </a:extLst>
          </p:cNvPr>
          <p:cNvSpPr txBox="1"/>
          <p:nvPr/>
        </p:nvSpPr>
        <p:spPr>
          <a:xfrm>
            <a:off x="7871247" y="4354722"/>
            <a:ext cx="153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+ 211 + </a:t>
            </a:r>
          </a:p>
          <a:p>
            <a:r>
              <a:rPr lang="en-US" dirty="0"/>
              <a:t>99 + 140 (450)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8027F-0B55-4A33-9E5A-7FF64659ECED}"/>
              </a:ext>
            </a:extLst>
          </p:cNvPr>
          <p:cNvSpPr/>
          <p:nvPr/>
        </p:nvSpPr>
        <p:spPr>
          <a:xfrm>
            <a:off x="3387807" y="5277790"/>
            <a:ext cx="128098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Bucharest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D7AF66-67BC-4A14-84F1-6AF8D2DAAF53}"/>
              </a:ext>
            </a:extLst>
          </p:cNvPr>
          <p:cNvCxnSpPr>
            <a:stCxn id="26" idx="2"/>
            <a:endCxn id="34" idx="0"/>
          </p:cNvCxnSpPr>
          <p:nvPr/>
        </p:nvCxnSpPr>
        <p:spPr>
          <a:xfrm flipH="1">
            <a:off x="4028299" y="4107505"/>
            <a:ext cx="462257" cy="1170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8FD7F3-4FAD-4A4A-B17A-AA4D1B0109F9}"/>
              </a:ext>
            </a:extLst>
          </p:cNvPr>
          <p:cNvSpPr txBox="1"/>
          <p:nvPr/>
        </p:nvSpPr>
        <p:spPr>
          <a:xfrm>
            <a:off x="2502116" y="5683497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+ 80 + 140</a:t>
            </a:r>
          </a:p>
          <a:p>
            <a:r>
              <a:rPr lang="en-US" dirty="0"/>
              <a:t>+ 97 + 101 (418)</a:t>
            </a:r>
            <a:endParaRPr lang="en-SG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906279-5AE8-4A3E-BC4D-7CB95484895B}"/>
              </a:ext>
            </a:extLst>
          </p:cNvPr>
          <p:cNvSpPr/>
          <p:nvPr/>
        </p:nvSpPr>
        <p:spPr>
          <a:xfrm>
            <a:off x="2450932" y="2448826"/>
            <a:ext cx="1280983" cy="355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Arad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CFFC5E-31EF-4C32-B0BB-26D214FC8B30}"/>
              </a:ext>
            </a:extLst>
          </p:cNvPr>
          <p:cNvSpPr/>
          <p:nvPr/>
        </p:nvSpPr>
        <p:spPr>
          <a:xfrm>
            <a:off x="8550700" y="2436105"/>
            <a:ext cx="1280983" cy="355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Oradea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AD86C4-9C70-4CE3-B8F1-97ED9C04E28A}"/>
              </a:ext>
            </a:extLst>
          </p:cNvPr>
          <p:cNvCxnSpPr>
            <a:stCxn id="6" idx="2"/>
            <a:endCxn id="38" idx="0"/>
          </p:cNvCxnSpPr>
          <p:nvPr/>
        </p:nvCxnSpPr>
        <p:spPr>
          <a:xfrm flipH="1">
            <a:off x="3091424" y="1487616"/>
            <a:ext cx="2784214" cy="961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560D3A-E1C2-4534-A257-4C76B42C6D2B}"/>
              </a:ext>
            </a:extLst>
          </p:cNvPr>
          <p:cNvCxnSpPr>
            <a:endCxn id="39" idx="0"/>
          </p:cNvCxnSpPr>
          <p:nvPr/>
        </p:nvCxnSpPr>
        <p:spPr>
          <a:xfrm>
            <a:off x="5875636" y="1494482"/>
            <a:ext cx="3315556" cy="941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A001B1-F7FD-41D3-9DDF-CA31CAB39E6C}"/>
              </a:ext>
            </a:extLst>
          </p:cNvPr>
          <p:cNvSpPr txBox="1"/>
          <p:nvPr/>
        </p:nvSpPr>
        <p:spPr>
          <a:xfrm>
            <a:off x="1802560" y="2832587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280 + 366 (646)</a:t>
            </a:r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97F88A-E3C3-4951-93CF-B5D789DFE859}"/>
              </a:ext>
            </a:extLst>
          </p:cNvPr>
          <p:cNvSpPr txBox="1"/>
          <p:nvPr/>
        </p:nvSpPr>
        <p:spPr>
          <a:xfrm>
            <a:off x="8789322" y="2853309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291 + 380(671)</a:t>
            </a:r>
            <a:endParaRPr lang="en-SG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28C13B9-192E-4BAA-B948-9C7CC5CD1B96}"/>
              </a:ext>
            </a:extLst>
          </p:cNvPr>
          <p:cNvSpPr/>
          <p:nvPr/>
        </p:nvSpPr>
        <p:spPr>
          <a:xfrm>
            <a:off x="1831690" y="3765636"/>
            <a:ext cx="1280983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Sibiu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B806A1-677E-4647-B188-78E523DDA1C9}"/>
              </a:ext>
            </a:extLst>
          </p:cNvPr>
          <p:cNvCxnSpPr>
            <a:endCxn id="46" idx="0"/>
          </p:cNvCxnSpPr>
          <p:nvPr/>
        </p:nvCxnSpPr>
        <p:spPr>
          <a:xfrm flipH="1">
            <a:off x="2472182" y="2832587"/>
            <a:ext cx="2569095" cy="933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6362472-4B12-46BD-9B8C-01905149CE7A}"/>
              </a:ext>
            </a:extLst>
          </p:cNvPr>
          <p:cNvSpPr txBox="1"/>
          <p:nvPr/>
        </p:nvSpPr>
        <p:spPr>
          <a:xfrm>
            <a:off x="1015197" y="4157868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 + 80</a:t>
            </a:r>
          </a:p>
          <a:p>
            <a:r>
              <a:rPr lang="en-US" dirty="0"/>
              <a:t>80 + 140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832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94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JAREBB</dc:creator>
  <cp:lastModifiedBy>NG JAREBB</cp:lastModifiedBy>
  <cp:revision>3</cp:revision>
  <dcterms:created xsi:type="dcterms:W3CDTF">2022-05-09T12:27:21Z</dcterms:created>
  <dcterms:modified xsi:type="dcterms:W3CDTF">2022-05-09T12:52:17Z</dcterms:modified>
</cp:coreProperties>
</file>