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ared-m-murphy/" TargetMode="External"/><Relationship Id="rId2" Type="http://schemas.openxmlformats.org/officeDocument/2006/relationships/hyperlink" Target="mailto:Jared.m.murphy@proton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s://github.com/jared-m-murph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ared.m.murphy@protonmail.com" TargetMode="External"/><Relationship Id="rId2" Type="http://schemas.openxmlformats.org/officeDocument/2006/relationships/hyperlink" Target="https://github.com/jared-m-murphy/Springboard/blob/main/Capstone_1/Capstone_Final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red-m-murphy" TargetMode="External"/><Relationship Id="rId4" Type="http://schemas.openxmlformats.org/officeDocument/2006/relationships/hyperlink" Target="https://www.linkedin.com/in/jared-m-murphy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/>
              <a:t>Excess Deaths in United States Counties 2/1/2020-10/31/2020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74190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By: Jared Michael murphy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Jared.m.murphy@protonmail.com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linkedin.com/in/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jared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-m-murphy/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github.com/jared-m-murphy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0DB3-F11E-48D0-9825-19100165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Step 5: Sum Across Counties and Compare With Reported Deaths Due to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84E7-BB68-499D-BA96-3360BBF8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" y="2108201"/>
            <a:ext cx="11566358" cy="376089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CDC total reported deaths for 2/1/2020-10/31/2020 were only available for 1221 out of 3006 US counties.  The results do not map to national death totals but do remain internally consistent.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When the counties with excess deaths were summed with the counties with negative deaths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Estimated_Excess_Deaths</a:t>
            </a:r>
            <a:r>
              <a:rPr lang="en-US" sz="2400" dirty="0"/>
              <a:t> = 210,900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Johns Hopkins University Reported Deaths Due to Covid-19 = 210,533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CDC Reported Deaths Due to Covid-19 = 211,106</a:t>
            </a:r>
          </a:p>
        </p:txBody>
      </p:sp>
    </p:spTree>
    <p:extLst>
      <p:ext uri="{BB962C8B-B14F-4D97-AF65-F5344CB8AC3E}">
        <p14:creationId xmlns:p14="http://schemas.microsoft.com/office/powerpoint/2010/main" val="374220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91EE-5661-4370-B523-67868ED8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BE73-4EB0-43E9-BCEA-11C93D20C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 we can see from our results, the differences between </a:t>
            </a:r>
            <a:r>
              <a:rPr lang="en-US" dirty="0" err="1"/>
              <a:t>Estimated_Excess_Deaths</a:t>
            </a:r>
            <a:r>
              <a:rPr lang="en-US" dirty="0"/>
              <a:t> and reported deaths due to Covid-19 from both the CDC and JHU are negligible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indicates that from 2/1/2020-10/31/2020 the suspicion that the death counts due to Covid-19 were inflated is likely unfounded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Elon Musk was most likely incorrect in his assessment back in May 2020 on the Joe Rogan Podcast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virus has most likely been responsible for most of the deaths that it has been reported to be responsible for</a:t>
            </a:r>
          </a:p>
        </p:txBody>
      </p:sp>
    </p:spTree>
    <p:extLst>
      <p:ext uri="{BB962C8B-B14F-4D97-AF65-F5344CB8AC3E}">
        <p14:creationId xmlns:p14="http://schemas.microsoft.com/office/powerpoint/2010/main" val="330499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6445-F22E-4B62-81F8-24630C28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83A2-383B-4B43-892B-BDEE6D59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sources are methods are listed in the </a:t>
            </a:r>
            <a:r>
              <a:rPr lang="en-US" dirty="0" err="1"/>
              <a:t>Jupyter</a:t>
            </a:r>
            <a:r>
              <a:rPr lang="en-US" dirty="0"/>
              <a:t> Notebook found at </a:t>
            </a:r>
            <a:r>
              <a:rPr lang="en-US" dirty="0">
                <a:hlinkClick r:id="rId2"/>
              </a:rPr>
              <a:t>https://github.com/jared-m-murphy/Springboard/blob/main/Capstone_1/Capstone_Final.ipynb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Jared.m.murphy@protonmail.com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 https://www.linkedin.com/in/jared-m-murphy/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https://github.com/jared-m-murphy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@jaredmmurphy on Twitter</a:t>
            </a:r>
          </a:p>
        </p:txBody>
      </p:sp>
    </p:spTree>
    <p:extLst>
      <p:ext uri="{BB962C8B-B14F-4D97-AF65-F5344CB8AC3E}">
        <p14:creationId xmlns:p14="http://schemas.microsoft.com/office/powerpoint/2010/main" val="40695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C3CA7-82A4-4EA6-AB60-ADBD4CA7613E}"/>
              </a:ext>
            </a:extLst>
          </p:cNvPr>
          <p:cNvSpPr txBox="1"/>
          <p:nvPr/>
        </p:nvSpPr>
        <p:spPr>
          <a:xfrm>
            <a:off x="3686175" y="2828835"/>
            <a:ext cx="481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07956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98E0-A9FD-439F-B314-3645CAEC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1DB3-8C67-4527-B8B6-FADBEBAF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It’s the Height of Covid-19 first wave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Many start to believe reported death counts due to Covid-19 are being inflated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Elon Musk goes on Joe Rogan Podcast and supports the inflated numbers claim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Is this true?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Are the reported deaths due to Covid-19 from Johns Hopkins University and the CDC accurate?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How do we test this?</a:t>
            </a:r>
          </a:p>
        </p:txBody>
      </p:sp>
    </p:spTree>
    <p:extLst>
      <p:ext uri="{BB962C8B-B14F-4D97-AF65-F5344CB8AC3E}">
        <p14:creationId xmlns:p14="http://schemas.microsoft.com/office/powerpoint/2010/main" val="359642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17F7-8772-4046-A338-688345D7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Inflated Death Count Theory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3493-14FD-4FAB-BCC3-62F47AE0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Estimate excess deaths in U.S. counties from 2/1/2020 – 10/31/2020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If reported deaths due to Covid-19 are not significantly different than the estimated excess deaths, then there is no reason to suspect that the numbers are being inflated</a:t>
            </a:r>
          </a:p>
        </p:txBody>
      </p:sp>
    </p:spTree>
    <p:extLst>
      <p:ext uri="{BB962C8B-B14F-4D97-AF65-F5344CB8AC3E}">
        <p14:creationId xmlns:p14="http://schemas.microsoft.com/office/powerpoint/2010/main" val="416503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6ACEC8-EEFA-4AAF-975E-FDADDA53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Estimate Expected Deaths in US Counties for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E7E50B-88AB-4B69-B28C-48396618C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historical mortality data from the CDC, we used an ARI(5,1) model to predict the expected number of deaths in all U.S. counties for 2020.  95% Confidence Intervals were obtained for each estimate.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8716C-930F-441E-A27D-B5BCCD51D1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082" y="812800"/>
            <a:ext cx="5478387" cy="529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6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4740398-F86E-4952-9309-4B3207A13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7759"/>
            <a:ext cx="588645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97F0291-109B-42B9-9BD9-729275A66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3904"/>
            <a:ext cx="59531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8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DBF58C2-2350-4BFC-9A94-4391EE216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30777"/>
            <a:ext cx="588645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E256C82-E63B-4BBB-9285-36A0C6FED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0777"/>
            <a:ext cx="59531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5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6795-1A41-45D6-9281-CF763B58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Estimate Proportion of Yearly Deaths to Happen Between 2/1/2020 – 10/31/2020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C10C7-5759-4ABD-B49B-21A5D20D4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used weekly historical weekly mortality data from 67 U.S. cities to estimate the average proportion of yearly deaths to happen between February and October.  On average, approximately 73.82% of yearly deaths are likely to occur in a US county between February 1</a:t>
            </a:r>
            <a:r>
              <a:rPr lang="en-US" baseline="30000" dirty="0"/>
              <a:t>st</a:t>
            </a:r>
            <a:r>
              <a:rPr lang="en-US" dirty="0"/>
              <a:t> and October 31</a:t>
            </a:r>
            <a:r>
              <a:rPr lang="en-US" baseline="30000" dirty="0"/>
              <a:t>st</a:t>
            </a:r>
            <a:r>
              <a:rPr lang="en-US" dirty="0"/>
              <a:t> 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559471F-0F57-4B90-A4B4-0EC6B54177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9" y="290945"/>
            <a:ext cx="7287490" cy="612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40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F8394E-ABB7-42FF-AB6E-AA31CAE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Step 3: Estimate Expected Deaths for Each US County for 2/1/2020-10/31/2020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4CC47-5BE4-41A4-9777-5D6D0E26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5" y="2108201"/>
            <a:ext cx="11360726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Let 2020_Death_Estimate = Estimated Total Deaths for 2020 in US County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Let </a:t>
            </a:r>
            <a:r>
              <a:rPr lang="en-US" sz="2400" dirty="0" err="1"/>
              <a:t>Death_Proportion_Estimate</a:t>
            </a:r>
            <a:r>
              <a:rPr lang="en-US" sz="2400" dirty="0"/>
              <a:t> = Estimated Proportion of Total Deaths to Occur Between 2/1/2020 – 10/31/2020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Estimated_Deaths</a:t>
            </a:r>
            <a:r>
              <a:rPr lang="en-US" sz="2400" dirty="0"/>
              <a:t> = 2020_Death_Estimate x </a:t>
            </a:r>
            <a:r>
              <a:rPr lang="en-US" sz="2400" dirty="0" err="1"/>
              <a:t>Death_Proportion_Estimate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equation was then applied to all US Counties </a:t>
            </a:r>
          </a:p>
        </p:txBody>
      </p:sp>
    </p:spTree>
    <p:extLst>
      <p:ext uri="{BB962C8B-B14F-4D97-AF65-F5344CB8AC3E}">
        <p14:creationId xmlns:p14="http://schemas.microsoft.com/office/powerpoint/2010/main" val="342497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978E-D02D-4399-A464-47376B8B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Estimate Excess Deaths for US Counties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16FB-ED84-4F72-ABA2-FB0721515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2108201"/>
            <a:ext cx="11901054" cy="376089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Using CDC total death counts for select US counties released throughout 2020, we can compare the actual deaths with the expected deaths to find the estimated excess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Let </a:t>
            </a:r>
            <a:r>
              <a:rPr lang="en-US" sz="2800" dirty="0" err="1"/>
              <a:t>Actual_Deaths</a:t>
            </a:r>
            <a:r>
              <a:rPr lang="en-US" sz="2800" dirty="0"/>
              <a:t> = Total death counts for US counties released by CDC for 2/1/2020-10/31/2020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Estimated_Excess_Deaths</a:t>
            </a:r>
            <a:r>
              <a:rPr lang="en-US" sz="2800" dirty="0"/>
              <a:t> = </a:t>
            </a:r>
            <a:r>
              <a:rPr lang="en-US" sz="2800" dirty="0" err="1"/>
              <a:t>Actual_Deaths</a:t>
            </a:r>
            <a:r>
              <a:rPr lang="en-US" sz="2800" dirty="0"/>
              <a:t> – </a:t>
            </a:r>
            <a:r>
              <a:rPr lang="en-US" sz="2800" dirty="0" err="1"/>
              <a:t>Estimated_Deaths</a:t>
            </a:r>
            <a:r>
              <a:rPr lang="en-US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Some counties reported significantly less deaths this year than expected</a:t>
            </a:r>
          </a:p>
        </p:txBody>
      </p:sp>
    </p:spTree>
    <p:extLst>
      <p:ext uri="{BB962C8B-B14F-4D97-AF65-F5344CB8AC3E}">
        <p14:creationId xmlns:p14="http://schemas.microsoft.com/office/powerpoint/2010/main" val="6564842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{B058929B-44C5-46E6-8174-096B721C0AF3}tf56160789_win32</Template>
  <TotalTime>167</TotalTime>
  <Words>684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Excess Deaths in United States Counties 2/1/2020-10/31/2020</vt:lpstr>
      <vt:lpstr>Background</vt:lpstr>
      <vt:lpstr>How to Test Inflated Death Count Theory </vt:lpstr>
      <vt:lpstr>Step 1: Estimate Expected Deaths in US Counties for 2020</vt:lpstr>
      <vt:lpstr>PowerPoint Presentation</vt:lpstr>
      <vt:lpstr>PowerPoint Presentation</vt:lpstr>
      <vt:lpstr>Step 2: Estimate Proportion of Yearly Deaths to Happen Between 2/1/2020 – 10/31/2020 </vt:lpstr>
      <vt:lpstr>Step 3: Estimate Expected Deaths for Each US County for 2/1/2020-10/31/2020 </vt:lpstr>
      <vt:lpstr>Step 4: Estimate Excess Deaths for US Counties</vt:lpstr>
      <vt:lpstr>Step 5: Sum Across Counties and Compare With Reported Deaths Due to Covid-19</vt:lpstr>
      <vt:lpstr>Conclusion </vt:lpstr>
      <vt:lpstr>Sources and Contact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Excess Deaths in United States Counties 2/1/2020-10/31/2020</dc:title>
  <dc:creator>Jared Murphy</dc:creator>
  <cp:lastModifiedBy>Jared Murphy</cp:lastModifiedBy>
  <cp:revision>14</cp:revision>
  <dcterms:created xsi:type="dcterms:W3CDTF">2021-01-27T20:00:40Z</dcterms:created>
  <dcterms:modified xsi:type="dcterms:W3CDTF">2021-01-27T22:51:54Z</dcterms:modified>
</cp:coreProperties>
</file>