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8" r:id="rId3"/>
    <p:sldId id="349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F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BAA2-2024-46D1-98B9-4D4F5586F1B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B941-CF09-4A58-8550-71CBE5D4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  <a:endParaRPr lang="en-AU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DF539A-5136-4B2B-BCD7-1520D3FD22D2}" type="datetime3">
              <a:rPr lang="en-AU" smtClean="0"/>
              <a:t>14 October, 2021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</a:t>
            </a:r>
            <a:r>
              <a:rPr lang="en-AU" dirty="0"/>
              <a:t>3 </a:t>
            </a:r>
            <a:r>
              <a:rPr lang="en-AU"/>
              <a:t>— Arithmetic for Computers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02031-FD8A-40EF-8624-05E47526AFD7}" type="slidenum">
              <a:rPr lang="en-AU"/>
              <a:pPr/>
              <a:t>2</a:t>
            </a:fld>
            <a:endParaRPr lang="en-AU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618B-759F-42AD-AC74-06D9A098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F378-C899-4EE6-B7FB-B0AEF10F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31FC-FB97-4C0C-B104-C675A2B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F43F-12B8-44E2-A643-99AD9D1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9ED1-6EB1-4820-87C9-3904272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2EB-478D-4B46-A077-CAE0B62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4317-1023-4F70-8054-610DDAC7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977-F3B1-4865-AE4E-85B1369D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7091-E73D-43BE-AE81-19291947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C47-CC7A-44AE-8DB4-8AFE8F12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73EDF-EEEE-4A3E-995A-32CE6469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2F05-5DEA-41A9-B5A9-83971C64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2C5-E733-4412-82E6-09851FC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A66-5C53-42EE-9C94-D4953E2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75D5-F7D8-4076-8FD2-2C090312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D253-3361-4D68-804F-0327E72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C079-287E-4164-8151-C27FDA5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8754-11DC-4886-8456-D45055A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65D0-7983-4334-B6C6-449FF75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3F56-C7D6-4672-8AC1-57CA7A7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4E82-34B8-4C36-9627-3AB17E54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CEF4-3DFA-4BB7-B30C-400F27D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561F-14EB-4CD6-88DE-55DC991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B0A6-4623-4D13-AD17-C7627F8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2B82-B927-4F31-B4BA-79045A1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E23-1C81-440B-9155-78208C31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9254-4891-4E21-ABED-F5A64DBE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D2AB-0078-497D-B06E-7E539B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101B-982C-43DE-A343-5284E92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15A7-F3E6-4121-B4A3-19EF6437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8C28-591D-4D00-AF1F-297095C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B10-E0BD-42E0-9033-AC450668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8616-C890-4B51-B1B2-3C7CE78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503E-493B-45EF-94AA-FAE5AE22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6CBF-04C9-484A-8E29-DAB51D17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B94C9-78DF-4A43-9767-B476BB5F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5F70-49ED-4C63-AB97-66CAEDA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809A-9667-40A6-8905-4D0E6DF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A5E4-FAB2-458E-8732-EF7BE541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2BB-4BD6-4A8B-8FF1-977C5EA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13FE-D616-4BF6-B86D-A396D1D5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6768-8D9B-4953-9F0C-2C906299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D9EE-8A42-4105-8E00-E21D3FF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E1F0-2F21-41B3-A828-C975B22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163F9-1288-4A98-9932-03D8FE5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6D0C-A649-4F94-8B03-FBE7F30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4788-9079-4DAF-94DD-D47705CF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0D35-8FE3-4CC7-AB6E-06FD45D8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15414-E994-4D71-B01A-32726DD4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D51DB-0A56-47ED-ADB5-FDBF3E6F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45780-EBC7-4D30-9BBC-5BD8EF7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4F85-EC04-4629-9198-C722BDE8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012-4FC3-4E43-B762-30D16A16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9C9E1-2301-4E57-BD1B-2BB2A3C36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5C1B8-F3B1-4A9A-A724-101B1142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5465-FED2-4478-A5A1-C7ACF05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67C0B-3FFA-4335-BDD7-7B82FA0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CCF1-09B4-4277-A6B8-8871A60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EB477-8B14-4A32-B6F5-ED5F5A3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65B2-461B-4F44-BF25-9D5359F1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1A99-B8C6-4B96-8EEA-ED9BA552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DF6A-4F74-47D3-8543-8EB3D58845A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7FE-1EE2-4AC3-92D9-16E1335F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1B8-A7F1-40AA-A98A-6598B749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9A46F-58C9-401B-8DC9-3ED1A8B9A978}"/>
              </a:ext>
            </a:extLst>
          </p:cNvPr>
          <p:cNvSpPr txBox="1"/>
          <p:nvPr/>
        </p:nvSpPr>
        <p:spPr>
          <a:xfrm>
            <a:off x="3275283" y="2525397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Demo of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372B9-6DC7-46A3-A31A-87656A5F269A}"/>
              </a:ext>
            </a:extLst>
          </p:cNvPr>
          <p:cNvSpPr txBox="1"/>
          <p:nvPr/>
        </p:nvSpPr>
        <p:spPr>
          <a:xfrm>
            <a:off x="4931543" y="4676836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by: Prof. Caiwen Ding at UConn</a:t>
            </a:r>
          </a:p>
        </p:txBody>
      </p:sp>
    </p:spTree>
    <p:extLst>
      <p:ext uri="{BB962C8B-B14F-4D97-AF65-F5344CB8AC3E}">
        <p14:creationId xmlns:p14="http://schemas.microsoft.com/office/powerpoint/2010/main" val="821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03-03-9780128203316">
            <a:extLst>
              <a:ext uri="{FF2B5EF4-FFF2-40B4-BE49-F238E27FC236}">
                <a16:creationId xmlns:a16="http://schemas.microsoft.com/office/drawing/2014/main" id="{D9688D06-1152-491A-8B21-48C06A661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57" y="2348881"/>
            <a:ext cx="4929188" cy="28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5621"/>
          </a:xfrm>
        </p:spPr>
        <p:txBody>
          <a:bodyPr/>
          <a:lstStyle/>
          <a:p>
            <a:r>
              <a:rPr lang="en-US" dirty="0"/>
              <a:t>Multiplication Hardware for 4 bits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10C00-9387-40CA-AE58-38B68AC9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267269" name="AutoShape 5"/>
          <p:cNvSpPr>
            <a:spLocks/>
          </p:cNvSpPr>
          <p:nvPr/>
        </p:nvSpPr>
        <p:spPr bwMode="auto">
          <a:xfrm>
            <a:off x="6240017" y="5455186"/>
            <a:ext cx="1439863" cy="330200"/>
          </a:xfrm>
          <a:prstGeom prst="callout1">
            <a:avLst>
              <a:gd name="adj1" fmla="val -1872"/>
              <a:gd name="adj2" fmla="val 37608"/>
              <a:gd name="adj3" fmla="val -137909"/>
              <a:gd name="adj4" fmla="val 39361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Initially 0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10" name="Picture 4" descr="f03-04-9780128203316">
            <a:extLst>
              <a:ext uri="{FF2B5EF4-FFF2-40B4-BE49-F238E27FC236}">
                <a16:creationId xmlns:a16="http://schemas.microsoft.com/office/drawing/2014/main" id="{9CE5C974-1ABE-4796-9A43-94CAC919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943" y="59376"/>
            <a:ext cx="2259224" cy="305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B0BB54E2-0409-4BEA-9614-91D68D892E7A}"/>
              </a:ext>
            </a:extLst>
          </p:cNvPr>
          <p:cNvSpPr>
            <a:spLocks/>
          </p:cNvSpPr>
          <p:nvPr/>
        </p:nvSpPr>
        <p:spPr bwMode="auto">
          <a:xfrm>
            <a:off x="7879552" y="5316605"/>
            <a:ext cx="1439863" cy="330200"/>
          </a:xfrm>
          <a:prstGeom prst="callout1">
            <a:avLst>
              <a:gd name="adj1" fmla="val -1872"/>
              <a:gd name="adj2" fmla="val 37608"/>
              <a:gd name="adj3" fmla="val -170315"/>
              <a:gd name="adj4" fmla="val 852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update?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937086-D4C0-44FF-A497-F014F06F9766}"/>
              </a:ext>
            </a:extLst>
          </p:cNvPr>
          <p:cNvGrpSpPr/>
          <p:nvPr/>
        </p:nvGrpSpPr>
        <p:grpSpPr>
          <a:xfrm>
            <a:off x="252970" y="1053236"/>
            <a:ext cx="3017418" cy="2128186"/>
            <a:chOff x="280678" y="1442578"/>
            <a:chExt cx="3404566" cy="2631178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A18182ED-32C0-489E-9AED-C480959C6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78" y="1624292"/>
              <a:ext cx="1439864" cy="2082800"/>
              <a:chOff x="662" y="1616"/>
              <a:chExt cx="907" cy="1312"/>
            </a:xfrm>
          </p:grpSpPr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BCF44739-B225-4F92-8F7C-2577F59FA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907" cy="1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  1000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×  0101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0000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1011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0000 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0110111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Line 6">
                <a:extLst>
                  <a:ext uri="{FF2B5EF4-FFF2-40B4-BE49-F238E27FC236}">
                    <a16:creationId xmlns:a16="http://schemas.microsoft.com/office/drawing/2014/main" id="{C7431785-040F-4619-96F3-501CB5F8D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0" y="210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" name="Line 7">
                <a:extLst>
                  <a:ext uri="{FF2B5EF4-FFF2-40B4-BE49-F238E27FC236}">
                    <a16:creationId xmlns:a16="http://schemas.microsoft.com/office/drawing/2014/main" id="{C058DC75-6CBD-4A04-81EA-A9B869A7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" y="292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1B9E5258-9D55-4D63-A0B6-634E7F26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1442578"/>
              <a:ext cx="1439862" cy="330200"/>
            </a:xfrm>
            <a:prstGeom prst="callout1">
              <a:avLst>
                <a:gd name="adj1" fmla="val 67051"/>
                <a:gd name="adj2" fmla="val -1687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multiplicand</a:t>
              </a:r>
              <a:endParaRPr lang="en-AU" sz="1200" dirty="0"/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B8281544-D534-44B9-990B-9D607B13A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382" y="1765609"/>
              <a:ext cx="1439862" cy="330200"/>
            </a:xfrm>
            <a:prstGeom prst="callout1">
              <a:avLst>
                <a:gd name="adj1" fmla="val 60611"/>
                <a:gd name="adj2" fmla="val -2426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multiplier</a:t>
              </a:r>
              <a:endParaRPr lang="en-AU" sz="1200" dirty="0"/>
            </a:p>
          </p:txBody>
        </p:sp>
        <p:sp>
          <p:nvSpPr>
            <p:cNvPr id="18" name="AutoShape 12">
              <a:extLst>
                <a:ext uri="{FF2B5EF4-FFF2-40B4-BE49-F238E27FC236}">
                  <a16:creationId xmlns:a16="http://schemas.microsoft.com/office/drawing/2014/main" id="{7B33C497-3E41-40A4-849F-E5D3E263A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3714981"/>
              <a:ext cx="1150937" cy="358775"/>
            </a:xfrm>
            <a:prstGeom prst="callout1">
              <a:avLst>
                <a:gd name="adj1" fmla="val 54313"/>
                <a:gd name="adj2" fmla="val -6485"/>
                <a:gd name="adj3" fmla="val 55582"/>
                <a:gd name="adj4" fmla="val -730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product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4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03-03-9780128203316">
            <a:extLst>
              <a:ext uri="{FF2B5EF4-FFF2-40B4-BE49-F238E27FC236}">
                <a16:creationId xmlns:a16="http://schemas.microsoft.com/office/drawing/2014/main" id="{2F02172C-BA3A-4607-A7F3-BE025D87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58" y="979260"/>
            <a:ext cx="4929188" cy="28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>
            <a:extLst>
              <a:ext uri="{FF2B5EF4-FFF2-40B4-BE49-F238E27FC236}">
                <a16:creationId xmlns:a16="http://schemas.microsoft.com/office/drawing/2014/main" id="{CA4A50D9-E987-4EA8-B7CC-D4FCDE184C14}"/>
              </a:ext>
            </a:extLst>
          </p:cNvPr>
          <p:cNvSpPr>
            <a:spLocks/>
          </p:cNvSpPr>
          <p:nvPr/>
        </p:nvSpPr>
        <p:spPr bwMode="auto">
          <a:xfrm>
            <a:off x="2277618" y="4085565"/>
            <a:ext cx="1439863" cy="330200"/>
          </a:xfrm>
          <a:prstGeom prst="callout1">
            <a:avLst>
              <a:gd name="adj1" fmla="val -1872"/>
              <a:gd name="adj2" fmla="val 37608"/>
              <a:gd name="adj3" fmla="val -137909"/>
              <a:gd name="adj4" fmla="val 39361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Initially 0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4A1D79C-BD9B-4EC8-9AF6-2F9EB988C8EA}"/>
              </a:ext>
            </a:extLst>
          </p:cNvPr>
          <p:cNvSpPr>
            <a:spLocks/>
          </p:cNvSpPr>
          <p:nvPr/>
        </p:nvSpPr>
        <p:spPr bwMode="auto">
          <a:xfrm>
            <a:off x="3917153" y="3946984"/>
            <a:ext cx="1439863" cy="330200"/>
          </a:xfrm>
          <a:prstGeom prst="callout1">
            <a:avLst>
              <a:gd name="adj1" fmla="val -1872"/>
              <a:gd name="adj2" fmla="val 37608"/>
              <a:gd name="adj3" fmla="val -170315"/>
              <a:gd name="adj4" fmla="val 852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update?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26D1F-1574-42A5-AE41-A29033AA8ECD}"/>
              </a:ext>
            </a:extLst>
          </p:cNvPr>
          <p:cNvSpPr txBox="1"/>
          <p:nvPr/>
        </p:nvSpPr>
        <p:spPr>
          <a:xfrm>
            <a:off x="28716" y="33048"/>
            <a:ext cx="124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CC0-&gt;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4624D-FEE4-4F27-BC8C-F2B91530C756}"/>
              </a:ext>
            </a:extLst>
          </p:cNvPr>
          <p:cNvSpPr txBox="1"/>
          <p:nvPr/>
        </p:nvSpPr>
        <p:spPr>
          <a:xfrm>
            <a:off x="3534652" y="994413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10056-EC6C-4BDA-B598-BF288FAF9244}"/>
              </a:ext>
            </a:extLst>
          </p:cNvPr>
          <p:cNvSpPr txBox="1"/>
          <p:nvPr/>
        </p:nvSpPr>
        <p:spPr>
          <a:xfrm>
            <a:off x="5309234" y="1663193"/>
            <a:ext cx="93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0101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B01D3-078E-490A-A4C2-CAE9006BF03A}"/>
              </a:ext>
            </a:extLst>
          </p:cNvPr>
          <p:cNvSpPr txBox="1"/>
          <p:nvPr/>
        </p:nvSpPr>
        <p:spPr>
          <a:xfrm>
            <a:off x="2016660" y="2599676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30060-2C2A-4CDD-86CC-3044ED065ADF}"/>
              </a:ext>
            </a:extLst>
          </p:cNvPr>
          <p:cNvGrpSpPr/>
          <p:nvPr/>
        </p:nvGrpSpPr>
        <p:grpSpPr>
          <a:xfrm>
            <a:off x="7346235" y="143736"/>
            <a:ext cx="3017418" cy="2178302"/>
            <a:chOff x="280678" y="1442578"/>
            <a:chExt cx="3404566" cy="26931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66ADE1E0-CA61-4285-B1F1-BF08E3B82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78" y="1624292"/>
              <a:ext cx="1439864" cy="2511425"/>
              <a:chOff x="662" y="1616"/>
              <a:chExt cx="907" cy="1582"/>
            </a:xfrm>
          </p:grpSpPr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52639A09-B4AF-4DD9-B987-DDE72BDBB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907" cy="1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×  0101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0000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1011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0000 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0110111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Line 6">
                <a:extLst>
                  <a:ext uri="{FF2B5EF4-FFF2-40B4-BE49-F238E27FC236}">
                    <a16:creationId xmlns:a16="http://schemas.microsoft.com/office/drawing/2014/main" id="{3F936B7F-139D-4EC0-AED8-12271E76B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0" y="210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6" name="Line 7">
                <a:extLst>
                  <a:ext uri="{FF2B5EF4-FFF2-40B4-BE49-F238E27FC236}">
                    <a16:creationId xmlns:a16="http://schemas.microsoft.com/office/drawing/2014/main" id="{B1E20056-3209-4705-95FA-B79E16F42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" y="292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7B64A5DB-5A88-4FE7-8976-EC42740D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1442578"/>
              <a:ext cx="1439862" cy="330200"/>
            </a:xfrm>
            <a:prstGeom prst="callout1">
              <a:avLst>
                <a:gd name="adj1" fmla="val 67051"/>
                <a:gd name="adj2" fmla="val -1687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multiplicand</a:t>
              </a:r>
              <a:endParaRPr lang="en-AU" sz="1200" dirty="0"/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B5E57427-EDFC-43DB-8E94-94D419D1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382" y="1765609"/>
              <a:ext cx="1439862" cy="330200"/>
            </a:xfrm>
            <a:prstGeom prst="callout1">
              <a:avLst>
                <a:gd name="adj1" fmla="val 60611"/>
                <a:gd name="adj2" fmla="val -2426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multiplier</a:t>
              </a:r>
              <a:endParaRPr lang="en-AU" sz="1200" dirty="0"/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015E5A39-E5A2-46CE-A537-ECC8C665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3714981"/>
              <a:ext cx="1150937" cy="358775"/>
            </a:xfrm>
            <a:prstGeom prst="callout1">
              <a:avLst>
                <a:gd name="adj1" fmla="val 54313"/>
                <a:gd name="adj2" fmla="val -6485"/>
                <a:gd name="adj3" fmla="val 55582"/>
                <a:gd name="adj4" fmla="val -730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product</a:t>
              </a:r>
              <a:endParaRPr lang="en-AU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45E82-AFAD-4BDB-9958-DB06AED32B37}"/>
              </a:ext>
            </a:extLst>
          </p:cNvPr>
          <p:cNvSpPr/>
          <p:nvPr/>
        </p:nvSpPr>
        <p:spPr>
          <a:xfrm>
            <a:off x="7596060" y="319789"/>
            <a:ext cx="958771" cy="305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126224-B374-466F-AC98-A4FF4F29A138}"/>
              </a:ext>
            </a:extLst>
          </p:cNvPr>
          <p:cNvSpPr/>
          <p:nvPr/>
        </p:nvSpPr>
        <p:spPr>
          <a:xfrm>
            <a:off x="7596059" y="621121"/>
            <a:ext cx="958771" cy="30564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32C3EC-3F10-46CE-AC20-055D5F484FE1}"/>
              </a:ext>
            </a:extLst>
          </p:cNvPr>
          <p:cNvSpPr/>
          <p:nvPr/>
        </p:nvSpPr>
        <p:spPr>
          <a:xfrm>
            <a:off x="2151174" y="1095644"/>
            <a:ext cx="2108109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0658-D5A5-4840-B6E2-891178B18116}"/>
              </a:ext>
            </a:extLst>
          </p:cNvPr>
          <p:cNvSpPr/>
          <p:nvPr/>
        </p:nvSpPr>
        <p:spPr>
          <a:xfrm>
            <a:off x="4998268" y="2150943"/>
            <a:ext cx="1037134" cy="45227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E6F02-D1A5-4DF4-8AE9-C5BB4FD9B476}"/>
              </a:ext>
            </a:extLst>
          </p:cNvPr>
          <p:cNvSpPr txBox="1"/>
          <p:nvPr/>
        </p:nvSpPr>
        <p:spPr>
          <a:xfrm>
            <a:off x="2099788" y="3528159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Tahoma" pitchFamily="34" charset="0"/>
              </a:rPr>
              <a:t>0000 0000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96D619-3DBE-4192-BB1D-8F6DC19209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5336" y="3305684"/>
            <a:ext cx="4069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3A7DBD0-D9D4-456B-843C-0C0D1412A422}"/>
              </a:ext>
            </a:extLst>
          </p:cNvPr>
          <p:cNvSpPr/>
          <p:nvPr/>
        </p:nvSpPr>
        <p:spPr>
          <a:xfrm>
            <a:off x="5777471" y="1725880"/>
            <a:ext cx="172630" cy="2461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E5C5AE-0ADA-4294-892E-2153E18DEA7A}"/>
              </a:ext>
            </a:extLst>
          </p:cNvPr>
          <p:cNvSpPr txBox="1"/>
          <p:nvPr/>
        </p:nvSpPr>
        <p:spPr>
          <a:xfrm>
            <a:off x="2016660" y="3064790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21DDA-9236-4D22-98B6-E1B1467460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86474" y="2032734"/>
            <a:ext cx="1498868" cy="338895"/>
          </a:xfrm>
          <a:prstGeom prst="bentConnector3">
            <a:avLst>
              <a:gd name="adj1" fmla="val 999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C0C65-DF7A-4445-977E-FEC83B7554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1362" y="2774499"/>
            <a:ext cx="855022" cy="285746"/>
          </a:xfrm>
          <a:prstGeom prst="bentConnector3">
            <a:avLst>
              <a:gd name="adj1" fmla="val 100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A9C0B-4324-486F-A044-B36663B813F8}"/>
              </a:ext>
            </a:extLst>
          </p:cNvPr>
          <p:cNvCxnSpPr/>
          <p:nvPr/>
        </p:nvCxnSpPr>
        <p:spPr>
          <a:xfrm flipV="1">
            <a:off x="4605356" y="672091"/>
            <a:ext cx="1043340" cy="130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4F6B4-E19A-48CD-B817-FD9AF5553848}"/>
              </a:ext>
            </a:extLst>
          </p:cNvPr>
          <p:cNvCxnSpPr>
            <a:cxnSpLocks/>
          </p:cNvCxnSpPr>
          <p:nvPr/>
        </p:nvCxnSpPr>
        <p:spPr>
          <a:xfrm flipH="1" flipV="1">
            <a:off x="5642490" y="694048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9A705C-60E8-4F22-8665-94D0A2952FBE}"/>
              </a:ext>
            </a:extLst>
          </p:cNvPr>
          <p:cNvSpPr txBox="1"/>
          <p:nvPr/>
        </p:nvSpPr>
        <p:spPr>
          <a:xfrm>
            <a:off x="4809221" y="494744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501F9-876E-4495-A029-3BF29798BF5E}"/>
              </a:ext>
            </a:extLst>
          </p:cNvPr>
          <p:cNvSpPr txBox="1"/>
          <p:nvPr/>
        </p:nvSpPr>
        <p:spPr>
          <a:xfrm>
            <a:off x="5302046" y="1459672"/>
            <a:ext cx="778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0010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AF15F-A908-4F78-BD95-272DE1E638BF}"/>
              </a:ext>
            </a:extLst>
          </p:cNvPr>
          <p:cNvSpPr txBox="1"/>
          <p:nvPr/>
        </p:nvSpPr>
        <p:spPr>
          <a:xfrm>
            <a:off x="3523017" y="77341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0001 0110</a:t>
            </a:r>
          </a:p>
        </p:txBody>
      </p:sp>
    </p:spTree>
    <p:extLst>
      <p:ext uri="{BB962C8B-B14F-4D97-AF65-F5344CB8AC3E}">
        <p14:creationId xmlns:p14="http://schemas.microsoft.com/office/powerpoint/2010/main" val="32259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0456 -0.26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-131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8" grpId="0"/>
      <p:bldP spid="27" grpId="0" animBg="1"/>
      <p:bldP spid="28" grpId="0" animBg="1"/>
      <p:bldP spid="29" grpId="0" animBg="1"/>
      <p:bldP spid="30" grpId="0" animBg="1"/>
      <p:bldP spid="32" grpId="0"/>
      <p:bldP spid="55" grpId="0" animBg="1"/>
      <p:bldP spid="58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03-03-9780128203316">
            <a:extLst>
              <a:ext uri="{FF2B5EF4-FFF2-40B4-BE49-F238E27FC236}">
                <a16:creationId xmlns:a16="http://schemas.microsoft.com/office/drawing/2014/main" id="{2F02172C-BA3A-4607-A7F3-BE025D87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58" y="979260"/>
            <a:ext cx="4929188" cy="28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64A1D79C-BD9B-4EC8-9AF6-2F9EB988C8EA}"/>
              </a:ext>
            </a:extLst>
          </p:cNvPr>
          <p:cNvSpPr>
            <a:spLocks/>
          </p:cNvSpPr>
          <p:nvPr/>
        </p:nvSpPr>
        <p:spPr bwMode="auto">
          <a:xfrm>
            <a:off x="3917153" y="3946984"/>
            <a:ext cx="1439863" cy="330200"/>
          </a:xfrm>
          <a:prstGeom prst="callout1">
            <a:avLst>
              <a:gd name="adj1" fmla="val -1872"/>
              <a:gd name="adj2" fmla="val 37608"/>
              <a:gd name="adj3" fmla="val -170315"/>
              <a:gd name="adj4" fmla="val 852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update?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26D1F-1574-42A5-AE41-A29033AA8ECD}"/>
              </a:ext>
            </a:extLst>
          </p:cNvPr>
          <p:cNvSpPr txBox="1"/>
          <p:nvPr/>
        </p:nvSpPr>
        <p:spPr>
          <a:xfrm>
            <a:off x="28716" y="33048"/>
            <a:ext cx="14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CC1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4624D-FEE4-4F27-BC8C-F2B91530C756}"/>
              </a:ext>
            </a:extLst>
          </p:cNvPr>
          <p:cNvSpPr txBox="1"/>
          <p:nvPr/>
        </p:nvSpPr>
        <p:spPr>
          <a:xfrm>
            <a:off x="3534652" y="994413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10056-EC6C-4BDA-B598-BF288FAF9244}"/>
              </a:ext>
            </a:extLst>
          </p:cNvPr>
          <p:cNvSpPr txBox="1"/>
          <p:nvPr/>
        </p:nvSpPr>
        <p:spPr>
          <a:xfrm>
            <a:off x="5309234" y="1663193"/>
            <a:ext cx="93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0101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B01D3-078E-490A-A4C2-CAE9006BF03A}"/>
              </a:ext>
            </a:extLst>
          </p:cNvPr>
          <p:cNvSpPr txBox="1"/>
          <p:nvPr/>
        </p:nvSpPr>
        <p:spPr>
          <a:xfrm>
            <a:off x="2016660" y="2599676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0010 1001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30060-2C2A-4CDD-86CC-3044ED065ADF}"/>
              </a:ext>
            </a:extLst>
          </p:cNvPr>
          <p:cNvGrpSpPr/>
          <p:nvPr/>
        </p:nvGrpSpPr>
        <p:grpSpPr>
          <a:xfrm>
            <a:off x="7346235" y="143736"/>
            <a:ext cx="3017418" cy="2178302"/>
            <a:chOff x="280678" y="1442578"/>
            <a:chExt cx="3404566" cy="26931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66ADE1E0-CA61-4285-B1F1-BF08E3B82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78" y="1624292"/>
              <a:ext cx="1439864" cy="2511425"/>
              <a:chOff x="662" y="1616"/>
              <a:chExt cx="907" cy="1582"/>
            </a:xfrm>
          </p:grpSpPr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52639A09-B4AF-4DD9-B987-DDE72BDBB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907" cy="1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×  0101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0000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1011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0000 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0110111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Line 6">
                <a:extLst>
                  <a:ext uri="{FF2B5EF4-FFF2-40B4-BE49-F238E27FC236}">
                    <a16:creationId xmlns:a16="http://schemas.microsoft.com/office/drawing/2014/main" id="{3F936B7F-139D-4EC0-AED8-12271E76B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0" y="210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6" name="Line 7">
                <a:extLst>
                  <a:ext uri="{FF2B5EF4-FFF2-40B4-BE49-F238E27FC236}">
                    <a16:creationId xmlns:a16="http://schemas.microsoft.com/office/drawing/2014/main" id="{B1E20056-3209-4705-95FA-B79E16F42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" y="292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7B64A5DB-5A88-4FE7-8976-EC42740D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1442578"/>
              <a:ext cx="1439862" cy="330200"/>
            </a:xfrm>
            <a:prstGeom prst="callout1">
              <a:avLst>
                <a:gd name="adj1" fmla="val 67051"/>
                <a:gd name="adj2" fmla="val -1687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multiplicand</a:t>
              </a:r>
              <a:endParaRPr lang="en-AU" sz="1200" dirty="0"/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B5E57427-EDFC-43DB-8E94-94D419D1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382" y="1765609"/>
              <a:ext cx="1439862" cy="330200"/>
            </a:xfrm>
            <a:prstGeom prst="callout1">
              <a:avLst>
                <a:gd name="adj1" fmla="val 60611"/>
                <a:gd name="adj2" fmla="val -2426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multiplier</a:t>
              </a:r>
              <a:endParaRPr lang="en-AU" sz="1200" dirty="0"/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015E5A39-E5A2-46CE-A537-ECC8C665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3714981"/>
              <a:ext cx="1150937" cy="358775"/>
            </a:xfrm>
            <a:prstGeom prst="callout1">
              <a:avLst>
                <a:gd name="adj1" fmla="val 54313"/>
                <a:gd name="adj2" fmla="val -6485"/>
                <a:gd name="adj3" fmla="val 55582"/>
                <a:gd name="adj4" fmla="val -730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product</a:t>
              </a:r>
              <a:endParaRPr lang="en-AU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45E82-AFAD-4BDB-9958-DB06AED32B37}"/>
              </a:ext>
            </a:extLst>
          </p:cNvPr>
          <p:cNvSpPr/>
          <p:nvPr/>
        </p:nvSpPr>
        <p:spPr>
          <a:xfrm>
            <a:off x="7596060" y="319789"/>
            <a:ext cx="958771" cy="305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126224-B374-466F-AC98-A4FF4F29A138}"/>
              </a:ext>
            </a:extLst>
          </p:cNvPr>
          <p:cNvSpPr/>
          <p:nvPr/>
        </p:nvSpPr>
        <p:spPr>
          <a:xfrm>
            <a:off x="7596059" y="621121"/>
            <a:ext cx="958771" cy="30564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32C3EC-3F10-46CE-AC20-055D5F484FE1}"/>
              </a:ext>
            </a:extLst>
          </p:cNvPr>
          <p:cNvSpPr/>
          <p:nvPr/>
        </p:nvSpPr>
        <p:spPr>
          <a:xfrm>
            <a:off x="2151174" y="1095644"/>
            <a:ext cx="2108109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0658-D5A5-4840-B6E2-891178B18116}"/>
              </a:ext>
            </a:extLst>
          </p:cNvPr>
          <p:cNvSpPr/>
          <p:nvPr/>
        </p:nvSpPr>
        <p:spPr>
          <a:xfrm>
            <a:off x="4998268" y="2150943"/>
            <a:ext cx="1037134" cy="45227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96D619-3DBE-4192-BB1D-8F6DC19209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5336" y="3305684"/>
            <a:ext cx="4069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3A7DBD0-D9D4-456B-843C-0C0D1412A422}"/>
              </a:ext>
            </a:extLst>
          </p:cNvPr>
          <p:cNvSpPr/>
          <p:nvPr/>
        </p:nvSpPr>
        <p:spPr>
          <a:xfrm>
            <a:off x="5775663" y="1516766"/>
            <a:ext cx="172630" cy="2461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E5C5AE-0ADA-4294-892E-2153E18DEA7A}"/>
              </a:ext>
            </a:extLst>
          </p:cNvPr>
          <p:cNvSpPr txBox="1"/>
          <p:nvPr/>
        </p:nvSpPr>
        <p:spPr>
          <a:xfrm>
            <a:off x="2016660" y="3064790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21DDA-9236-4D22-98B6-E1B1467460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86474" y="2032734"/>
            <a:ext cx="1498868" cy="338895"/>
          </a:xfrm>
          <a:prstGeom prst="bentConnector3">
            <a:avLst>
              <a:gd name="adj1" fmla="val 999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C0C65-DF7A-4445-977E-FEC83B7554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1362" y="2774499"/>
            <a:ext cx="855022" cy="285746"/>
          </a:xfrm>
          <a:prstGeom prst="bentConnector3">
            <a:avLst>
              <a:gd name="adj1" fmla="val 100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A9C0B-4324-486F-A044-B36663B813F8}"/>
              </a:ext>
            </a:extLst>
          </p:cNvPr>
          <p:cNvCxnSpPr/>
          <p:nvPr/>
        </p:nvCxnSpPr>
        <p:spPr>
          <a:xfrm flipV="1">
            <a:off x="4605356" y="672091"/>
            <a:ext cx="1043340" cy="130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4F6B4-E19A-48CD-B817-FD9AF5553848}"/>
              </a:ext>
            </a:extLst>
          </p:cNvPr>
          <p:cNvCxnSpPr>
            <a:cxnSpLocks/>
          </p:cNvCxnSpPr>
          <p:nvPr/>
        </p:nvCxnSpPr>
        <p:spPr>
          <a:xfrm flipH="1" flipV="1">
            <a:off x="5642490" y="694048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9A705C-60E8-4F22-8665-94D0A2952FBE}"/>
              </a:ext>
            </a:extLst>
          </p:cNvPr>
          <p:cNvSpPr txBox="1"/>
          <p:nvPr/>
        </p:nvSpPr>
        <p:spPr>
          <a:xfrm>
            <a:off x="4809221" y="494744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501F9-876E-4495-A029-3BF29798BF5E}"/>
              </a:ext>
            </a:extLst>
          </p:cNvPr>
          <p:cNvSpPr txBox="1"/>
          <p:nvPr/>
        </p:nvSpPr>
        <p:spPr>
          <a:xfrm>
            <a:off x="5302046" y="1459672"/>
            <a:ext cx="778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0010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AF15F-A908-4F78-BD95-272DE1E638BF}"/>
              </a:ext>
            </a:extLst>
          </p:cNvPr>
          <p:cNvSpPr txBox="1"/>
          <p:nvPr/>
        </p:nvSpPr>
        <p:spPr>
          <a:xfrm>
            <a:off x="3523017" y="77341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0001 0110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E71E2-B4E9-4136-AFC5-9D97118ABDD4}"/>
              </a:ext>
            </a:extLst>
          </p:cNvPr>
          <p:cNvSpPr txBox="1"/>
          <p:nvPr/>
        </p:nvSpPr>
        <p:spPr>
          <a:xfrm>
            <a:off x="3534652" y="549229"/>
            <a:ext cx="1498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0010 1100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7EAB0-671A-4032-9CA7-13F220C48A0B}"/>
              </a:ext>
            </a:extLst>
          </p:cNvPr>
          <p:cNvSpPr txBox="1"/>
          <p:nvPr/>
        </p:nvSpPr>
        <p:spPr>
          <a:xfrm>
            <a:off x="5305727" y="1251121"/>
            <a:ext cx="78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0001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60B72-DE1D-406F-936A-B9436031B7D7}"/>
              </a:ext>
            </a:extLst>
          </p:cNvPr>
          <p:cNvSpPr txBox="1"/>
          <p:nvPr/>
        </p:nvSpPr>
        <p:spPr>
          <a:xfrm>
            <a:off x="740637" y="1690644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B9CFA-7FEF-4B28-B1D0-0AB5AA6FCABD}"/>
              </a:ext>
            </a:extLst>
          </p:cNvPr>
          <p:cNvSpPr txBox="1"/>
          <p:nvPr/>
        </p:nvSpPr>
        <p:spPr>
          <a:xfrm>
            <a:off x="3278952" y="2598126"/>
            <a:ext cx="1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634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55" grpId="0" animBg="1"/>
      <p:bldP spid="36" grpId="0"/>
      <p:bldP spid="39" grpId="0"/>
      <p:bldP spid="40" grpId="0"/>
      <p:bldP spid="4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03-03-9780128203316">
            <a:extLst>
              <a:ext uri="{FF2B5EF4-FFF2-40B4-BE49-F238E27FC236}">
                <a16:creationId xmlns:a16="http://schemas.microsoft.com/office/drawing/2014/main" id="{2F02172C-BA3A-4607-A7F3-BE025D87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58" y="979260"/>
            <a:ext cx="4929188" cy="28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64A1D79C-BD9B-4EC8-9AF6-2F9EB988C8EA}"/>
              </a:ext>
            </a:extLst>
          </p:cNvPr>
          <p:cNvSpPr>
            <a:spLocks/>
          </p:cNvSpPr>
          <p:nvPr/>
        </p:nvSpPr>
        <p:spPr bwMode="auto">
          <a:xfrm>
            <a:off x="3917153" y="3946984"/>
            <a:ext cx="1439863" cy="330200"/>
          </a:xfrm>
          <a:prstGeom prst="callout1">
            <a:avLst>
              <a:gd name="adj1" fmla="val -1872"/>
              <a:gd name="adj2" fmla="val 37608"/>
              <a:gd name="adj3" fmla="val -170315"/>
              <a:gd name="adj4" fmla="val 852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update?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26D1F-1574-42A5-AE41-A29033AA8ECD}"/>
              </a:ext>
            </a:extLst>
          </p:cNvPr>
          <p:cNvSpPr txBox="1"/>
          <p:nvPr/>
        </p:nvSpPr>
        <p:spPr>
          <a:xfrm>
            <a:off x="28716" y="33048"/>
            <a:ext cx="142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CC2-&gt;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4624D-FEE4-4F27-BC8C-F2B91530C756}"/>
              </a:ext>
            </a:extLst>
          </p:cNvPr>
          <p:cNvSpPr txBox="1"/>
          <p:nvPr/>
        </p:nvSpPr>
        <p:spPr>
          <a:xfrm>
            <a:off x="3534652" y="994413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10056-EC6C-4BDA-B598-BF288FAF9244}"/>
              </a:ext>
            </a:extLst>
          </p:cNvPr>
          <p:cNvSpPr txBox="1"/>
          <p:nvPr/>
        </p:nvSpPr>
        <p:spPr>
          <a:xfrm>
            <a:off x="5309234" y="1663193"/>
            <a:ext cx="93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0101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B01D3-078E-490A-A4C2-CAE9006BF03A}"/>
              </a:ext>
            </a:extLst>
          </p:cNvPr>
          <p:cNvSpPr txBox="1"/>
          <p:nvPr/>
        </p:nvSpPr>
        <p:spPr>
          <a:xfrm>
            <a:off x="2016660" y="2599676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0011 0111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30060-2C2A-4CDD-86CC-3044ED065ADF}"/>
              </a:ext>
            </a:extLst>
          </p:cNvPr>
          <p:cNvGrpSpPr/>
          <p:nvPr/>
        </p:nvGrpSpPr>
        <p:grpSpPr>
          <a:xfrm>
            <a:off x="7346235" y="143736"/>
            <a:ext cx="3017418" cy="2178302"/>
            <a:chOff x="280678" y="1442578"/>
            <a:chExt cx="3404566" cy="26931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66ADE1E0-CA61-4285-B1F1-BF08E3B82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78" y="1624292"/>
              <a:ext cx="1439864" cy="2511425"/>
              <a:chOff x="662" y="1616"/>
              <a:chExt cx="907" cy="1582"/>
            </a:xfrm>
          </p:grpSpPr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52639A09-B4AF-4DD9-B987-DDE72BDBB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907" cy="1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×  0101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0000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1011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0000 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0110111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Line 6">
                <a:extLst>
                  <a:ext uri="{FF2B5EF4-FFF2-40B4-BE49-F238E27FC236}">
                    <a16:creationId xmlns:a16="http://schemas.microsoft.com/office/drawing/2014/main" id="{3F936B7F-139D-4EC0-AED8-12271E76B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0" y="210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6" name="Line 7">
                <a:extLst>
                  <a:ext uri="{FF2B5EF4-FFF2-40B4-BE49-F238E27FC236}">
                    <a16:creationId xmlns:a16="http://schemas.microsoft.com/office/drawing/2014/main" id="{B1E20056-3209-4705-95FA-B79E16F42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" y="292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7B64A5DB-5A88-4FE7-8976-EC42740D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1442578"/>
              <a:ext cx="1439862" cy="330200"/>
            </a:xfrm>
            <a:prstGeom prst="callout1">
              <a:avLst>
                <a:gd name="adj1" fmla="val 67051"/>
                <a:gd name="adj2" fmla="val -1687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multiplicand</a:t>
              </a:r>
              <a:endParaRPr lang="en-AU" sz="1200" dirty="0"/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B5E57427-EDFC-43DB-8E94-94D419D1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382" y="1765609"/>
              <a:ext cx="1439862" cy="330200"/>
            </a:xfrm>
            <a:prstGeom prst="callout1">
              <a:avLst>
                <a:gd name="adj1" fmla="val 60611"/>
                <a:gd name="adj2" fmla="val -2426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multiplier</a:t>
              </a:r>
              <a:endParaRPr lang="en-AU" sz="1200" dirty="0"/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015E5A39-E5A2-46CE-A537-ECC8C665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3714981"/>
              <a:ext cx="1150937" cy="358775"/>
            </a:xfrm>
            <a:prstGeom prst="callout1">
              <a:avLst>
                <a:gd name="adj1" fmla="val 54313"/>
                <a:gd name="adj2" fmla="val -6485"/>
                <a:gd name="adj3" fmla="val 55582"/>
                <a:gd name="adj4" fmla="val -730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product</a:t>
              </a:r>
              <a:endParaRPr lang="en-AU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45E82-AFAD-4BDB-9958-DB06AED32B37}"/>
              </a:ext>
            </a:extLst>
          </p:cNvPr>
          <p:cNvSpPr/>
          <p:nvPr/>
        </p:nvSpPr>
        <p:spPr>
          <a:xfrm>
            <a:off x="7596060" y="319789"/>
            <a:ext cx="958771" cy="305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126224-B374-466F-AC98-A4FF4F29A138}"/>
              </a:ext>
            </a:extLst>
          </p:cNvPr>
          <p:cNvSpPr/>
          <p:nvPr/>
        </p:nvSpPr>
        <p:spPr>
          <a:xfrm>
            <a:off x="7596059" y="621121"/>
            <a:ext cx="958771" cy="30564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32C3EC-3F10-46CE-AC20-055D5F484FE1}"/>
              </a:ext>
            </a:extLst>
          </p:cNvPr>
          <p:cNvSpPr/>
          <p:nvPr/>
        </p:nvSpPr>
        <p:spPr>
          <a:xfrm>
            <a:off x="2151174" y="1095644"/>
            <a:ext cx="2108109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0658-D5A5-4840-B6E2-891178B18116}"/>
              </a:ext>
            </a:extLst>
          </p:cNvPr>
          <p:cNvSpPr/>
          <p:nvPr/>
        </p:nvSpPr>
        <p:spPr>
          <a:xfrm>
            <a:off x="4998268" y="2150943"/>
            <a:ext cx="1037134" cy="45227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96D619-3DBE-4192-BB1D-8F6DC19209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5336" y="3305684"/>
            <a:ext cx="4069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3A7DBD0-D9D4-456B-843C-0C0D1412A422}"/>
              </a:ext>
            </a:extLst>
          </p:cNvPr>
          <p:cNvSpPr/>
          <p:nvPr/>
        </p:nvSpPr>
        <p:spPr>
          <a:xfrm>
            <a:off x="5755606" y="1327126"/>
            <a:ext cx="172630" cy="2461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E5C5AE-0ADA-4294-892E-2153E18DEA7A}"/>
              </a:ext>
            </a:extLst>
          </p:cNvPr>
          <p:cNvSpPr txBox="1"/>
          <p:nvPr/>
        </p:nvSpPr>
        <p:spPr>
          <a:xfrm>
            <a:off x="2016660" y="3064790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0011 0111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21DDA-9236-4D22-98B6-E1B1467460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86474" y="2032734"/>
            <a:ext cx="1498868" cy="338895"/>
          </a:xfrm>
          <a:prstGeom prst="bentConnector3">
            <a:avLst>
              <a:gd name="adj1" fmla="val 999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C0C65-DF7A-4445-977E-FEC83B7554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1362" y="2774499"/>
            <a:ext cx="855022" cy="285746"/>
          </a:xfrm>
          <a:prstGeom prst="bentConnector3">
            <a:avLst>
              <a:gd name="adj1" fmla="val 100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A9C0B-4324-486F-A044-B36663B813F8}"/>
              </a:ext>
            </a:extLst>
          </p:cNvPr>
          <p:cNvCxnSpPr/>
          <p:nvPr/>
        </p:nvCxnSpPr>
        <p:spPr>
          <a:xfrm flipV="1">
            <a:off x="4605356" y="672091"/>
            <a:ext cx="1043340" cy="130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4F6B4-E19A-48CD-B817-FD9AF5553848}"/>
              </a:ext>
            </a:extLst>
          </p:cNvPr>
          <p:cNvCxnSpPr>
            <a:cxnSpLocks/>
          </p:cNvCxnSpPr>
          <p:nvPr/>
        </p:nvCxnSpPr>
        <p:spPr>
          <a:xfrm flipH="1" flipV="1">
            <a:off x="5642490" y="694048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9A705C-60E8-4F22-8665-94D0A2952FBE}"/>
              </a:ext>
            </a:extLst>
          </p:cNvPr>
          <p:cNvSpPr txBox="1"/>
          <p:nvPr/>
        </p:nvSpPr>
        <p:spPr>
          <a:xfrm>
            <a:off x="4809221" y="494744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501F9-876E-4495-A029-3BF29798BF5E}"/>
              </a:ext>
            </a:extLst>
          </p:cNvPr>
          <p:cNvSpPr txBox="1"/>
          <p:nvPr/>
        </p:nvSpPr>
        <p:spPr>
          <a:xfrm>
            <a:off x="5302046" y="1459672"/>
            <a:ext cx="73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0010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AF15F-A908-4F78-BD95-272DE1E638BF}"/>
              </a:ext>
            </a:extLst>
          </p:cNvPr>
          <p:cNvSpPr txBox="1"/>
          <p:nvPr/>
        </p:nvSpPr>
        <p:spPr>
          <a:xfrm>
            <a:off x="3523017" y="77341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0001 0110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E71E2-B4E9-4136-AFC5-9D97118ABDD4}"/>
              </a:ext>
            </a:extLst>
          </p:cNvPr>
          <p:cNvSpPr txBox="1"/>
          <p:nvPr/>
        </p:nvSpPr>
        <p:spPr>
          <a:xfrm>
            <a:off x="3534652" y="549229"/>
            <a:ext cx="1498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0010 1100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7EAB0-671A-4032-9CA7-13F220C48A0B}"/>
              </a:ext>
            </a:extLst>
          </p:cNvPr>
          <p:cNvSpPr txBox="1"/>
          <p:nvPr/>
        </p:nvSpPr>
        <p:spPr>
          <a:xfrm>
            <a:off x="5305728" y="1251121"/>
            <a:ext cx="729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0001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60B72-DE1D-406F-936A-B9436031B7D7}"/>
              </a:ext>
            </a:extLst>
          </p:cNvPr>
          <p:cNvSpPr txBox="1"/>
          <p:nvPr/>
        </p:nvSpPr>
        <p:spPr>
          <a:xfrm>
            <a:off x="740637" y="1690644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0000 1011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98CE6-29DB-4AFF-B3CF-86DB1624DF0A}"/>
              </a:ext>
            </a:extLst>
          </p:cNvPr>
          <p:cNvSpPr txBox="1"/>
          <p:nvPr/>
        </p:nvSpPr>
        <p:spPr>
          <a:xfrm>
            <a:off x="3526919" y="363831"/>
            <a:ext cx="1372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0101 1000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FFB94-F2EB-4797-860E-8204CE0AECFC}"/>
              </a:ext>
            </a:extLst>
          </p:cNvPr>
          <p:cNvSpPr txBox="1"/>
          <p:nvPr/>
        </p:nvSpPr>
        <p:spPr>
          <a:xfrm>
            <a:off x="5290843" y="1066455"/>
            <a:ext cx="744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55" grpId="0" animBg="1"/>
      <p:bldP spid="58" grpId="0"/>
      <p:bldP spid="36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03-03-9780128203316">
            <a:extLst>
              <a:ext uri="{FF2B5EF4-FFF2-40B4-BE49-F238E27FC236}">
                <a16:creationId xmlns:a16="http://schemas.microsoft.com/office/drawing/2014/main" id="{2F02172C-BA3A-4607-A7F3-BE025D87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58" y="979260"/>
            <a:ext cx="4929188" cy="282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64A1D79C-BD9B-4EC8-9AF6-2F9EB988C8EA}"/>
              </a:ext>
            </a:extLst>
          </p:cNvPr>
          <p:cNvSpPr>
            <a:spLocks/>
          </p:cNvSpPr>
          <p:nvPr/>
        </p:nvSpPr>
        <p:spPr bwMode="auto">
          <a:xfrm>
            <a:off x="3917153" y="3946984"/>
            <a:ext cx="1439863" cy="330200"/>
          </a:xfrm>
          <a:prstGeom prst="callout1">
            <a:avLst>
              <a:gd name="adj1" fmla="val -1872"/>
              <a:gd name="adj2" fmla="val 37608"/>
              <a:gd name="adj3" fmla="val -170315"/>
              <a:gd name="adj4" fmla="val 852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Tahoma" pitchFamily="34" charset="0"/>
              </a:rPr>
              <a:t>update?</a:t>
            </a:r>
            <a:endParaRPr lang="en-AU" sz="16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26D1F-1574-42A5-AE41-A29033AA8ECD}"/>
              </a:ext>
            </a:extLst>
          </p:cNvPr>
          <p:cNvSpPr txBox="1"/>
          <p:nvPr/>
        </p:nvSpPr>
        <p:spPr>
          <a:xfrm>
            <a:off x="28716" y="33048"/>
            <a:ext cx="1815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CC3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CC4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4624D-FEE4-4F27-BC8C-F2B91530C756}"/>
              </a:ext>
            </a:extLst>
          </p:cNvPr>
          <p:cNvSpPr txBox="1"/>
          <p:nvPr/>
        </p:nvSpPr>
        <p:spPr>
          <a:xfrm>
            <a:off x="3534652" y="994413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0000 1011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10056-EC6C-4BDA-B598-BF288FAF9244}"/>
              </a:ext>
            </a:extLst>
          </p:cNvPr>
          <p:cNvSpPr txBox="1"/>
          <p:nvPr/>
        </p:nvSpPr>
        <p:spPr>
          <a:xfrm>
            <a:off x="5309234" y="1663193"/>
            <a:ext cx="93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0101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B01D3-078E-490A-A4C2-CAE9006BF03A}"/>
              </a:ext>
            </a:extLst>
          </p:cNvPr>
          <p:cNvSpPr txBox="1"/>
          <p:nvPr/>
        </p:nvSpPr>
        <p:spPr>
          <a:xfrm>
            <a:off x="2016660" y="2599676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1000 1111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030060-2C2A-4CDD-86CC-3044ED065ADF}"/>
              </a:ext>
            </a:extLst>
          </p:cNvPr>
          <p:cNvGrpSpPr/>
          <p:nvPr/>
        </p:nvGrpSpPr>
        <p:grpSpPr>
          <a:xfrm>
            <a:off x="7346235" y="143736"/>
            <a:ext cx="3017418" cy="2178302"/>
            <a:chOff x="280678" y="1442578"/>
            <a:chExt cx="3404566" cy="26931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66ADE1E0-CA61-4285-B1F1-BF08E3B82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78" y="1624292"/>
              <a:ext cx="1439864" cy="2511425"/>
              <a:chOff x="662" y="1616"/>
              <a:chExt cx="907" cy="1582"/>
            </a:xfrm>
          </p:grpSpPr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52639A09-B4AF-4DD9-B987-DDE72BDBB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907" cy="1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×  0101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 1011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 0000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 1011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0000   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0110111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Line 6">
                <a:extLst>
                  <a:ext uri="{FF2B5EF4-FFF2-40B4-BE49-F238E27FC236}">
                    <a16:creationId xmlns:a16="http://schemas.microsoft.com/office/drawing/2014/main" id="{3F936B7F-139D-4EC0-AED8-12271E76B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0" y="210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6" name="Line 7">
                <a:extLst>
                  <a:ext uri="{FF2B5EF4-FFF2-40B4-BE49-F238E27FC236}">
                    <a16:creationId xmlns:a16="http://schemas.microsoft.com/office/drawing/2014/main" id="{B1E20056-3209-4705-95FA-B79E16F42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" y="2928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7B64A5DB-5A88-4FE7-8976-EC42740D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1442578"/>
              <a:ext cx="1439862" cy="330200"/>
            </a:xfrm>
            <a:prstGeom prst="callout1">
              <a:avLst>
                <a:gd name="adj1" fmla="val 67051"/>
                <a:gd name="adj2" fmla="val -1687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multiplicand</a:t>
              </a:r>
              <a:endParaRPr lang="en-AU" sz="1200" dirty="0"/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B5E57427-EDFC-43DB-8E94-94D419D1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382" y="1765609"/>
              <a:ext cx="1439862" cy="330200"/>
            </a:xfrm>
            <a:prstGeom prst="callout1">
              <a:avLst>
                <a:gd name="adj1" fmla="val 60611"/>
                <a:gd name="adj2" fmla="val -2426"/>
                <a:gd name="adj3" fmla="val 112500"/>
                <a:gd name="adj4" fmla="val -3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multiplier</a:t>
              </a:r>
              <a:endParaRPr lang="en-AU" sz="1200" dirty="0"/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015E5A39-E5A2-46CE-A537-ECC8C665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976" y="3714981"/>
              <a:ext cx="1150937" cy="358775"/>
            </a:xfrm>
            <a:prstGeom prst="callout1">
              <a:avLst>
                <a:gd name="adj1" fmla="val 54313"/>
                <a:gd name="adj2" fmla="val -6485"/>
                <a:gd name="adj3" fmla="val 55582"/>
                <a:gd name="adj4" fmla="val -730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r>
                <a:rPr lang="en-US" sz="1200" dirty="0"/>
                <a:t>product</a:t>
              </a:r>
              <a:endParaRPr lang="en-AU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45E82-AFAD-4BDB-9958-DB06AED32B37}"/>
              </a:ext>
            </a:extLst>
          </p:cNvPr>
          <p:cNvSpPr/>
          <p:nvPr/>
        </p:nvSpPr>
        <p:spPr>
          <a:xfrm>
            <a:off x="7596060" y="319789"/>
            <a:ext cx="958771" cy="305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126224-B374-466F-AC98-A4FF4F29A138}"/>
              </a:ext>
            </a:extLst>
          </p:cNvPr>
          <p:cNvSpPr/>
          <p:nvPr/>
        </p:nvSpPr>
        <p:spPr>
          <a:xfrm>
            <a:off x="7596059" y="621121"/>
            <a:ext cx="958771" cy="305645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32C3EC-3F10-46CE-AC20-055D5F484FE1}"/>
              </a:ext>
            </a:extLst>
          </p:cNvPr>
          <p:cNvSpPr/>
          <p:nvPr/>
        </p:nvSpPr>
        <p:spPr>
          <a:xfrm>
            <a:off x="2151174" y="1095644"/>
            <a:ext cx="2108109" cy="4798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0658-D5A5-4840-B6E2-891178B18116}"/>
              </a:ext>
            </a:extLst>
          </p:cNvPr>
          <p:cNvSpPr/>
          <p:nvPr/>
        </p:nvSpPr>
        <p:spPr>
          <a:xfrm>
            <a:off x="4998268" y="2150943"/>
            <a:ext cx="1037134" cy="45227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96D619-3DBE-4192-BB1D-8F6DC19209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5336" y="3305684"/>
            <a:ext cx="4069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3A7DBD0-D9D4-456B-843C-0C0D1412A422}"/>
              </a:ext>
            </a:extLst>
          </p:cNvPr>
          <p:cNvSpPr/>
          <p:nvPr/>
        </p:nvSpPr>
        <p:spPr>
          <a:xfrm>
            <a:off x="5742577" y="1157404"/>
            <a:ext cx="172630" cy="2461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E5C5AE-0ADA-4294-892E-2153E18DEA7A}"/>
              </a:ext>
            </a:extLst>
          </p:cNvPr>
          <p:cNvSpPr txBox="1"/>
          <p:nvPr/>
        </p:nvSpPr>
        <p:spPr>
          <a:xfrm>
            <a:off x="2016660" y="3064790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0011 0111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21DDA-9236-4D22-98B6-E1B1467460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86474" y="2032734"/>
            <a:ext cx="1498868" cy="338895"/>
          </a:xfrm>
          <a:prstGeom prst="bentConnector3">
            <a:avLst>
              <a:gd name="adj1" fmla="val 999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C0C65-DF7A-4445-977E-FEC83B7554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11362" y="2774499"/>
            <a:ext cx="855022" cy="285746"/>
          </a:xfrm>
          <a:prstGeom prst="bentConnector3">
            <a:avLst>
              <a:gd name="adj1" fmla="val 100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A9C0B-4324-486F-A044-B36663B813F8}"/>
              </a:ext>
            </a:extLst>
          </p:cNvPr>
          <p:cNvCxnSpPr/>
          <p:nvPr/>
        </p:nvCxnSpPr>
        <p:spPr>
          <a:xfrm flipV="1">
            <a:off x="4605356" y="672091"/>
            <a:ext cx="1043340" cy="130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4F6B4-E19A-48CD-B817-FD9AF5553848}"/>
              </a:ext>
            </a:extLst>
          </p:cNvPr>
          <p:cNvCxnSpPr>
            <a:cxnSpLocks/>
          </p:cNvCxnSpPr>
          <p:nvPr/>
        </p:nvCxnSpPr>
        <p:spPr>
          <a:xfrm flipH="1" flipV="1">
            <a:off x="5642490" y="694048"/>
            <a:ext cx="667266" cy="179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9A705C-60E8-4F22-8665-94D0A2952FBE}"/>
              </a:ext>
            </a:extLst>
          </p:cNvPr>
          <p:cNvSpPr txBox="1"/>
          <p:nvPr/>
        </p:nvSpPr>
        <p:spPr>
          <a:xfrm>
            <a:off x="4809221" y="494744"/>
            <a:ext cx="176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Tahoma" pitchFamily="34" charset="0"/>
              </a:rPr>
              <a:t>Shift</a:t>
            </a:r>
            <a:endParaRPr lang="en-AU" sz="18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501F9-876E-4495-A029-3BF29798BF5E}"/>
              </a:ext>
            </a:extLst>
          </p:cNvPr>
          <p:cNvSpPr txBox="1"/>
          <p:nvPr/>
        </p:nvSpPr>
        <p:spPr>
          <a:xfrm>
            <a:off x="5302046" y="1459672"/>
            <a:ext cx="73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0010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AF15F-A908-4F78-BD95-272DE1E638BF}"/>
              </a:ext>
            </a:extLst>
          </p:cNvPr>
          <p:cNvSpPr txBox="1"/>
          <p:nvPr/>
        </p:nvSpPr>
        <p:spPr>
          <a:xfrm>
            <a:off x="3523017" y="773414"/>
            <a:ext cx="1380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0001 0110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E71E2-B4E9-4136-AFC5-9D97118ABDD4}"/>
              </a:ext>
            </a:extLst>
          </p:cNvPr>
          <p:cNvSpPr txBox="1"/>
          <p:nvPr/>
        </p:nvSpPr>
        <p:spPr>
          <a:xfrm>
            <a:off x="3534652" y="549229"/>
            <a:ext cx="1498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0010 1100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7EAB0-671A-4032-9CA7-13F220C48A0B}"/>
              </a:ext>
            </a:extLst>
          </p:cNvPr>
          <p:cNvSpPr txBox="1"/>
          <p:nvPr/>
        </p:nvSpPr>
        <p:spPr>
          <a:xfrm>
            <a:off x="5305728" y="1251121"/>
            <a:ext cx="70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0001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60B72-DE1D-406F-936A-B9436031B7D7}"/>
              </a:ext>
            </a:extLst>
          </p:cNvPr>
          <p:cNvSpPr txBox="1"/>
          <p:nvPr/>
        </p:nvSpPr>
        <p:spPr>
          <a:xfrm>
            <a:off x="740637" y="1690644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0011 0111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98CE6-29DB-4AFF-B3CF-86DB1624DF0A}"/>
              </a:ext>
            </a:extLst>
          </p:cNvPr>
          <p:cNvSpPr txBox="1"/>
          <p:nvPr/>
        </p:nvSpPr>
        <p:spPr>
          <a:xfrm>
            <a:off x="3526919" y="363831"/>
            <a:ext cx="1372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0101 1000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FFB94-F2EB-4797-860E-8204CE0AECFC}"/>
              </a:ext>
            </a:extLst>
          </p:cNvPr>
          <p:cNvSpPr txBox="1"/>
          <p:nvPr/>
        </p:nvSpPr>
        <p:spPr>
          <a:xfrm>
            <a:off x="5290843" y="1066455"/>
            <a:ext cx="69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9D4AAD-3246-4CA3-A1E2-9EB81050C3E0}"/>
              </a:ext>
            </a:extLst>
          </p:cNvPr>
          <p:cNvSpPr txBox="1"/>
          <p:nvPr/>
        </p:nvSpPr>
        <p:spPr>
          <a:xfrm>
            <a:off x="3519767" y="172321"/>
            <a:ext cx="14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1011 0000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5E7C22-6409-44E8-86DD-2A7B55C0B130}"/>
              </a:ext>
            </a:extLst>
          </p:cNvPr>
          <p:cNvSpPr txBox="1"/>
          <p:nvPr/>
        </p:nvSpPr>
        <p:spPr>
          <a:xfrm>
            <a:off x="5282628" y="890864"/>
            <a:ext cx="84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0000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C5761-5833-483F-9CE7-4CA2DCC88E16}"/>
              </a:ext>
            </a:extLst>
          </p:cNvPr>
          <p:cNvSpPr txBox="1"/>
          <p:nvPr/>
        </p:nvSpPr>
        <p:spPr>
          <a:xfrm>
            <a:off x="3278952" y="2598126"/>
            <a:ext cx="1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727765-A1D1-4023-8D32-297065DB5627}"/>
              </a:ext>
            </a:extLst>
          </p:cNvPr>
          <p:cNvSpPr/>
          <p:nvPr/>
        </p:nvSpPr>
        <p:spPr>
          <a:xfrm>
            <a:off x="1724867" y="2956481"/>
            <a:ext cx="1950468" cy="5104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759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55" grpId="0" animBg="1"/>
      <p:bldP spid="36" grpId="0"/>
      <p:bldP spid="41" grpId="0"/>
      <p:bldP spid="44" grpId="0"/>
      <p:bldP spid="45" grpId="0"/>
      <p:bldP spid="46" grpId="0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204</Words>
  <Application>Microsoft Office PowerPoint</Application>
  <PresentationFormat>Widescreen</PresentationFormat>
  <Paragraphs>115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Multiplication Hardware for 4 bits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Caiwen</dc:creator>
  <cp:lastModifiedBy>Ding, Caiwen</cp:lastModifiedBy>
  <cp:revision>104</cp:revision>
  <dcterms:created xsi:type="dcterms:W3CDTF">2021-02-11T00:49:00Z</dcterms:created>
  <dcterms:modified xsi:type="dcterms:W3CDTF">2021-10-14T13:58:55Z</dcterms:modified>
</cp:coreProperties>
</file>