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F4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07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1BAA2-2024-46D1-98B9-4D4F5586F1B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2B941-CF09-4A58-8550-71CBE5D4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91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618B-759F-42AD-AC74-06D9A0983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9F378-C899-4EE6-B7FB-B0AEF10F8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731FC-FB97-4C0C-B104-C675A2BF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1F43F-12B8-44E2-A643-99AD9D18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19ED1-6EB1-4820-87C9-3904272A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32EB-478D-4B46-A077-CAE0B628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34317-1023-4F70-8054-610DDAC70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2977-F3B1-4865-AE4E-85B1369D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A7091-E73D-43BE-AE81-19291947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AC47-CC7A-44AE-8DB4-8AFE8F12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7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73EDF-EEEE-4A3E-995A-32CE64695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A2F05-5DEA-41A9-B5A9-83971C648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102C5-E733-4412-82E6-09851FCF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A3A66-5C53-42EE-9C94-D4953E29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175D5-F7D8-4076-8FD2-2C090312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6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D253-3361-4D68-804F-0327E722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C079-287E-4164-8151-C27FDA56E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78754-11DC-4886-8456-D45055A6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C65D0-7983-4334-B6C6-449FF755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C3F56-C7D6-4672-8AC1-57CA7A73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3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4E82-34B8-4C36-9627-3AB17E54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6CEF4-3DFA-4BB7-B30C-400F27DA4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5561F-14EB-4CD6-88DE-55DC991C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5B0A6-4623-4D13-AD17-C7627F8A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B2B82-B927-4F31-B4BA-79045A15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4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7E23-1C81-440B-9155-78208C31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9254-4891-4E21-ABED-F5A64DBE5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9D2AB-0078-497D-B06E-7E539BF13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2101B-982C-43DE-A343-5284E92C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15A7-F3E6-4121-B4A3-19EF6437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D8C28-591D-4D00-AF1F-297095C9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5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CB10-E0BD-42E0-9033-AC450668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F8616-C890-4B51-B1B2-3C7CE789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C503E-493B-45EF-94AA-FAE5AE223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C6CBF-04C9-484A-8E29-DAB51D177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B94C9-78DF-4A43-9767-B476BB5F9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95F70-49ED-4C63-AB97-66CAEDAC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E809A-9667-40A6-8905-4D0E6DF1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4A5E4-FAB2-458E-8732-EF7BE541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2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62BB-4BD6-4A8B-8FF1-977C5EAB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413FE-D616-4BF6-B86D-A396D1D5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16768-8D9B-4953-9F0C-2C906299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8D9EE-8A42-4105-8E00-E21D3FF8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8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6BE1F0-2F21-41B3-A828-C975B220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163F9-1288-4A98-9932-03D8FE58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D6D0C-A649-4F94-8B03-FBE7F30D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4788-9079-4DAF-94DD-D47705CF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10D35-8FE3-4CC7-AB6E-06FD45D8B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15414-E994-4D71-B01A-32726DD44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D51DB-0A56-47ED-ADB5-FDBF3E6F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45780-EBC7-4D30-9BBC-5BD8EF70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24F85-EC04-4629-9198-C722BDE8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D012-4FC3-4E43-B762-30D16A16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9C9E1-2301-4E57-BD1B-2BB2A3C36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5C1B8-F3B1-4A9A-A724-101B11421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C5465-FED2-4478-A5A1-C7ACF05A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F6A-4F74-47D3-8543-8EB3D58845A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67C0B-3FFA-4335-BDD7-7B82FA01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6CCF1-09B4-4277-A6B8-8871A60A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4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EB477-8B14-4A32-B6F5-ED5F5A3D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465B2-461B-4F44-BF25-9D5359F1D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F1A99-B8C6-4B96-8EEA-ED9BA5524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3DF6A-4F74-47D3-8543-8EB3D58845A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307FE-1EE2-4AC3-92D9-16E1335FB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081B8-A7F1-40AA-A98A-6598B7492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290DA-757C-405A-B18E-D97769B0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1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9A46F-58C9-401B-8DC9-3ED1A8B9A978}"/>
              </a:ext>
            </a:extLst>
          </p:cNvPr>
          <p:cNvSpPr txBox="1"/>
          <p:nvPr/>
        </p:nvSpPr>
        <p:spPr>
          <a:xfrm>
            <a:off x="3275283" y="2525397"/>
            <a:ext cx="504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CSE 3666 </a:t>
            </a:r>
            <a:r>
              <a:rPr lang="en-US" sz="1800" b="1" i="0" u="none" strike="noStrike" baseline="0" dirty="0">
                <a:solidFill>
                  <a:srgbClr val="211D1E"/>
                </a:solidFill>
                <a:latin typeface="ITC Franklin Gothic Std"/>
              </a:rPr>
              <a:t>Single-cycle pipeline diagrams 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372B9-6DC7-46A3-A31A-87656A5F269A}"/>
              </a:ext>
            </a:extLst>
          </p:cNvPr>
          <p:cNvSpPr txBox="1"/>
          <p:nvPr/>
        </p:nvSpPr>
        <p:spPr>
          <a:xfrm>
            <a:off x="4931543" y="4676836"/>
            <a:ext cx="477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Created by: Prof. Caiwen Ding at UConn</a:t>
            </a:r>
          </a:p>
        </p:txBody>
      </p:sp>
    </p:spTree>
    <p:extLst>
      <p:ext uri="{BB962C8B-B14F-4D97-AF65-F5344CB8AC3E}">
        <p14:creationId xmlns:p14="http://schemas.microsoft.com/office/powerpoint/2010/main" val="8211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FD19DE-156E-4BC2-8789-FBA5883AC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0"/>
            <a:ext cx="107315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604CB0-B983-4C8A-BE1A-607AFC04F286}"/>
              </a:ext>
            </a:extLst>
          </p:cNvPr>
          <p:cNvSpPr txBox="1"/>
          <p:nvPr/>
        </p:nvSpPr>
        <p:spPr>
          <a:xfrm>
            <a:off x="57790" y="5380672"/>
            <a:ext cx="17060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 err="1">
                <a:solidFill>
                  <a:srgbClr val="211D1E"/>
                </a:solidFill>
                <a:latin typeface="Letter Gothic Std"/>
              </a:rPr>
              <a:t>lw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 x10, 40(x1)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sub x11, x2, x3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and x12, x4, x5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or x13, x6, x7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add x14, x8, x9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12106-77C5-4E3F-9B72-13A7674585E9}"/>
              </a:ext>
            </a:extLst>
          </p:cNvPr>
          <p:cNvSpPr/>
          <p:nvPr/>
        </p:nvSpPr>
        <p:spPr>
          <a:xfrm>
            <a:off x="910807" y="165100"/>
            <a:ext cx="2306526" cy="2419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16B4F0-3559-4C3A-89EC-2521E5C0581E}"/>
              </a:ext>
            </a:extLst>
          </p:cNvPr>
          <p:cNvSpPr/>
          <p:nvPr/>
        </p:nvSpPr>
        <p:spPr>
          <a:xfrm>
            <a:off x="110707" y="5439834"/>
            <a:ext cx="1510660" cy="2419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C04F58-A73D-4159-A2F9-FE56F8B01B28}"/>
              </a:ext>
            </a:extLst>
          </p:cNvPr>
          <p:cNvSpPr/>
          <p:nvPr/>
        </p:nvSpPr>
        <p:spPr>
          <a:xfrm>
            <a:off x="110708" y="5681794"/>
            <a:ext cx="1510660" cy="283352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85CFF-AC72-4B55-9093-A7C45570713C}"/>
              </a:ext>
            </a:extLst>
          </p:cNvPr>
          <p:cNvSpPr/>
          <p:nvPr/>
        </p:nvSpPr>
        <p:spPr>
          <a:xfrm>
            <a:off x="110707" y="6016509"/>
            <a:ext cx="1510660" cy="24196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D8C5D0-7B91-47CC-8729-01A46A26D3D7}"/>
              </a:ext>
            </a:extLst>
          </p:cNvPr>
          <p:cNvSpPr/>
          <p:nvPr/>
        </p:nvSpPr>
        <p:spPr>
          <a:xfrm>
            <a:off x="110707" y="6290593"/>
            <a:ext cx="1510660" cy="24196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CA721D-780B-4D83-8726-E6E15EBC3531}"/>
              </a:ext>
            </a:extLst>
          </p:cNvPr>
          <p:cNvSpPr/>
          <p:nvPr/>
        </p:nvSpPr>
        <p:spPr>
          <a:xfrm>
            <a:off x="110707" y="6564677"/>
            <a:ext cx="1510660" cy="24196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4895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7247-E11B-439B-96CA-9AD988EE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CB6E-ECC1-43FD-9D08-236B095D8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CD110-D0A2-4A28-9663-BF467FD6F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78" y="0"/>
            <a:ext cx="1119384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3B9E27-E2E7-4163-953E-C48737349962}"/>
              </a:ext>
            </a:extLst>
          </p:cNvPr>
          <p:cNvSpPr/>
          <p:nvPr/>
        </p:nvSpPr>
        <p:spPr>
          <a:xfrm>
            <a:off x="654867" y="46567"/>
            <a:ext cx="2439699" cy="283352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98FC1C-7D44-4F04-8117-E068D737F677}"/>
              </a:ext>
            </a:extLst>
          </p:cNvPr>
          <p:cNvSpPr/>
          <p:nvPr/>
        </p:nvSpPr>
        <p:spPr>
          <a:xfrm>
            <a:off x="3094565" y="80433"/>
            <a:ext cx="2794001" cy="20809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7E8F7-5B0E-4F0A-998A-2DAA2E4A8DC6}"/>
              </a:ext>
            </a:extLst>
          </p:cNvPr>
          <p:cNvSpPr txBox="1"/>
          <p:nvPr/>
        </p:nvSpPr>
        <p:spPr>
          <a:xfrm>
            <a:off x="76200" y="5380672"/>
            <a:ext cx="17060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 err="1">
                <a:solidFill>
                  <a:srgbClr val="211D1E"/>
                </a:solidFill>
                <a:latin typeface="Letter Gothic Std"/>
              </a:rPr>
              <a:t>lw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 x10, 40(x1)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sub x11, x2, x3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and x12, x4, x5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or x13, x6, x7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add x14, x8, x9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DCD5B1-2E97-4DB0-82AF-24DB42329531}"/>
              </a:ext>
            </a:extLst>
          </p:cNvPr>
          <p:cNvSpPr/>
          <p:nvPr/>
        </p:nvSpPr>
        <p:spPr>
          <a:xfrm>
            <a:off x="110707" y="6016509"/>
            <a:ext cx="1510660" cy="24196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D57AD1-2540-48BB-953E-D54067CB1223}"/>
              </a:ext>
            </a:extLst>
          </p:cNvPr>
          <p:cNvSpPr/>
          <p:nvPr/>
        </p:nvSpPr>
        <p:spPr>
          <a:xfrm>
            <a:off x="110707" y="6290593"/>
            <a:ext cx="1510660" cy="24196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008FE-7F19-4BD2-8F6D-98081D92AE48}"/>
              </a:ext>
            </a:extLst>
          </p:cNvPr>
          <p:cNvSpPr/>
          <p:nvPr/>
        </p:nvSpPr>
        <p:spPr>
          <a:xfrm>
            <a:off x="110707" y="6564677"/>
            <a:ext cx="1510660" cy="24196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E4DC4A-CBE3-485B-B37D-7C7A062F4B23}"/>
              </a:ext>
            </a:extLst>
          </p:cNvPr>
          <p:cNvSpPr/>
          <p:nvPr/>
        </p:nvSpPr>
        <p:spPr>
          <a:xfrm>
            <a:off x="110707" y="5439834"/>
            <a:ext cx="1510660" cy="2419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F1F215-F549-4991-8214-7C0E13F64FFB}"/>
              </a:ext>
            </a:extLst>
          </p:cNvPr>
          <p:cNvSpPr/>
          <p:nvPr/>
        </p:nvSpPr>
        <p:spPr>
          <a:xfrm>
            <a:off x="110708" y="5681794"/>
            <a:ext cx="1510660" cy="283352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6477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C022-9D7A-4875-93BA-AD973DAD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BDEA-F2B0-4FC4-9BB3-F53C0D65D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25684-4464-4AEA-BA6F-64E972907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33" y="0"/>
            <a:ext cx="10922334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8D7959-A056-4E2C-8827-AEE6A36FF5E0}"/>
              </a:ext>
            </a:extLst>
          </p:cNvPr>
          <p:cNvSpPr/>
          <p:nvPr/>
        </p:nvSpPr>
        <p:spPr>
          <a:xfrm>
            <a:off x="3382433" y="156632"/>
            <a:ext cx="2633133" cy="260739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0E78F0-F386-4348-9D06-949DDF39BDC5}"/>
              </a:ext>
            </a:extLst>
          </p:cNvPr>
          <p:cNvSpPr/>
          <p:nvPr/>
        </p:nvSpPr>
        <p:spPr>
          <a:xfrm>
            <a:off x="6015566" y="186267"/>
            <a:ext cx="2349502" cy="21919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FCC9E6-EF72-47E6-A590-B4D2FC47013C}"/>
              </a:ext>
            </a:extLst>
          </p:cNvPr>
          <p:cNvSpPr txBox="1"/>
          <p:nvPr/>
        </p:nvSpPr>
        <p:spPr>
          <a:xfrm>
            <a:off x="76200" y="5380672"/>
            <a:ext cx="17060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 err="1">
                <a:solidFill>
                  <a:srgbClr val="211D1E"/>
                </a:solidFill>
                <a:latin typeface="Letter Gothic Std"/>
              </a:rPr>
              <a:t>lw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 x10, 40(x1)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sub x11, x2, x3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and x12, x4, x5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or x13, x6, x7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add x14, x8, x9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87529C-895C-437F-B1E7-14AAD6C95CFB}"/>
              </a:ext>
            </a:extLst>
          </p:cNvPr>
          <p:cNvSpPr/>
          <p:nvPr/>
        </p:nvSpPr>
        <p:spPr>
          <a:xfrm>
            <a:off x="110707" y="6016509"/>
            <a:ext cx="1510660" cy="24196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39479A-3B9F-4658-8BD1-FE1A91EB22B0}"/>
              </a:ext>
            </a:extLst>
          </p:cNvPr>
          <p:cNvSpPr/>
          <p:nvPr/>
        </p:nvSpPr>
        <p:spPr>
          <a:xfrm>
            <a:off x="990600" y="176677"/>
            <a:ext cx="2391833" cy="24196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A1167F-78C4-4D6D-96E6-B1C6FABE2673}"/>
              </a:ext>
            </a:extLst>
          </p:cNvPr>
          <p:cNvSpPr/>
          <p:nvPr/>
        </p:nvSpPr>
        <p:spPr>
          <a:xfrm>
            <a:off x="110707" y="6016509"/>
            <a:ext cx="1510660" cy="24196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8A79FE-0DA1-442B-B6B7-C737401CF5D2}"/>
              </a:ext>
            </a:extLst>
          </p:cNvPr>
          <p:cNvSpPr/>
          <p:nvPr/>
        </p:nvSpPr>
        <p:spPr>
          <a:xfrm>
            <a:off x="110707" y="6290593"/>
            <a:ext cx="1510660" cy="24196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3CFF0A-BAF3-4B28-831C-0BC91C5FC7DF}"/>
              </a:ext>
            </a:extLst>
          </p:cNvPr>
          <p:cNvSpPr/>
          <p:nvPr/>
        </p:nvSpPr>
        <p:spPr>
          <a:xfrm>
            <a:off x="110707" y="6564677"/>
            <a:ext cx="1510660" cy="24196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7D011E-D531-4D56-81B7-1D607498ECEE}"/>
              </a:ext>
            </a:extLst>
          </p:cNvPr>
          <p:cNvSpPr/>
          <p:nvPr/>
        </p:nvSpPr>
        <p:spPr>
          <a:xfrm>
            <a:off x="110707" y="5439834"/>
            <a:ext cx="1510660" cy="2419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C01F21-855A-4F0E-A5EC-9BF658E124B4}"/>
              </a:ext>
            </a:extLst>
          </p:cNvPr>
          <p:cNvSpPr/>
          <p:nvPr/>
        </p:nvSpPr>
        <p:spPr>
          <a:xfrm>
            <a:off x="110708" y="5681794"/>
            <a:ext cx="1510660" cy="283352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040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C19C-C146-4557-A1D2-462BD256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926C-C309-40D8-A9C9-167C807F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0D2F0-DA18-4148-9753-93F30B233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26" y="0"/>
            <a:ext cx="11097148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DF106B-A2B2-43C4-9605-A03C23679793}"/>
              </a:ext>
            </a:extLst>
          </p:cNvPr>
          <p:cNvSpPr/>
          <p:nvPr/>
        </p:nvSpPr>
        <p:spPr>
          <a:xfrm>
            <a:off x="5853400" y="55033"/>
            <a:ext cx="2439699" cy="237256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261149-4500-49F3-8FA0-1698D52C3E88}"/>
              </a:ext>
            </a:extLst>
          </p:cNvPr>
          <p:cNvSpPr/>
          <p:nvPr/>
        </p:nvSpPr>
        <p:spPr>
          <a:xfrm>
            <a:off x="8331199" y="84666"/>
            <a:ext cx="2362201" cy="20762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3E8D09-B273-40AB-A1D7-70791844158F}"/>
              </a:ext>
            </a:extLst>
          </p:cNvPr>
          <p:cNvSpPr txBox="1"/>
          <p:nvPr/>
        </p:nvSpPr>
        <p:spPr>
          <a:xfrm>
            <a:off x="76200" y="5380672"/>
            <a:ext cx="17060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 err="1">
                <a:solidFill>
                  <a:srgbClr val="211D1E"/>
                </a:solidFill>
                <a:latin typeface="Letter Gothic Std"/>
              </a:rPr>
              <a:t>lw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 x10, 40(x1)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sub x11, x2, x3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and x12, x4, x5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or x13, x6, x7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add x14, x8, x9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C613B7-4CBC-49FB-87FF-9D4D0A9A1FD3}"/>
              </a:ext>
            </a:extLst>
          </p:cNvPr>
          <p:cNvSpPr/>
          <p:nvPr/>
        </p:nvSpPr>
        <p:spPr>
          <a:xfrm>
            <a:off x="110707" y="6016509"/>
            <a:ext cx="1510660" cy="24196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BBB9F6-7EB2-42F9-A570-0E6921D32774}"/>
              </a:ext>
            </a:extLst>
          </p:cNvPr>
          <p:cNvSpPr/>
          <p:nvPr/>
        </p:nvSpPr>
        <p:spPr>
          <a:xfrm>
            <a:off x="110707" y="6290593"/>
            <a:ext cx="1510660" cy="24196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E6C8D4-46AE-46AB-B8E4-9218E8202CB8}"/>
              </a:ext>
            </a:extLst>
          </p:cNvPr>
          <p:cNvSpPr/>
          <p:nvPr/>
        </p:nvSpPr>
        <p:spPr>
          <a:xfrm>
            <a:off x="110707" y="6564677"/>
            <a:ext cx="1510660" cy="24196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D9721B-E639-49CE-848E-7E07BD9C76F7}"/>
              </a:ext>
            </a:extLst>
          </p:cNvPr>
          <p:cNvSpPr/>
          <p:nvPr/>
        </p:nvSpPr>
        <p:spPr>
          <a:xfrm>
            <a:off x="110707" y="5439834"/>
            <a:ext cx="1510660" cy="2419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AB1F67-06A2-4BE5-98B4-2987F7ED64A0}"/>
              </a:ext>
            </a:extLst>
          </p:cNvPr>
          <p:cNvSpPr/>
          <p:nvPr/>
        </p:nvSpPr>
        <p:spPr>
          <a:xfrm>
            <a:off x="110708" y="5681794"/>
            <a:ext cx="1510660" cy="283352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C3F4C2-053E-4B51-BE5B-1557B6FD81DF}"/>
              </a:ext>
            </a:extLst>
          </p:cNvPr>
          <p:cNvSpPr/>
          <p:nvPr/>
        </p:nvSpPr>
        <p:spPr>
          <a:xfrm>
            <a:off x="3104641" y="84666"/>
            <a:ext cx="2710659" cy="24196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B3FA52-3917-496E-B392-0383C703BB5E}"/>
              </a:ext>
            </a:extLst>
          </p:cNvPr>
          <p:cNvSpPr/>
          <p:nvPr/>
        </p:nvSpPr>
        <p:spPr>
          <a:xfrm>
            <a:off x="616740" y="84666"/>
            <a:ext cx="2449801" cy="24196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4879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4DCF-F409-4812-89AA-A420432D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A8AC-4A65-4EF5-9C27-AC6280A8E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6BB8E-2EBD-4ABF-AF8C-CDED05992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957"/>
            <a:ext cx="12192000" cy="62740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7849CA-9373-443D-B815-097E26775188}"/>
              </a:ext>
            </a:extLst>
          </p:cNvPr>
          <p:cNvSpPr/>
          <p:nvPr/>
        </p:nvSpPr>
        <p:spPr>
          <a:xfrm>
            <a:off x="7810500" y="330199"/>
            <a:ext cx="2108199" cy="259671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70B0C8-780A-48EC-8322-35448FF64B54}"/>
              </a:ext>
            </a:extLst>
          </p:cNvPr>
          <p:cNvSpPr/>
          <p:nvPr/>
        </p:nvSpPr>
        <p:spPr>
          <a:xfrm>
            <a:off x="9918699" y="365125"/>
            <a:ext cx="2184402" cy="2247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8CD5C-8684-4BDD-9718-24554B75861B}"/>
              </a:ext>
            </a:extLst>
          </p:cNvPr>
          <p:cNvSpPr txBox="1"/>
          <p:nvPr/>
        </p:nvSpPr>
        <p:spPr>
          <a:xfrm>
            <a:off x="76200" y="5380672"/>
            <a:ext cx="17060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 err="1">
                <a:solidFill>
                  <a:srgbClr val="211D1E"/>
                </a:solidFill>
                <a:latin typeface="Letter Gothic Std"/>
              </a:rPr>
              <a:t>lw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 x10, 40(x1)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sub x11, x2, x3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and x12, x4, x5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or x13, x6, x7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add x14, x8, x9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BC1951-7E51-420A-B33D-7D96E7E7C5C1}"/>
              </a:ext>
            </a:extLst>
          </p:cNvPr>
          <p:cNvSpPr/>
          <p:nvPr/>
        </p:nvSpPr>
        <p:spPr>
          <a:xfrm>
            <a:off x="110707" y="6016509"/>
            <a:ext cx="1510660" cy="24196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2C0FB-D5BD-4829-B8E0-5A074FD1692C}"/>
              </a:ext>
            </a:extLst>
          </p:cNvPr>
          <p:cNvSpPr/>
          <p:nvPr/>
        </p:nvSpPr>
        <p:spPr>
          <a:xfrm>
            <a:off x="110707" y="6290593"/>
            <a:ext cx="1510660" cy="24196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832BF3-1285-4B86-89E6-C290CD251746}"/>
              </a:ext>
            </a:extLst>
          </p:cNvPr>
          <p:cNvSpPr/>
          <p:nvPr/>
        </p:nvSpPr>
        <p:spPr>
          <a:xfrm>
            <a:off x="110707" y="6564677"/>
            <a:ext cx="1510660" cy="24196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192A62-27E9-4646-AE28-6A102B94877C}"/>
              </a:ext>
            </a:extLst>
          </p:cNvPr>
          <p:cNvSpPr/>
          <p:nvPr/>
        </p:nvSpPr>
        <p:spPr>
          <a:xfrm>
            <a:off x="110707" y="5439834"/>
            <a:ext cx="1510660" cy="2419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EBFD53-3EA3-4F30-BF2E-498A23F74FDB}"/>
              </a:ext>
            </a:extLst>
          </p:cNvPr>
          <p:cNvSpPr/>
          <p:nvPr/>
        </p:nvSpPr>
        <p:spPr>
          <a:xfrm>
            <a:off x="110708" y="5681794"/>
            <a:ext cx="1510660" cy="283352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3347DF-B9DC-49EA-BBCB-6904F98D592C}"/>
              </a:ext>
            </a:extLst>
          </p:cNvPr>
          <p:cNvSpPr/>
          <p:nvPr/>
        </p:nvSpPr>
        <p:spPr>
          <a:xfrm>
            <a:off x="5626098" y="365125"/>
            <a:ext cx="2184402" cy="24196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0A6B59-FB92-4BF6-887C-DF61C7118488}"/>
              </a:ext>
            </a:extLst>
          </p:cNvPr>
          <p:cNvSpPr/>
          <p:nvPr/>
        </p:nvSpPr>
        <p:spPr>
          <a:xfrm>
            <a:off x="3176297" y="365125"/>
            <a:ext cx="2449801" cy="24196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6235BA-459F-4A68-85C8-1DB2DB342A5B}"/>
              </a:ext>
            </a:extLst>
          </p:cNvPr>
          <p:cNvSpPr/>
          <p:nvPr/>
        </p:nvSpPr>
        <p:spPr>
          <a:xfrm>
            <a:off x="947625" y="356518"/>
            <a:ext cx="2184402" cy="24196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4819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19C7-505D-494D-A3C6-E45D05E1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2884A-A308-4E6A-AB66-3CFAF8F01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F9F45-4E51-473D-AA7F-E8A3E987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257175"/>
            <a:ext cx="12087225" cy="6343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C1273D2-9819-4E35-A230-EF4B28330A8A}"/>
              </a:ext>
            </a:extLst>
          </p:cNvPr>
          <p:cNvSpPr/>
          <p:nvPr/>
        </p:nvSpPr>
        <p:spPr>
          <a:xfrm>
            <a:off x="9800167" y="289867"/>
            <a:ext cx="2252133" cy="2833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317DA-DC6A-4EC1-8AE7-6365DC49F16D}"/>
              </a:ext>
            </a:extLst>
          </p:cNvPr>
          <p:cNvSpPr txBox="1"/>
          <p:nvPr/>
        </p:nvSpPr>
        <p:spPr>
          <a:xfrm>
            <a:off x="76200" y="5380672"/>
            <a:ext cx="17060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 err="1">
                <a:solidFill>
                  <a:srgbClr val="211D1E"/>
                </a:solidFill>
                <a:latin typeface="Letter Gothic Std"/>
              </a:rPr>
              <a:t>lw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 x10, 40(x1)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sub x11, x2, x3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and x12, x4, x5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or x13, x6, x7</a:t>
            </a:r>
          </a:p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Letter Gothic Std"/>
              </a:rPr>
              <a:t>add x14, x8, x9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16F5F4-96FE-47E5-A027-861F5C5B45C3}"/>
              </a:ext>
            </a:extLst>
          </p:cNvPr>
          <p:cNvSpPr/>
          <p:nvPr/>
        </p:nvSpPr>
        <p:spPr>
          <a:xfrm>
            <a:off x="110707" y="6016509"/>
            <a:ext cx="1510660" cy="24196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BCAAD6-5FC7-4973-8582-7C483AA9C648}"/>
              </a:ext>
            </a:extLst>
          </p:cNvPr>
          <p:cNvSpPr/>
          <p:nvPr/>
        </p:nvSpPr>
        <p:spPr>
          <a:xfrm>
            <a:off x="110707" y="6290593"/>
            <a:ext cx="1510660" cy="24196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F7F86A-2833-4F95-91A8-FC95DD687A71}"/>
              </a:ext>
            </a:extLst>
          </p:cNvPr>
          <p:cNvSpPr/>
          <p:nvPr/>
        </p:nvSpPr>
        <p:spPr>
          <a:xfrm>
            <a:off x="110707" y="6564677"/>
            <a:ext cx="1510660" cy="24196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C54DA2-FE40-4B26-93F9-4D2A6393752D}"/>
              </a:ext>
            </a:extLst>
          </p:cNvPr>
          <p:cNvSpPr/>
          <p:nvPr/>
        </p:nvSpPr>
        <p:spPr>
          <a:xfrm>
            <a:off x="110707" y="5439834"/>
            <a:ext cx="1510660" cy="2419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E2CC7F-3888-4B15-B505-D4A3AB9F7252}"/>
              </a:ext>
            </a:extLst>
          </p:cNvPr>
          <p:cNvSpPr/>
          <p:nvPr/>
        </p:nvSpPr>
        <p:spPr>
          <a:xfrm>
            <a:off x="110708" y="5681794"/>
            <a:ext cx="1510660" cy="283352"/>
          </a:xfrm>
          <a:prstGeom prst="rect">
            <a:avLst/>
          </a:prstGeom>
          <a:noFill/>
          <a:ln w="38100">
            <a:solidFill>
              <a:srgbClr val="14F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B5C48E-8A82-41B4-91D9-8EEE061A3642}"/>
              </a:ext>
            </a:extLst>
          </p:cNvPr>
          <p:cNvSpPr/>
          <p:nvPr/>
        </p:nvSpPr>
        <p:spPr>
          <a:xfrm>
            <a:off x="7594453" y="283619"/>
            <a:ext cx="2184402" cy="24196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37EF54-4196-4267-B2BF-CB29AD871789}"/>
              </a:ext>
            </a:extLst>
          </p:cNvPr>
          <p:cNvSpPr/>
          <p:nvPr/>
        </p:nvSpPr>
        <p:spPr>
          <a:xfrm>
            <a:off x="5300133" y="283619"/>
            <a:ext cx="2294320" cy="24196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869AB5-1B50-4CE2-8918-07825960E9CB}"/>
              </a:ext>
            </a:extLst>
          </p:cNvPr>
          <p:cNvSpPr/>
          <p:nvPr/>
        </p:nvSpPr>
        <p:spPr>
          <a:xfrm>
            <a:off x="2760133" y="283619"/>
            <a:ext cx="2509518" cy="24196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700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200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ITC Franklin Gothic Std</vt:lpstr>
      <vt:lpstr>Letter Gothic Std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 Caiwen</dc:creator>
  <cp:lastModifiedBy>Ding Caiwen</cp:lastModifiedBy>
  <cp:revision>100</cp:revision>
  <dcterms:created xsi:type="dcterms:W3CDTF">2021-02-11T00:49:00Z</dcterms:created>
  <dcterms:modified xsi:type="dcterms:W3CDTF">2021-11-04T19:39:04Z</dcterms:modified>
</cp:coreProperties>
</file>