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6" r:id="rId3"/>
    <p:sldId id="281" r:id="rId4"/>
    <p:sldId id="280" r:id="rId5"/>
    <p:sldId id="277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>
        <p:scale>
          <a:sx n="100" d="100"/>
          <a:sy n="100" d="100"/>
        </p:scale>
        <p:origin x="1470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Scoggin" userId="5ad58cec-b21c-486a-b6f0-9ede36b8ce4c" providerId="ADAL" clId="{C12ACEFF-CA55-41BB-9C83-794AC33A683E}"/>
    <pc:docChg chg="custSel modSld">
      <pc:chgData name="Jake Scoggin" userId="5ad58cec-b21c-486a-b6f0-9ede36b8ce4c" providerId="ADAL" clId="{C12ACEFF-CA55-41BB-9C83-794AC33A683E}" dt="2020-09-25T13:19:31.847" v="71" actId="20577"/>
      <pc:docMkLst>
        <pc:docMk/>
      </pc:docMkLst>
      <pc:sldChg chg="addSp modSp mod modAnim">
        <pc:chgData name="Jake Scoggin" userId="5ad58cec-b21c-486a-b6f0-9ede36b8ce4c" providerId="ADAL" clId="{C12ACEFF-CA55-41BB-9C83-794AC33A683E}" dt="2020-09-25T13:18:10.172" v="60"/>
        <pc:sldMkLst>
          <pc:docMk/>
          <pc:sldMk cId="2893563975" sldId="266"/>
        </pc:sldMkLst>
        <pc:spChg chg="mod">
          <ac:chgData name="Jake Scoggin" userId="5ad58cec-b21c-486a-b6f0-9ede36b8ce4c" providerId="ADAL" clId="{C12ACEFF-CA55-41BB-9C83-794AC33A683E}" dt="2020-09-25T13:16:38.194" v="1" actId="20577"/>
          <ac:spMkLst>
            <pc:docMk/>
            <pc:sldMk cId="2893563975" sldId="266"/>
            <ac:spMk id="9" creationId="{D159213F-A07C-40E1-A467-595A7D06792A}"/>
          </ac:spMkLst>
        </pc:spChg>
        <pc:spChg chg="add mod">
          <ac:chgData name="Jake Scoggin" userId="5ad58cec-b21c-486a-b6f0-9ede36b8ce4c" providerId="ADAL" clId="{C12ACEFF-CA55-41BB-9C83-794AC33A683E}" dt="2020-09-25T13:18:06.934" v="58" actId="164"/>
          <ac:spMkLst>
            <pc:docMk/>
            <pc:sldMk cId="2893563975" sldId="266"/>
            <ac:spMk id="10" creationId="{5570AB30-601F-45D6-92C5-81F44B26B46F}"/>
          </ac:spMkLst>
        </pc:spChg>
        <pc:grpChg chg="add mod">
          <ac:chgData name="Jake Scoggin" userId="5ad58cec-b21c-486a-b6f0-9ede36b8ce4c" providerId="ADAL" clId="{C12ACEFF-CA55-41BB-9C83-794AC33A683E}" dt="2020-09-25T13:18:06.934" v="58" actId="164"/>
          <ac:grpSpMkLst>
            <pc:docMk/>
            <pc:sldMk cId="2893563975" sldId="266"/>
            <ac:grpSpMk id="12" creationId="{920A5F48-B46C-432E-82DF-9898BA033421}"/>
          </ac:grpSpMkLst>
        </pc:grpChg>
        <pc:cxnChg chg="add mod">
          <ac:chgData name="Jake Scoggin" userId="5ad58cec-b21c-486a-b6f0-9ede36b8ce4c" providerId="ADAL" clId="{C12ACEFF-CA55-41BB-9C83-794AC33A683E}" dt="2020-09-25T13:18:06.934" v="58" actId="164"/>
          <ac:cxnSpMkLst>
            <pc:docMk/>
            <pc:sldMk cId="2893563975" sldId="266"/>
            <ac:cxnSpMk id="4" creationId="{8908DCF9-6BC7-4742-8169-1E0F52BC7DC6}"/>
          </ac:cxnSpMkLst>
        </pc:cxnChg>
        <pc:cxnChg chg="add mod">
          <ac:chgData name="Jake Scoggin" userId="5ad58cec-b21c-486a-b6f0-9ede36b8ce4c" providerId="ADAL" clId="{C12ACEFF-CA55-41BB-9C83-794AC33A683E}" dt="2020-09-25T13:18:06.934" v="58" actId="164"/>
          <ac:cxnSpMkLst>
            <pc:docMk/>
            <pc:sldMk cId="2893563975" sldId="266"/>
            <ac:cxnSpMk id="11" creationId="{9BE952E1-B163-499A-A5EF-1F1198AC3866}"/>
          </ac:cxnSpMkLst>
        </pc:cxnChg>
      </pc:sldChg>
      <pc:sldChg chg="delSp modSp mod delAnim">
        <pc:chgData name="Jake Scoggin" userId="5ad58cec-b21c-486a-b6f0-9ede36b8ce4c" providerId="ADAL" clId="{C12ACEFF-CA55-41BB-9C83-794AC33A683E}" dt="2020-09-25T13:18:34.573" v="63" actId="20577"/>
        <pc:sldMkLst>
          <pc:docMk/>
          <pc:sldMk cId="2279738824" sldId="267"/>
        </pc:sldMkLst>
        <pc:spChg chg="mod">
          <ac:chgData name="Jake Scoggin" userId="5ad58cec-b21c-486a-b6f0-9ede36b8ce4c" providerId="ADAL" clId="{C12ACEFF-CA55-41BB-9C83-794AC33A683E}" dt="2020-09-25T13:18:34.573" v="63" actId="20577"/>
          <ac:spMkLst>
            <pc:docMk/>
            <pc:sldMk cId="2279738824" sldId="267"/>
            <ac:spMk id="9" creationId="{D159213F-A07C-40E1-A467-595A7D06792A}"/>
          </ac:spMkLst>
        </pc:spChg>
        <pc:spChg chg="del">
          <ac:chgData name="Jake Scoggin" userId="5ad58cec-b21c-486a-b6f0-9ede36b8ce4c" providerId="ADAL" clId="{C12ACEFF-CA55-41BB-9C83-794AC33A683E}" dt="2020-09-25T13:18:32.813" v="62" actId="478"/>
          <ac:spMkLst>
            <pc:docMk/>
            <pc:sldMk cId="2279738824" sldId="267"/>
            <ac:spMk id="16" creationId="{2DA7430E-6E2A-436A-8EFA-D925BB656A7C}"/>
          </ac:spMkLst>
        </pc:spChg>
        <pc:spChg chg="del">
          <ac:chgData name="Jake Scoggin" userId="5ad58cec-b21c-486a-b6f0-9ede36b8ce4c" providerId="ADAL" clId="{C12ACEFF-CA55-41BB-9C83-794AC33A683E}" dt="2020-09-25T13:18:31.558" v="61" actId="478"/>
          <ac:spMkLst>
            <pc:docMk/>
            <pc:sldMk cId="2279738824" sldId="267"/>
            <ac:spMk id="17" creationId="{05F9DF36-9096-4D3E-87D3-F8FBB6FF4F27}"/>
          </ac:spMkLst>
        </pc:spChg>
      </pc:sldChg>
      <pc:sldChg chg="modSp mod">
        <pc:chgData name="Jake Scoggin" userId="5ad58cec-b21c-486a-b6f0-9ede36b8ce4c" providerId="ADAL" clId="{C12ACEFF-CA55-41BB-9C83-794AC33A683E}" dt="2020-09-25T13:19:31.847" v="71" actId="20577"/>
        <pc:sldMkLst>
          <pc:docMk/>
          <pc:sldMk cId="2384925327" sldId="268"/>
        </pc:sldMkLst>
        <pc:spChg chg="mod">
          <ac:chgData name="Jake Scoggin" userId="5ad58cec-b21c-486a-b6f0-9ede36b8ce4c" providerId="ADAL" clId="{C12ACEFF-CA55-41BB-9C83-794AC33A683E}" dt="2020-09-25T13:19:31.847" v="71" actId="20577"/>
          <ac:spMkLst>
            <pc:docMk/>
            <pc:sldMk cId="2384925327" sldId="268"/>
            <ac:spMk id="31" creationId="{E99C0175-58C0-4B27-8B4B-6AEAE016E3B4}"/>
          </ac:spMkLst>
        </pc:spChg>
      </pc:sldChg>
      <pc:sldChg chg="modSp mod">
        <pc:chgData name="Jake Scoggin" userId="5ad58cec-b21c-486a-b6f0-9ede36b8ce4c" providerId="ADAL" clId="{C12ACEFF-CA55-41BB-9C83-794AC33A683E}" dt="2020-09-25T13:19:25.966" v="69" actId="20577"/>
        <pc:sldMkLst>
          <pc:docMk/>
          <pc:sldMk cId="2326034331" sldId="270"/>
        </pc:sldMkLst>
        <pc:spChg chg="mod">
          <ac:chgData name="Jake Scoggin" userId="5ad58cec-b21c-486a-b6f0-9ede36b8ce4c" providerId="ADAL" clId="{C12ACEFF-CA55-41BB-9C83-794AC33A683E}" dt="2020-09-25T13:19:25.966" v="69" actId="20577"/>
          <ac:spMkLst>
            <pc:docMk/>
            <pc:sldMk cId="2326034331" sldId="270"/>
            <ac:spMk id="31" creationId="{E99C0175-58C0-4B27-8B4B-6AEAE016E3B4}"/>
          </ac:spMkLst>
        </pc:spChg>
      </pc:sldChg>
      <pc:sldChg chg="modSp mod">
        <pc:chgData name="Jake Scoggin" userId="5ad58cec-b21c-486a-b6f0-9ede36b8ce4c" providerId="ADAL" clId="{C12ACEFF-CA55-41BB-9C83-794AC33A683E}" dt="2020-09-25T13:19:19.133" v="67" actId="20577"/>
        <pc:sldMkLst>
          <pc:docMk/>
          <pc:sldMk cId="328583207" sldId="271"/>
        </pc:sldMkLst>
        <pc:spChg chg="mod">
          <ac:chgData name="Jake Scoggin" userId="5ad58cec-b21c-486a-b6f0-9ede36b8ce4c" providerId="ADAL" clId="{C12ACEFF-CA55-41BB-9C83-794AC33A683E}" dt="2020-09-25T13:19:15.510" v="65" actId="20577"/>
          <ac:spMkLst>
            <pc:docMk/>
            <pc:sldMk cId="328583207" sldId="271"/>
            <ac:spMk id="31" creationId="{E99C0175-58C0-4B27-8B4B-6AEAE016E3B4}"/>
          </ac:spMkLst>
        </pc:spChg>
        <pc:spChg chg="mod">
          <ac:chgData name="Jake Scoggin" userId="5ad58cec-b21c-486a-b6f0-9ede36b8ce4c" providerId="ADAL" clId="{C12ACEFF-CA55-41BB-9C83-794AC33A683E}" dt="2020-09-25T13:19:19.133" v="67" actId="20577"/>
          <ac:spMkLst>
            <pc:docMk/>
            <pc:sldMk cId="328583207" sldId="271"/>
            <ac:spMk id="45" creationId="{A2862A69-29EC-4FD0-9B36-2BB1E0516BD0}"/>
          </ac:spMkLst>
        </pc:spChg>
      </pc:sldChg>
    </pc:docChg>
  </pc:docChgLst>
  <pc:docChgLst>
    <pc:chgData name="Jake Scoggin" userId="5ad58cec-b21c-486a-b6f0-9ede36b8ce4c" providerId="ADAL" clId="{5FF0C6CE-974F-4041-B7A9-318918E203D5}"/>
    <pc:docChg chg="undo custSel addSld delSld modSld">
      <pc:chgData name="Jake Scoggin" userId="5ad58cec-b21c-486a-b6f0-9ede36b8ce4c" providerId="ADAL" clId="{5FF0C6CE-974F-4041-B7A9-318918E203D5}" dt="2020-12-30T15:10:48.929" v="1431"/>
      <pc:docMkLst>
        <pc:docMk/>
      </pc:docMkLst>
      <pc:sldChg chg="del">
        <pc:chgData name="Jake Scoggin" userId="5ad58cec-b21c-486a-b6f0-9ede36b8ce4c" providerId="ADAL" clId="{5FF0C6CE-974F-4041-B7A9-318918E203D5}" dt="2020-12-30T14:42:13.334" v="605" actId="47"/>
        <pc:sldMkLst>
          <pc:docMk/>
          <pc:sldMk cId="1290236177" sldId="256"/>
        </pc:sldMkLst>
      </pc:sldChg>
      <pc:sldChg chg="del">
        <pc:chgData name="Jake Scoggin" userId="5ad58cec-b21c-486a-b6f0-9ede36b8ce4c" providerId="ADAL" clId="{5FF0C6CE-974F-4041-B7A9-318918E203D5}" dt="2020-12-30T14:42:13.334" v="605" actId="47"/>
        <pc:sldMkLst>
          <pc:docMk/>
          <pc:sldMk cId="3093349673" sldId="257"/>
        </pc:sldMkLst>
      </pc:sldChg>
      <pc:sldChg chg="del">
        <pc:chgData name="Jake Scoggin" userId="5ad58cec-b21c-486a-b6f0-9ede36b8ce4c" providerId="ADAL" clId="{5FF0C6CE-974F-4041-B7A9-318918E203D5}" dt="2020-12-30T14:42:13.334" v="605" actId="47"/>
        <pc:sldMkLst>
          <pc:docMk/>
          <pc:sldMk cId="1546242531" sldId="263"/>
        </pc:sldMkLst>
      </pc:sldChg>
      <pc:sldChg chg="del">
        <pc:chgData name="Jake Scoggin" userId="5ad58cec-b21c-486a-b6f0-9ede36b8ce4c" providerId="ADAL" clId="{5FF0C6CE-974F-4041-B7A9-318918E203D5}" dt="2020-12-30T14:42:13.334" v="605" actId="47"/>
        <pc:sldMkLst>
          <pc:docMk/>
          <pc:sldMk cId="2893563975" sldId="266"/>
        </pc:sldMkLst>
      </pc:sldChg>
      <pc:sldChg chg="del">
        <pc:chgData name="Jake Scoggin" userId="5ad58cec-b21c-486a-b6f0-9ede36b8ce4c" providerId="ADAL" clId="{5FF0C6CE-974F-4041-B7A9-318918E203D5}" dt="2020-12-30T14:42:13.334" v="605" actId="47"/>
        <pc:sldMkLst>
          <pc:docMk/>
          <pc:sldMk cId="2279738824" sldId="267"/>
        </pc:sldMkLst>
      </pc:sldChg>
      <pc:sldChg chg="del">
        <pc:chgData name="Jake Scoggin" userId="5ad58cec-b21c-486a-b6f0-9ede36b8ce4c" providerId="ADAL" clId="{5FF0C6CE-974F-4041-B7A9-318918E203D5}" dt="2020-12-30T14:42:13.334" v="605" actId="47"/>
        <pc:sldMkLst>
          <pc:docMk/>
          <pc:sldMk cId="2384925327" sldId="268"/>
        </pc:sldMkLst>
      </pc:sldChg>
      <pc:sldChg chg="del">
        <pc:chgData name="Jake Scoggin" userId="5ad58cec-b21c-486a-b6f0-9ede36b8ce4c" providerId="ADAL" clId="{5FF0C6CE-974F-4041-B7A9-318918E203D5}" dt="2020-12-30T14:42:13.334" v="605" actId="47"/>
        <pc:sldMkLst>
          <pc:docMk/>
          <pc:sldMk cId="2326034331" sldId="270"/>
        </pc:sldMkLst>
      </pc:sldChg>
      <pc:sldChg chg="del">
        <pc:chgData name="Jake Scoggin" userId="5ad58cec-b21c-486a-b6f0-9ede36b8ce4c" providerId="ADAL" clId="{5FF0C6CE-974F-4041-B7A9-318918E203D5}" dt="2020-12-30T14:42:13.334" v="605" actId="47"/>
        <pc:sldMkLst>
          <pc:docMk/>
          <pc:sldMk cId="328583207" sldId="271"/>
        </pc:sldMkLst>
      </pc:sldChg>
      <pc:sldChg chg="addSp delSp modSp add del mod">
        <pc:chgData name="Jake Scoggin" userId="5ad58cec-b21c-486a-b6f0-9ede36b8ce4c" providerId="ADAL" clId="{5FF0C6CE-974F-4041-B7A9-318918E203D5}" dt="2020-12-30T14:42:39.725" v="606" actId="47"/>
        <pc:sldMkLst>
          <pc:docMk/>
          <pc:sldMk cId="230138140" sldId="273"/>
        </pc:sldMkLst>
        <pc:spChg chg="mod">
          <ac:chgData name="Jake Scoggin" userId="5ad58cec-b21c-486a-b6f0-9ede36b8ce4c" providerId="ADAL" clId="{5FF0C6CE-974F-4041-B7A9-318918E203D5}" dt="2020-12-30T14:27:16.535" v="10" actId="6549"/>
          <ac:spMkLst>
            <pc:docMk/>
            <pc:sldMk cId="230138140" sldId="273"/>
            <ac:spMk id="2" creationId="{20EFFFEC-7A62-45C6-9B74-3754B802ED75}"/>
          </ac:spMkLst>
        </pc:spChg>
        <pc:spChg chg="mod">
          <ac:chgData name="Jake Scoggin" userId="5ad58cec-b21c-486a-b6f0-9ede36b8ce4c" providerId="ADAL" clId="{5FF0C6CE-974F-4041-B7A9-318918E203D5}" dt="2020-12-30T14:30:48.584" v="127" actId="1038"/>
          <ac:spMkLst>
            <pc:docMk/>
            <pc:sldMk cId="230138140" sldId="273"/>
            <ac:spMk id="6" creationId="{9A9FCD95-AC4D-4F7A-BF39-230DE5EB5185}"/>
          </ac:spMkLst>
        </pc:spChg>
        <pc:spChg chg="mod topLvl">
          <ac:chgData name="Jake Scoggin" userId="5ad58cec-b21c-486a-b6f0-9ede36b8ce4c" providerId="ADAL" clId="{5FF0C6CE-974F-4041-B7A9-318918E203D5}" dt="2020-12-30T14:30:30.630" v="120" actId="1035"/>
          <ac:spMkLst>
            <pc:docMk/>
            <pc:sldMk cId="230138140" sldId="273"/>
            <ac:spMk id="8" creationId="{88915861-9EBF-41C3-8E9B-8548BF42FB9A}"/>
          </ac:spMkLst>
        </pc:spChg>
        <pc:spChg chg="mod topLvl">
          <ac:chgData name="Jake Scoggin" userId="5ad58cec-b21c-486a-b6f0-9ede36b8ce4c" providerId="ADAL" clId="{5FF0C6CE-974F-4041-B7A9-318918E203D5}" dt="2020-12-30T14:30:30.630" v="120" actId="1035"/>
          <ac:spMkLst>
            <pc:docMk/>
            <pc:sldMk cId="230138140" sldId="273"/>
            <ac:spMk id="9" creationId="{F9B2D980-3CC4-47C3-8860-06091057AB25}"/>
          </ac:spMkLst>
        </pc:spChg>
        <pc:spChg chg="mod topLvl">
          <ac:chgData name="Jake Scoggin" userId="5ad58cec-b21c-486a-b6f0-9ede36b8ce4c" providerId="ADAL" clId="{5FF0C6CE-974F-4041-B7A9-318918E203D5}" dt="2020-12-30T14:30:30.630" v="120" actId="1035"/>
          <ac:spMkLst>
            <pc:docMk/>
            <pc:sldMk cId="230138140" sldId="273"/>
            <ac:spMk id="10" creationId="{9890744D-1B5B-424B-A4B8-E5AB4E2DDE0E}"/>
          </ac:spMkLst>
        </pc:spChg>
        <pc:spChg chg="mod topLvl">
          <ac:chgData name="Jake Scoggin" userId="5ad58cec-b21c-486a-b6f0-9ede36b8ce4c" providerId="ADAL" clId="{5FF0C6CE-974F-4041-B7A9-318918E203D5}" dt="2020-12-30T14:30:30.630" v="120" actId="1035"/>
          <ac:spMkLst>
            <pc:docMk/>
            <pc:sldMk cId="230138140" sldId="273"/>
            <ac:spMk id="12" creationId="{BED2DE41-B1D2-4FB2-949C-D507929C4FEC}"/>
          </ac:spMkLst>
        </pc:spChg>
        <pc:spChg chg="mod topLvl">
          <ac:chgData name="Jake Scoggin" userId="5ad58cec-b21c-486a-b6f0-9ede36b8ce4c" providerId="ADAL" clId="{5FF0C6CE-974F-4041-B7A9-318918E203D5}" dt="2020-12-30T14:30:30.630" v="120" actId="1035"/>
          <ac:spMkLst>
            <pc:docMk/>
            <pc:sldMk cId="230138140" sldId="273"/>
            <ac:spMk id="13" creationId="{698E51C2-46E1-46D7-8742-ED900CDA7E1A}"/>
          </ac:spMkLst>
        </pc:spChg>
        <pc:spChg chg="mod topLvl">
          <ac:chgData name="Jake Scoggin" userId="5ad58cec-b21c-486a-b6f0-9ede36b8ce4c" providerId="ADAL" clId="{5FF0C6CE-974F-4041-B7A9-318918E203D5}" dt="2020-12-30T14:30:30.630" v="120" actId="1035"/>
          <ac:spMkLst>
            <pc:docMk/>
            <pc:sldMk cId="230138140" sldId="273"/>
            <ac:spMk id="14" creationId="{97ABBB51-6CB3-4C92-AFE5-7D8143F2C8DD}"/>
          </ac:spMkLst>
        </pc:spChg>
        <pc:spChg chg="mod topLvl">
          <ac:chgData name="Jake Scoggin" userId="5ad58cec-b21c-486a-b6f0-9ede36b8ce4c" providerId="ADAL" clId="{5FF0C6CE-974F-4041-B7A9-318918E203D5}" dt="2020-12-30T14:30:30.630" v="120" actId="1035"/>
          <ac:spMkLst>
            <pc:docMk/>
            <pc:sldMk cId="230138140" sldId="273"/>
            <ac:spMk id="16" creationId="{3E2D2A15-209A-4817-ABA4-E79492F900AA}"/>
          </ac:spMkLst>
        </pc:spChg>
        <pc:spChg chg="mod topLvl">
          <ac:chgData name="Jake Scoggin" userId="5ad58cec-b21c-486a-b6f0-9ede36b8ce4c" providerId="ADAL" clId="{5FF0C6CE-974F-4041-B7A9-318918E203D5}" dt="2020-12-30T14:30:30.630" v="120" actId="1035"/>
          <ac:spMkLst>
            <pc:docMk/>
            <pc:sldMk cId="230138140" sldId="273"/>
            <ac:spMk id="17" creationId="{28C71119-7FF4-43D2-B968-D3AE1481E93A}"/>
          </ac:spMkLst>
        </pc:spChg>
        <pc:spChg chg="mod topLvl">
          <ac:chgData name="Jake Scoggin" userId="5ad58cec-b21c-486a-b6f0-9ede36b8ce4c" providerId="ADAL" clId="{5FF0C6CE-974F-4041-B7A9-318918E203D5}" dt="2020-12-30T14:30:30.630" v="120" actId="1035"/>
          <ac:spMkLst>
            <pc:docMk/>
            <pc:sldMk cId="230138140" sldId="273"/>
            <ac:spMk id="18" creationId="{40E32153-CF3E-4496-8DBD-BD128F37650E}"/>
          </ac:spMkLst>
        </pc:spChg>
        <pc:spChg chg="mod">
          <ac:chgData name="Jake Scoggin" userId="5ad58cec-b21c-486a-b6f0-9ede36b8ce4c" providerId="ADAL" clId="{5FF0C6CE-974F-4041-B7A9-318918E203D5}" dt="2020-12-30T14:31:22.175" v="152" actId="1076"/>
          <ac:spMkLst>
            <pc:docMk/>
            <pc:sldMk cId="230138140" sldId="273"/>
            <ac:spMk id="25" creationId="{67550AF1-7DD8-4B47-9FF6-E773414BDF46}"/>
          </ac:spMkLst>
        </pc:spChg>
        <pc:spChg chg="mod">
          <ac:chgData name="Jake Scoggin" userId="5ad58cec-b21c-486a-b6f0-9ede36b8ce4c" providerId="ADAL" clId="{5FF0C6CE-974F-4041-B7A9-318918E203D5}" dt="2020-12-30T14:30:44.188" v="125" actId="554"/>
          <ac:spMkLst>
            <pc:docMk/>
            <pc:sldMk cId="230138140" sldId="273"/>
            <ac:spMk id="26" creationId="{459F620F-3A3F-40A4-BFB1-4740B23604E6}"/>
          </ac:spMkLst>
        </pc:spChg>
        <pc:spChg chg="add mod">
          <ac:chgData name="Jake Scoggin" userId="5ad58cec-b21c-486a-b6f0-9ede36b8ce4c" providerId="ADAL" clId="{5FF0C6CE-974F-4041-B7A9-318918E203D5}" dt="2020-12-30T14:30:30.630" v="120" actId="1035"/>
          <ac:spMkLst>
            <pc:docMk/>
            <pc:sldMk cId="230138140" sldId="273"/>
            <ac:spMk id="28" creationId="{120CA5C6-745C-4B28-8B73-119B2AE94043}"/>
          </ac:spMkLst>
        </pc:spChg>
        <pc:spChg chg="add mod">
          <ac:chgData name="Jake Scoggin" userId="5ad58cec-b21c-486a-b6f0-9ede36b8ce4c" providerId="ADAL" clId="{5FF0C6CE-974F-4041-B7A9-318918E203D5}" dt="2020-12-30T14:30:30.630" v="120" actId="1035"/>
          <ac:spMkLst>
            <pc:docMk/>
            <pc:sldMk cId="230138140" sldId="273"/>
            <ac:spMk id="29" creationId="{BC62B2A5-FF48-4F28-A8B6-686E0D4876C5}"/>
          </ac:spMkLst>
        </pc:spChg>
        <pc:spChg chg="add mod">
          <ac:chgData name="Jake Scoggin" userId="5ad58cec-b21c-486a-b6f0-9ede36b8ce4c" providerId="ADAL" clId="{5FF0C6CE-974F-4041-B7A9-318918E203D5}" dt="2020-12-30T14:30:30.630" v="120" actId="1035"/>
          <ac:spMkLst>
            <pc:docMk/>
            <pc:sldMk cId="230138140" sldId="273"/>
            <ac:spMk id="30" creationId="{A3E73BA3-4CA9-4CE9-B31E-5835F9536A2A}"/>
          </ac:spMkLst>
        </pc:spChg>
        <pc:spChg chg="add mod">
          <ac:chgData name="Jake Scoggin" userId="5ad58cec-b21c-486a-b6f0-9ede36b8ce4c" providerId="ADAL" clId="{5FF0C6CE-974F-4041-B7A9-318918E203D5}" dt="2020-12-30T14:31:40.795" v="158" actId="1076"/>
          <ac:spMkLst>
            <pc:docMk/>
            <pc:sldMk cId="230138140" sldId="273"/>
            <ac:spMk id="34" creationId="{9CC0763D-3936-4597-B4F4-1DBAED999C64}"/>
          </ac:spMkLst>
        </pc:spChg>
        <pc:spChg chg="add mod">
          <ac:chgData name="Jake Scoggin" userId="5ad58cec-b21c-486a-b6f0-9ede36b8ce4c" providerId="ADAL" clId="{5FF0C6CE-974F-4041-B7A9-318918E203D5}" dt="2020-12-30T14:30:51.189" v="144" actId="1038"/>
          <ac:spMkLst>
            <pc:docMk/>
            <pc:sldMk cId="230138140" sldId="273"/>
            <ac:spMk id="37" creationId="{038E5228-9D3D-4FEC-8186-E4C900F7F293}"/>
          </ac:spMkLst>
        </pc:spChg>
        <pc:grpChg chg="del">
          <ac:chgData name="Jake Scoggin" userId="5ad58cec-b21c-486a-b6f0-9ede36b8ce4c" providerId="ADAL" clId="{5FF0C6CE-974F-4041-B7A9-318918E203D5}" dt="2020-12-30T14:27:21.023" v="11" actId="165"/>
          <ac:grpSpMkLst>
            <pc:docMk/>
            <pc:sldMk cId="230138140" sldId="273"/>
            <ac:grpSpMk id="7" creationId="{66D82513-D4BD-432C-BCE6-1DD116155966}"/>
          </ac:grpSpMkLst>
        </pc:grpChg>
        <pc:grpChg chg="del">
          <ac:chgData name="Jake Scoggin" userId="5ad58cec-b21c-486a-b6f0-9ede36b8ce4c" providerId="ADAL" clId="{5FF0C6CE-974F-4041-B7A9-318918E203D5}" dt="2020-12-30T14:27:21.023" v="11" actId="165"/>
          <ac:grpSpMkLst>
            <pc:docMk/>
            <pc:sldMk cId="230138140" sldId="273"/>
            <ac:grpSpMk id="11" creationId="{F642715C-20B3-47C3-BDAB-E855A9DFA78D}"/>
          </ac:grpSpMkLst>
        </pc:grpChg>
        <pc:grpChg chg="del">
          <ac:chgData name="Jake Scoggin" userId="5ad58cec-b21c-486a-b6f0-9ede36b8ce4c" providerId="ADAL" clId="{5FF0C6CE-974F-4041-B7A9-318918E203D5}" dt="2020-12-30T14:27:21.023" v="11" actId="165"/>
          <ac:grpSpMkLst>
            <pc:docMk/>
            <pc:sldMk cId="230138140" sldId="273"/>
            <ac:grpSpMk id="15" creationId="{D73E8926-EBC2-4F3A-A4AB-87416FE604D4}"/>
          </ac:grpSpMkLst>
        </pc:grpChg>
        <pc:cxnChg chg="mod">
          <ac:chgData name="Jake Scoggin" userId="5ad58cec-b21c-486a-b6f0-9ede36b8ce4c" providerId="ADAL" clId="{5FF0C6CE-974F-4041-B7A9-318918E203D5}" dt="2020-12-30T14:31:14.539" v="149" actId="14100"/>
          <ac:cxnSpMkLst>
            <pc:docMk/>
            <pc:sldMk cId="230138140" sldId="273"/>
            <ac:cxnSpMk id="19" creationId="{4ED82FF3-5426-4C9E-9BBA-91237E2D892B}"/>
          </ac:cxnSpMkLst>
        </pc:cxnChg>
        <pc:cxnChg chg="mod">
          <ac:chgData name="Jake Scoggin" userId="5ad58cec-b21c-486a-b6f0-9ede36b8ce4c" providerId="ADAL" clId="{5FF0C6CE-974F-4041-B7A9-318918E203D5}" dt="2020-12-30T14:31:17.562" v="150" actId="14100"/>
          <ac:cxnSpMkLst>
            <pc:docMk/>
            <pc:sldMk cId="230138140" sldId="273"/>
            <ac:cxnSpMk id="20" creationId="{1C66A3D5-1C4C-4B64-B6FE-A4C71A62E6DA}"/>
          </ac:cxnSpMkLst>
        </pc:cxnChg>
        <pc:cxnChg chg="mod">
          <ac:chgData name="Jake Scoggin" userId="5ad58cec-b21c-486a-b6f0-9ede36b8ce4c" providerId="ADAL" clId="{5FF0C6CE-974F-4041-B7A9-318918E203D5}" dt="2020-12-30T14:31:19.821" v="151" actId="14100"/>
          <ac:cxnSpMkLst>
            <pc:docMk/>
            <pc:sldMk cId="230138140" sldId="273"/>
            <ac:cxnSpMk id="21" creationId="{349AC888-7063-4DD4-90C9-143A2E411C88}"/>
          </ac:cxnSpMkLst>
        </pc:cxnChg>
        <pc:cxnChg chg="mod">
          <ac:chgData name="Jake Scoggin" userId="5ad58cec-b21c-486a-b6f0-9ede36b8ce4c" providerId="ADAL" clId="{5FF0C6CE-974F-4041-B7A9-318918E203D5}" dt="2020-12-30T14:30:36.225" v="122" actId="14100"/>
          <ac:cxnSpMkLst>
            <pc:docMk/>
            <pc:sldMk cId="230138140" sldId="273"/>
            <ac:cxnSpMk id="27" creationId="{BE25E87A-7C2B-4872-9717-F71ED78E325A}"/>
          </ac:cxnSpMkLst>
        </pc:cxnChg>
        <pc:cxnChg chg="add mod">
          <ac:chgData name="Jake Scoggin" userId="5ad58cec-b21c-486a-b6f0-9ede36b8ce4c" providerId="ADAL" clId="{5FF0C6CE-974F-4041-B7A9-318918E203D5}" dt="2020-12-30T14:31:39.075" v="157" actId="14100"/>
          <ac:cxnSpMkLst>
            <pc:docMk/>
            <pc:sldMk cId="230138140" sldId="273"/>
            <ac:cxnSpMk id="31" creationId="{ACC0F722-A093-43E2-BF53-D318B9FD728E}"/>
          </ac:cxnSpMkLst>
        </pc:cxnChg>
        <pc:cxnChg chg="add mod">
          <ac:chgData name="Jake Scoggin" userId="5ad58cec-b21c-486a-b6f0-9ede36b8ce4c" providerId="ADAL" clId="{5FF0C6CE-974F-4041-B7A9-318918E203D5}" dt="2020-12-30T14:31:29.849" v="154" actId="14100"/>
          <ac:cxnSpMkLst>
            <pc:docMk/>
            <pc:sldMk cId="230138140" sldId="273"/>
            <ac:cxnSpMk id="32" creationId="{E220153D-BA6A-4E4D-9874-19096835D83F}"/>
          </ac:cxnSpMkLst>
        </pc:cxnChg>
        <pc:cxnChg chg="add mod">
          <ac:chgData name="Jake Scoggin" userId="5ad58cec-b21c-486a-b6f0-9ede36b8ce4c" providerId="ADAL" clId="{5FF0C6CE-974F-4041-B7A9-318918E203D5}" dt="2020-12-30T14:31:26.371" v="153" actId="14100"/>
          <ac:cxnSpMkLst>
            <pc:docMk/>
            <pc:sldMk cId="230138140" sldId="273"/>
            <ac:cxnSpMk id="33" creationId="{5AD3369D-96BC-4F52-A94D-9D2ECBEC3BA5}"/>
          </ac:cxnSpMkLst>
        </pc:cxnChg>
        <pc:cxnChg chg="add del mod">
          <ac:chgData name="Jake Scoggin" userId="5ad58cec-b21c-486a-b6f0-9ede36b8ce4c" providerId="ADAL" clId="{5FF0C6CE-974F-4041-B7A9-318918E203D5}" dt="2020-12-30T14:31:03.224" v="148" actId="478"/>
          <ac:cxnSpMkLst>
            <pc:docMk/>
            <pc:sldMk cId="230138140" sldId="273"/>
            <ac:cxnSpMk id="38" creationId="{B19BDA80-B14F-4796-AB85-ACABE08C6197}"/>
          </ac:cxnSpMkLst>
        </pc:cxnChg>
        <pc:cxnChg chg="add mod">
          <ac:chgData name="Jake Scoggin" userId="5ad58cec-b21c-486a-b6f0-9ede36b8ce4c" providerId="ADAL" clId="{5FF0C6CE-974F-4041-B7A9-318918E203D5}" dt="2020-12-30T14:31:01.117" v="147" actId="1076"/>
          <ac:cxnSpMkLst>
            <pc:docMk/>
            <pc:sldMk cId="230138140" sldId="273"/>
            <ac:cxnSpMk id="40" creationId="{DFE4F0FC-6FDC-42EA-B666-80D5750895FD}"/>
          </ac:cxnSpMkLst>
        </pc:cxnChg>
      </pc:sldChg>
      <pc:sldChg chg="modSp add mod">
        <pc:chgData name="Jake Scoggin" userId="5ad58cec-b21c-486a-b6f0-9ede36b8ce4c" providerId="ADAL" clId="{5FF0C6CE-974F-4041-B7A9-318918E203D5}" dt="2020-12-30T14:49:26.687" v="899" actId="6549"/>
        <pc:sldMkLst>
          <pc:docMk/>
          <pc:sldMk cId="2966759393" sldId="274"/>
        </pc:sldMkLst>
        <pc:spChg chg="mod">
          <ac:chgData name="Jake Scoggin" userId="5ad58cec-b21c-486a-b6f0-9ede36b8ce4c" providerId="ADAL" clId="{5FF0C6CE-974F-4041-B7A9-318918E203D5}" dt="2020-12-30T14:49:26.687" v="899" actId="6549"/>
          <ac:spMkLst>
            <pc:docMk/>
            <pc:sldMk cId="2966759393" sldId="274"/>
            <ac:spMk id="2" creationId="{20EFFFEC-7A62-45C6-9B74-3754B802ED75}"/>
          </ac:spMkLst>
        </pc:spChg>
        <pc:spChg chg="mod">
          <ac:chgData name="Jake Scoggin" userId="5ad58cec-b21c-486a-b6f0-9ede36b8ce4c" providerId="ADAL" clId="{5FF0C6CE-974F-4041-B7A9-318918E203D5}" dt="2020-12-30T14:42:55.775" v="618" actId="1036"/>
          <ac:spMkLst>
            <pc:docMk/>
            <pc:sldMk cId="2966759393" sldId="274"/>
            <ac:spMk id="6" creationId="{9A9FCD95-AC4D-4F7A-BF39-230DE5EB5185}"/>
          </ac:spMkLst>
        </pc:spChg>
        <pc:spChg chg="mod">
          <ac:chgData name="Jake Scoggin" userId="5ad58cec-b21c-486a-b6f0-9ede36b8ce4c" providerId="ADAL" clId="{5FF0C6CE-974F-4041-B7A9-318918E203D5}" dt="2020-12-30T14:42:55.775" v="618" actId="1036"/>
          <ac:spMkLst>
            <pc:docMk/>
            <pc:sldMk cId="2966759393" sldId="274"/>
            <ac:spMk id="8" creationId="{88915861-9EBF-41C3-8E9B-8548BF42FB9A}"/>
          </ac:spMkLst>
        </pc:spChg>
        <pc:spChg chg="mod">
          <ac:chgData name="Jake Scoggin" userId="5ad58cec-b21c-486a-b6f0-9ede36b8ce4c" providerId="ADAL" clId="{5FF0C6CE-974F-4041-B7A9-318918E203D5}" dt="2020-12-30T14:42:55.775" v="618" actId="1036"/>
          <ac:spMkLst>
            <pc:docMk/>
            <pc:sldMk cId="2966759393" sldId="274"/>
            <ac:spMk id="9" creationId="{F9B2D980-3CC4-47C3-8860-06091057AB25}"/>
          </ac:spMkLst>
        </pc:spChg>
        <pc:spChg chg="mod">
          <ac:chgData name="Jake Scoggin" userId="5ad58cec-b21c-486a-b6f0-9ede36b8ce4c" providerId="ADAL" clId="{5FF0C6CE-974F-4041-B7A9-318918E203D5}" dt="2020-12-30T14:42:55.775" v="618" actId="1036"/>
          <ac:spMkLst>
            <pc:docMk/>
            <pc:sldMk cId="2966759393" sldId="274"/>
            <ac:spMk id="10" creationId="{9890744D-1B5B-424B-A4B8-E5AB4E2DDE0E}"/>
          </ac:spMkLst>
        </pc:spChg>
        <pc:spChg chg="mod">
          <ac:chgData name="Jake Scoggin" userId="5ad58cec-b21c-486a-b6f0-9ede36b8ce4c" providerId="ADAL" clId="{5FF0C6CE-974F-4041-B7A9-318918E203D5}" dt="2020-12-30T14:42:55.775" v="618" actId="1036"/>
          <ac:spMkLst>
            <pc:docMk/>
            <pc:sldMk cId="2966759393" sldId="274"/>
            <ac:spMk id="12" creationId="{BED2DE41-B1D2-4FB2-949C-D507929C4FEC}"/>
          </ac:spMkLst>
        </pc:spChg>
        <pc:spChg chg="mod">
          <ac:chgData name="Jake Scoggin" userId="5ad58cec-b21c-486a-b6f0-9ede36b8ce4c" providerId="ADAL" clId="{5FF0C6CE-974F-4041-B7A9-318918E203D5}" dt="2020-12-30T14:42:55.775" v="618" actId="1036"/>
          <ac:spMkLst>
            <pc:docMk/>
            <pc:sldMk cId="2966759393" sldId="274"/>
            <ac:spMk id="13" creationId="{698E51C2-46E1-46D7-8742-ED900CDA7E1A}"/>
          </ac:spMkLst>
        </pc:spChg>
        <pc:spChg chg="mod">
          <ac:chgData name="Jake Scoggin" userId="5ad58cec-b21c-486a-b6f0-9ede36b8ce4c" providerId="ADAL" clId="{5FF0C6CE-974F-4041-B7A9-318918E203D5}" dt="2020-12-30T14:42:55.775" v="618" actId="1036"/>
          <ac:spMkLst>
            <pc:docMk/>
            <pc:sldMk cId="2966759393" sldId="274"/>
            <ac:spMk id="14" creationId="{97ABBB51-6CB3-4C92-AFE5-7D8143F2C8DD}"/>
          </ac:spMkLst>
        </pc:spChg>
        <pc:spChg chg="mod">
          <ac:chgData name="Jake Scoggin" userId="5ad58cec-b21c-486a-b6f0-9ede36b8ce4c" providerId="ADAL" clId="{5FF0C6CE-974F-4041-B7A9-318918E203D5}" dt="2020-12-30T14:42:55.775" v="618" actId="1036"/>
          <ac:spMkLst>
            <pc:docMk/>
            <pc:sldMk cId="2966759393" sldId="274"/>
            <ac:spMk id="16" creationId="{3E2D2A15-209A-4817-ABA4-E79492F900AA}"/>
          </ac:spMkLst>
        </pc:spChg>
        <pc:spChg chg="mod">
          <ac:chgData name="Jake Scoggin" userId="5ad58cec-b21c-486a-b6f0-9ede36b8ce4c" providerId="ADAL" clId="{5FF0C6CE-974F-4041-B7A9-318918E203D5}" dt="2020-12-30T14:42:55.775" v="618" actId="1036"/>
          <ac:spMkLst>
            <pc:docMk/>
            <pc:sldMk cId="2966759393" sldId="274"/>
            <ac:spMk id="17" creationId="{28C71119-7FF4-43D2-B968-D3AE1481E93A}"/>
          </ac:spMkLst>
        </pc:spChg>
        <pc:spChg chg="mod">
          <ac:chgData name="Jake Scoggin" userId="5ad58cec-b21c-486a-b6f0-9ede36b8ce4c" providerId="ADAL" clId="{5FF0C6CE-974F-4041-B7A9-318918E203D5}" dt="2020-12-30T14:42:55.775" v="618" actId="1036"/>
          <ac:spMkLst>
            <pc:docMk/>
            <pc:sldMk cId="2966759393" sldId="274"/>
            <ac:spMk id="18" creationId="{40E32153-CF3E-4496-8DBD-BD128F37650E}"/>
          </ac:spMkLst>
        </pc:spChg>
        <pc:spChg chg="mod">
          <ac:chgData name="Jake Scoggin" userId="5ad58cec-b21c-486a-b6f0-9ede36b8ce4c" providerId="ADAL" clId="{5FF0C6CE-974F-4041-B7A9-318918E203D5}" dt="2020-12-30T14:42:55.775" v="618" actId="1036"/>
          <ac:spMkLst>
            <pc:docMk/>
            <pc:sldMk cId="2966759393" sldId="274"/>
            <ac:spMk id="25" creationId="{67550AF1-7DD8-4B47-9FF6-E773414BDF46}"/>
          </ac:spMkLst>
        </pc:spChg>
        <pc:spChg chg="mod">
          <ac:chgData name="Jake Scoggin" userId="5ad58cec-b21c-486a-b6f0-9ede36b8ce4c" providerId="ADAL" clId="{5FF0C6CE-974F-4041-B7A9-318918E203D5}" dt="2020-12-30T14:42:55.775" v="618" actId="1036"/>
          <ac:spMkLst>
            <pc:docMk/>
            <pc:sldMk cId="2966759393" sldId="274"/>
            <ac:spMk id="26" creationId="{459F620F-3A3F-40A4-BFB1-4740B23604E6}"/>
          </ac:spMkLst>
        </pc:spChg>
        <pc:spChg chg="mod">
          <ac:chgData name="Jake Scoggin" userId="5ad58cec-b21c-486a-b6f0-9ede36b8ce4c" providerId="ADAL" clId="{5FF0C6CE-974F-4041-B7A9-318918E203D5}" dt="2020-12-30T14:42:55.775" v="618" actId="1036"/>
          <ac:spMkLst>
            <pc:docMk/>
            <pc:sldMk cId="2966759393" sldId="274"/>
            <ac:spMk id="28" creationId="{120CA5C6-745C-4B28-8B73-119B2AE94043}"/>
          </ac:spMkLst>
        </pc:spChg>
        <pc:spChg chg="mod">
          <ac:chgData name="Jake Scoggin" userId="5ad58cec-b21c-486a-b6f0-9ede36b8ce4c" providerId="ADAL" clId="{5FF0C6CE-974F-4041-B7A9-318918E203D5}" dt="2020-12-30T14:42:55.775" v="618" actId="1036"/>
          <ac:spMkLst>
            <pc:docMk/>
            <pc:sldMk cId="2966759393" sldId="274"/>
            <ac:spMk id="29" creationId="{BC62B2A5-FF48-4F28-A8B6-686E0D4876C5}"/>
          </ac:spMkLst>
        </pc:spChg>
        <pc:spChg chg="mod">
          <ac:chgData name="Jake Scoggin" userId="5ad58cec-b21c-486a-b6f0-9ede36b8ce4c" providerId="ADAL" clId="{5FF0C6CE-974F-4041-B7A9-318918E203D5}" dt="2020-12-30T14:42:55.775" v="618" actId="1036"/>
          <ac:spMkLst>
            <pc:docMk/>
            <pc:sldMk cId="2966759393" sldId="274"/>
            <ac:spMk id="30" creationId="{A3E73BA3-4CA9-4CE9-B31E-5835F9536A2A}"/>
          </ac:spMkLst>
        </pc:spChg>
        <pc:spChg chg="mod">
          <ac:chgData name="Jake Scoggin" userId="5ad58cec-b21c-486a-b6f0-9ede36b8ce4c" providerId="ADAL" clId="{5FF0C6CE-974F-4041-B7A9-318918E203D5}" dt="2020-12-30T14:42:55.775" v="618" actId="1036"/>
          <ac:spMkLst>
            <pc:docMk/>
            <pc:sldMk cId="2966759393" sldId="274"/>
            <ac:spMk id="34" creationId="{9CC0763D-3936-4597-B4F4-1DBAED999C64}"/>
          </ac:spMkLst>
        </pc:spChg>
        <pc:spChg chg="mod">
          <ac:chgData name="Jake Scoggin" userId="5ad58cec-b21c-486a-b6f0-9ede36b8ce4c" providerId="ADAL" clId="{5FF0C6CE-974F-4041-B7A9-318918E203D5}" dt="2020-12-30T14:42:55.775" v="618" actId="1036"/>
          <ac:spMkLst>
            <pc:docMk/>
            <pc:sldMk cId="2966759393" sldId="274"/>
            <ac:spMk id="37" creationId="{038E5228-9D3D-4FEC-8186-E4C900F7F293}"/>
          </ac:spMkLst>
        </pc:spChg>
        <pc:cxnChg chg="mod">
          <ac:chgData name="Jake Scoggin" userId="5ad58cec-b21c-486a-b6f0-9ede36b8ce4c" providerId="ADAL" clId="{5FF0C6CE-974F-4041-B7A9-318918E203D5}" dt="2020-12-30T14:42:55.775" v="618" actId="1036"/>
          <ac:cxnSpMkLst>
            <pc:docMk/>
            <pc:sldMk cId="2966759393" sldId="274"/>
            <ac:cxnSpMk id="19" creationId="{4ED82FF3-5426-4C9E-9BBA-91237E2D892B}"/>
          </ac:cxnSpMkLst>
        </pc:cxnChg>
        <pc:cxnChg chg="mod">
          <ac:chgData name="Jake Scoggin" userId="5ad58cec-b21c-486a-b6f0-9ede36b8ce4c" providerId="ADAL" clId="{5FF0C6CE-974F-4041-B7A9-318918E203D5}" dt="2020-12-30T14:42:55.775" v="618" actId="1036"/>
          <ac:cxnSpMkLst>
            <pc:docMk/>
            <pc:sldMk cId="2966759393" sldId="274"/>
            <ac:cxnSpMk id="20" creationId="{1C66A3D5-1C4C-4B64-B6FE-A4C71A62E6DA}"/>
          </ac:cxnSpMkLst>
        </pc:cxnChg>
        <pc:cxnChg chg="mod">
          <ac:chgData name="Jake Scoggin" userId="5ad58cec-b21c-486a-b6f0-9ede36b8ce4c" providerId="ADAL" clId="{5FF0C6CE-974F-4041-B7A9-318918E203D5}" dt="2020-12-30T14:42:55.775" v="618" actId="1036"/>
          <ac:cxnSpMkLst>
            <pc:docMk/>
            <pc:sldMk cId="2966759393" sldId="274"/>
            <ac:cxnSpMk id="21" creationId="{349AC888-7063-4DD4-90C9-143A2E411C88}"/>
          </ac:cxnSpMkLst>
        </pc:cxnChg>
        <pc:cxnChg chg="mod">
          <ac:chgData name="Jake Scoggin" userId="5ad58cec-b21c-486a-b6f0-9ede36b8ce4c" providerId="ADAL" clId="{5FF0C6CE-974F-4041-B7A9-318918E203D5}" dt="2020-12-30T14:42:55.775" v="618" actId="1036"/>
          <ac:cxnSpMkLst>
            <pc:docMk/>
            <pc:sldMk cId="2966759393" sldId="274"/>
            <ac:cxnSpMk id="27" creationId="{BE25E87A-7C2B-4872-9717-F71ED78E325A}"/>
          </ac:cxnSpMkLst>
        </pc:cxnChg>
        <pc:cxnChg chg="mod">
          <ac:chgData name="Jake Scoggin" userId="5ad58cec-b21c-486a-b6f0-9ede36b8ce4c" providerId="ADAL" clId="{5FF0C6CE-974F-4041-B7A9-318918E203D5}" dt="2020-12-30T14:42:55.775" v="618" actId="1036"/>
          <ac:cxnSpMkLst>
            <pc:docMk/>
            <pc:sldMk cId="2966759393" sldId="274"/>
            <ac:cxnSpMk id="31" creationId="{ACC0F722-A093-43E2-BF53-D318B9FD728E}"/>
          </ac:cxnSpMkLst>
        </pc:cxnChg>
        <pc:cxnChg chg="mod">
          <ac:chgData name="Jake Scoggin" userId="5ad58cec-b21c-486a-b6f0-9ede36b8ce4c" providerId="ADAL" clId="{5FF0C6CE-974F-4041-B7A9-318918E203D5}" dt="2020-12-30T14:42:55.775" v="618" actId="1036"/>
          <ac:cxnSpMkLst>
            <pc:docMk/>
            <pc:sldMk cId="2966759393" sldId="274"/>
            <ac:cxnSpMk id="32" creationId="{E220153D-BA6A-4E4D-9874-19096835D83F}"/>
          </ac:cxnSpMkLst>
        </pc:cxnChg>
        <pc:cxnChg chg="mod">
          <ac:chgData name="Jake Scoggin" userId="5ad58cec-b21c-486a-b6f0-9ede36b8ce4c" providerId="ADAL" clId="{5FF0C6CE-974F-4041-B7A9-318918E203D5}" dt="2020-12-30T14:42:55.775" v="618" actId="1036"/>
          <ac:cxnSpMkLst>
            <pc:docMk/>
            <pc:sldMk cId="2966759393" sldId="274"/>
            <ac:cxnSpMk id="33" creationId="{5AD3369D-96BC-4F52-A94D-9D2ECBEC3BA5}"/>
          </ac:cxnSpMkLst>
        </pc:cxnChg>
        <pc:cxnChg chg="mod">
          <ac:chgData name="Jake Scoggin" userId="5ad58cec-b21c-486a-b6f0-9ede36b8ce4c" providerId="ADAL" clId="{5FF0C6CE-974F-4041-B7A9-318918E203D5}" dt="2020-12-30T14:42:55.775" v="618" actId="1036"/>
          <ac:cxnSpMkLst>
            <pc:docMk/>
            <pc:sldMk cId="2966759393" sldId="274"/>
            <ac:cxnSpMk id="40" creationId="{DFE4F0FC-6FDC-42EA-B666-80D5750895FD}"/>
          </ac:cxnSpMkLst>
        </pc:cxnChg>
      </pc:sldChg>
      <pc:sldChg chg="addSp delSp modSp new del mod">
        <pc:chgData name="Jake Scoggin" userId="5ad58cec-b21c-486a-b6f0-9ede36b8ce4c" providerId="ADAL" clId="{5FF0C6CE-974F-4041-B7A9-318918E203D5}" dt="2020-12-30T14:43:00.149" v="619" actId="47"/>
        <pc:sldMkLst>
          <pc:docMk/>
          <pc:sldMk cId="84737219" sldId="275"/>
        </pc:sldMkLst>
        <pc:spChg chg="del">
          <ac:chgData name="Jake Scoggin" userId="5ad58cec-b21c-486a-b6f0-9ede36b8ce4c" providerId="ADAL" clId="{5FF0C6CE-974F-4041-B7A9-318918E203D5}" dt="2020-12-30T14:34:28.132" v="216" actId="478"/>
          <ac:spMkLst>
            <pc:docMk/>
            <pc:sldMk cId="84737219" sldId="275"/>
            <ac:spMk id="2" creationId="{A5E2EFEA-7C07-4E69-AC20-802A046D7C2C}"/>
          </ac:spMkLst>
        </pc:spChg>
        <pc:spChg chg="del">
          <ac:chgData name="Jake Scoggin" userId="5ad58cec-b21c-486a-b6f0-9ede36b8ce4c" providerId="ADAL" clId="{5FF0C6CE-974F-4041-B7A9-318918E203D5}" dt="2020-12-30T14:34:28.132" v="216" actId="478"/>
          <ac:spMkLst>
            <pc:docMk/>
            <pc:sldMk cId="84737219" sldId="275"/>
            <ac:spMk id="3" creationId="{E50FA357-B469-4686-A52C-629454D17F0A}"/>
          </ac:spMkLst>
        </pc:spChg>
        <pc:picChg chg="add del mod">
          <ac:chgData name="Jake Scoggin" userId="5ad58cec-b21c-486a-b6f0-9ede36b8ce4c" providerId="ADAL" clId="{5FF0C6CE-974F-4041-B7A9-318918E203D5}" dt="2020-12-30T14:34:52.945" v="281" actId="21"/>
          <ac:picMkLst>
            <pc:docMk/>
            <pc:sldMk cId="84737219" sldId="275"/>
            <ac:picMk id="5" creationId="{8D6A1244-A79F-410F-AF32-4400452CC944}"/>
          </ac:picMkLst>
        </pc:picChg>
      </pc:sldChg>
      <pc:sldChg chg="addSp modSp new mod modAnim">
        <pc:chgData name="Jake Scoggin" userId="5ad58cec-b21c-486a-b6f0-9ede36b8ce4c" providerId="ADAL" clId="{5FF0C6CE-974F-4041-B7A9-318918E203D5}" dt="2020-12-30T14:36:40.037" v="438" actId="20577"/>
        <pc:sldMkLst>
          <pc:docMk/>
          <pc:sldMk cId="2406701891" sldId="276"/>
        </pc:sldMkLst>
        <pc:spChg chg="mod">
          <ac:chgData name="Jake Scoggin" userId="5ad58cec-b21c-486a-b6f0-9ede36b8ce4c" providerId="ADAL" clId="{5FF0C6CE-974F-4041-B7A9-318918E203D5}" dt="2020-12-30T14:36:40.037" v="438" actId="20577"/>
          <ac:spMkLst>
            <pc:docMk/>
            <pc:sldMk cId="2406701891" sldId="276"/>
            <ac:spMk id="2" creationId="{C6495C71-10E8-4777-9A81-31C765409F63}"/>
          </ac:spMkLst>
        </pc:spChg>
        <pc:spChg chg="mod">
          <ac:chgData name="Jake Scoggin" userId="5ad58cec-b21c-486a-b6f0-9ede36b8ce4c" providerId="ADAL" clId="{5FF0C6CE-974F-4041-B7A9-318918E203D5}" dt="2020-12-30T14:36:06.806" v="409" actId="27636"/>
          <ac:spMkLst>
            <pc:docMk/>
            <pc:sldMk cId="2406701891" sldId="276"/>
            <ac:spMk id="3" creationId="{F7DB860C-89A3-4F44-B5E3-B6648E347C4F}"/>
          </ac:spMkLst>
        </pc:spChg>
        <pc:picChg chg="add mod">
          <ac:chgData name="Jake Scoggin" userId="5ad58cec-b21c-486a-b6f0-9ede36b8ce4c" providerId="ADAL" clId="{5FF0C6CE-974F-4041-B7A9-318918E203D5}" dt="2020-12-30T14:36:26.859" v="417" actId="1076"/>
          <ac:picMkLst>
            <pc:docMk/>
            <pc:sldMk cId="2406701891" sldId="276"/>
            <ac:picMk id="4" creationId="{0D013B9F-1897-4A33-BA67-F464F8662C48}"/>
          </ac:picMkLst>
        </pc:picChg>
      </pc:sldChg>
      <pc:sldChg chg="addSp delSp modSp add mod delAnim modAnim">
        <pc:chgData name="Jake Scoggin" userId="5ad58cec-b21c-486a-b6f0-9ede36b8ce4c" providerId="ADAL" clId="{5FF0C6CE-974F-4041-B7A9-318918E203D5}" dt="2020-12-30T15:05:03.933" v="1363"/>
        <pc:sldMkLst>
          <pc:docMk/>
          <pc:sldMk cId="1629430665" sldId="277"/>
        </pc:sldMkLst>
        <pc:spChg chg="mod">
          <ac:chgData name="Jake Scoggin" userId="5ad58cec-b21c-486a-b6f0-9ede36b8ce4c" providerId="ADAL" clId="{5FF0C6CE-974F-4041-B7A9-318918E203D5}" dt="2020-12-30T14:48:29.050" v="888" actId="1076"/>
          <ac:spMkLst>
            <pc:docMk/>
            <pc:sldMk cId="1629430665" sldId="277"/>
            <ac:spMk id="2" creationId="{1F217A03-A8CF-456B-944B-831C515B1329}"/>
          </ac:spMkLst>
        </pc:spChg>
        <pc:spChg chg="mod">
          <ac:chgData name="Jake Scoggin" userId="5ad58cec-b21c-486a-b6f0-9ede36b8ce4c" providerId="ADAL" clId="{5FF0C6CE-974F-4041-B7A9-318918E203D5}" dt="2020-12-30T14:46:55.190" v="785" actId="553"/>
          <ac:spMkLst>
            <pc:docMk/>
            <pc:sldMk cId="1629430665" sldId="277"/>
            <ac:spMk id="22" creationId="{94048A37-F2A4-419F-9D3F-FEA4232D6B1A}"/>
          </ac:spMkLst>
        </pc:spChg>
        <pc:spChg chg="mod">
          <ac:chgData name="Jake Scoggin" userId="5ad58cec-b21c-486a-b6f0-9ede36b8ce4c" providerId="ADAL" clId="{5FF0C6CE-974F-4041-B7A9-318918E203D5}" dt="2020-12-30T14:46:55.190" v="785" actId="553"/>
          <ac:spMkLst>
            <pc:docMk/>
            <pc:sldMk cId="1629430665" sldId="277"/>
            <ac:spMk id="31" creationId="{A20EBBC4-383A-4CC7-974B-3F40AABCB59E}"/>
          </ac:spMkLst>
        </pc:spChg>
        <pc:spChg chg="mod">
          <ac:chgData name="Jake Scoggin" userId="5ad58cec-b21c-486a-b6f0-9ede36b8ce4c" providerId="ADAL" clId="{5FF0C6CE-974F-4041-B7A9-318918E203D5}" dt="2020-12-30T14:46:55.190" v="785" actId="553"/>
          <ac:spMkLst>
            <pc:docMk/>
            <pc:sldMk cId="1629430665" sldId="277"/>
            <ac:spMk id="32" creationId="{F2101345-736E-404E-9C26-B78FC0744405}"/>
          </ac:spMkLst>
        </pc:spChg>
        <pc:spChg chg="mod">
          <ac:chgData name="Jake Scoggin" userId="5ad58cec-b21c-486a-b6f0-9ede36b8ce4c" providerId="ADAL" clId="{5FF0C6CE-974F-4041-B7A9-318918E203D5}" dt="2020-12-30T14:46:55.190" v="785" actId="553"/>
          <ac:spMkLst>
            <pc:docMk/>
            <pc:sldMk cId="1629430665" sldId="277"/>
            <ac:spMk id="33" creationId="{463B5421-6355-4ABF-9D48-13893822CAA0}"/>
          </ac:spMkLst>
        </pc:spChg>
        <pc:spChg chg="mod">
          <ac:chgData name="Jake Scoggin" userId="5ad58cec-b21c-486a-b6f0-9ede36b8ce4c" providerId="ADAL" clId="{5FF0C6CE-974F-4041-B7A9-318918E203D5}" dt="2020-12-30T14:48:34.963" v="889" actId="1076"/>
          <ac:spMkLst>
            <pc:docMk/>
            <pc:sldMk cId="1629430665" sldId="277"/>
            <ac:spMk id="34" creationId="{5E89111A-3308-4CA0-992A-CC6688B6B5C4}"/>
          </ac:spMkLst>
        </pc:spChg>
        <pc:spChg chg="mod">
          <ac:chgData name="Jake Scoggin" userId="5ad58cec-b21c-486a-b6f0-9ede36b8ce4c" providerId="ADAL" clId="{5FF0C6CE-974F-4041-B7A9-318918E203D5}" dt="2020-12-30T14:48:34.963" v="889" actId="1076"/>
          <ac:spMkLst>
            <pc:docMk/>
            <pc:sldMk cId="1629430665" sldId="277"/>
            <ac:spMk id="35" creationId="{09257FCB-E4CA-4771-94AF-9ED489AA42BF}"/>
          </ac:spMkLst>
        </pc:spChg>
        <pc:spChg chg="mod">
          <ac:chgData name="Jake Scoggin" userId="5ad58cec-b21c-486a-b6f0-9ede36b8ce4c" providerId="ADAL" clId="{5FF0C6CE-974F-4041-B7A9-318918E203D5}" dt="2020-12-30T14:48:34.963" v="889" actId="1076"/>
          <ac:spMkLst>
            <pc:docMk/>
            <pc:sldMk cId="1629430665" sldId="277"/>
            <ac:spMk id="39" creationId="{90584593-7F70-43CB-92ED-D3328AD4C63D}"/>
          </ac:spMkLst>
        </pc:spChg>
        <pc:spChg chg="mod topLvl">
          <ac:chgData name="Jake Scoggin" userId="5ad58cec-b21c-486a-b6f0-9ede36b8ce4c" providerId="ADAL" clId="{5FF0C6CE-974F-4041-B7A9-318918E203D5}" dt="2020-12-30T15:04:50.665" v="1352" actId="164"/>
          <ac:spMkLst>
            <pc:docMk/>
            <pc:sldMk cId="1629430665" sldId="277"/>
            <ac:spMk id="40" creationId="{2679E2EF-65E0-41DA-B767-B7D04D498268}"/>
          </ac:spMkLst>
        </pc:spChg>
        <pc:spChg chg="mod topLvl">
          <ac:chgData name="Jake Scoggin" userId="5ad58cec-b21c-486a-b6f0-9ede36b8ce4c" providerId="ADAL" clId="{5FF0C6CE-974F-4041-B7A9-318918E203D5}" dt="2020-12-30T15:04:50.665" v="1352" actId="164"/>
          <ac:spMkLst>
            <pc:docMk/>
            <pc:sldMk cId="1629430665" sldId="277"/>
            <ac:spMk id="41" creationId="{A0B3694E-6619-4E09-859A-C0DE24ACF968}"/>
          </ac:spMkLst>
        </pc:spChg>
        <pc:spChg chg="mod topLvl">
          <ac:chgData name="Jake Scoggin" userId="5ad58cec-b21c-486a-b6f0-9ede36b8ce4c" providerId="ADAL" clId="{5FF0C6CE-974F-4041-B7A9-318918E203D5}" dt="2020-12-30T15:04:50.665" v="1352" actId="164"/>
          <ac:spMkLst>
            <pc:docMk/>
            <pc:sldMk cId="1629430665" sldId="277"/>
            <ac:spMk id="42" creationId="{2E575E6A-2DC8-4B55-A88D-3A7ECDB567F2}"/>
          </ac:spMkLst>
        </pc:spChg>
        <pc:spChg chg="mod topLvl">
          <ac:chgData name="Jake Scoggin" userId="5ad58cec-b21c-486a-b6f0-9ede36b8ce4c" providerId="ADAL" clId="{5FF0C6CE-974F-4041-B7A9-318918E203D5}" dt="2020-12-30T15:04:54.859" v="1355" actId="164"/>
          <ac:spMkLst>
            <pc:docMk/>
            <pc:sldMk cId="1629430665" sldId="277"/>
            <ac:spMk id="43" creationId="{EC3DB28C-DCCE-4473-8A1A-310A7F5645E8}"/>
          </ac:spMkLst>
        </pc:spChg>
        <pc:spChg chg="mod topLvl">
          <ac:chgData name="Jake Scoggin" userId="5ad58cec-b21c-486a-b6f0-9ede36b8ce4c" providerId="ADAL" clId="{5FF0C6CE-974F-4041-B7A9-318918E203D5}" dt="2020-12-30T15:04:54.859" v="1355" actId="164"/>
          <ac:spMkLst>
            <pc:docMk/>
            <pc:sldMk cId="1629430665" sldId="277"/>
            <ac:spMk id="44" creationId="{5EA4CC68-07E2-4304-8A74-B4D540C82628}"/>
          </ac:spMkLst>
        </pc:spChg>
        <pc:spChg chg="mod topLvl">
          <ac:chgData name="Jake Scoggin" userId="5ad58cec-b21c-486a-b6f0-9ede36b8ce4c" providerId="ADAL" clId="{5FF0C6CE-974F-4041-B7A9-318918E203D5}" dt="2020-12-30T15:04:54.859" v="1355" actId="164"/>
          <ac:spMkLst>
            <pc:docMk/>
            <pc:sldMk cId="1629430665" sldId="277"/>
            <ac:spMk id="45" creationId="{2F3B1648-413E-4067-847C-6CB7E3D6DB01}"/>
          </ac:spMkLst>
        </pc:spChg>
        <pc:spChg chg="mod topLvl">
          <ac:chgData name="Jake Scoggin" userId="5ad58cec-b21c-486a-b6f0-9ede36b8ce4c" providerId="ADAL" clId="{5FF0C6CE-974F-4041-B7A9-318918E203D5}" dt="2020-12-30T15:04:58.739" v="1358" actId="164"/>
          <ac:spMkLst>
            <pc:docMk/>
            <pc:sldMk cId="1629430665" sldId="277"/>
            <ac:spMk id="46" creationId="{43AA6C34-CDB5-48AC-98AA-972314132FC3}"/>
          </ac:spMkLst>
        </pc:spChg>
        <pc:spChg chg="mod topLvl">
          <ac:chgData name="Jake Scoggin" userId="5ad58cec-b21c-486a-b6f0-9ede36b8ce4c" providerId="ADAL" clId="{5FF0C6CE-974F-4041-B7A9-318918E203D5}" dt="2020-12-30T15:04:58.739" v="1358" actId="164"/>
          <ac:spMkLst>
            <pc:docMk/>
            <pc:sldMk cId="1629430665" sldId="277"/>
            <ac:spMk id="47" creationId="{67B0D71E-9DD0-4215-A5C3-C2104E0CBEFB}"/>
          </ac:spMkLst>
        </pc:spChg>
        <pc:spChg chg="mod topLvl">
          <ac:chgData name="Jake Scoggin" userId="5ad58cec-b21c-486a-b6f0-9ede36b8ce4c" providerId="ADAL" clId="{5FF0C6CE-974F-4041-B7A9-318918E203D5}" dt="2020-12-30T15:04:58.739" v="1358" actId="164"/>
          <ac:spMkLst>
            <pc:docMk/>
            <pc:sldMk cId="1629430665" sldId="277"/>
            <ac:spMk id="48" creationId="{F8FA1C7F-8A7C-45F8-9A33-39B598009A86}"/>
          </ac:spMkLst>
        </pc:spChg>
        <pc:spChg chg="mod topLvl">
          <ac:chgData name="Jake Scoggin" userId="5ad58cec-b21c-486a-b6f0-9ede36b8ce4c" providerId="ADAL" clId="{5FF0C6CE-974F-4041-B7A9-318918E203D5}" dt="2020-12-30T15:05:02.910" v="1361" actId="164"/>
          <ac:spMkLst>
            <pc:docMk/>
            <pc:sldMk cId="1629430665" sldId="277"/>
            <ac:spMk id="49" creationId="{5C6A59A5-1A78-4ED9-89A9-A2D8CD8A5A26}"/>
          </ac:spMkLst>
        </pc:spChg>
        <pc:spChg chg="mod topLvl">
          <ac:chgData name="Jake Scoggin" userId="5ad58cec-b21c-486a-b6f0-9ede36b8ce4c" providerId="ADAL" clId="{5FF0C6CE-974F-4041-B7A9-318918E203D5}" dt="2020-12-30T15:05:02.910" v="1361" actId="164"/>
          <ac:spMkLst>
            <pc:docMk/>
            <pc:sldMk cId="1629430665" sldId="277"/>
            <ac:spMk id="50" creationId="{D2C6FEB7-688D-447D-B67B-A968E1F042E3}"/>
          </ac:spMkLst>
        </pc:spChg>
        <pc:spChg chg="mod topLvl">
          <ac:chgData name="Jake Scoggin" userId="5ad58cec-b21c-486a-b6f0-9ede36b8ce4c" providerId="ADAL" clId="{5FF0C6CE-974F-4041-B7A9-318918E203D5}" dt="2020-12-30T15:05:02.910" v="1361" actId="164"/>
          <ac:spMkLst>
            <pc:docMk/>
            <pc:sldMk cId="1629430665" sldId="277"/>
            <ac:spMk id="51" creationId="{BEB676C3-E90E-4E19-A997-F3F025C32A40}"/>
          </ac:spMkLst>
        </pc:spChg>
        <pc:spChg chg="del">
          <ac:chgData name="Jake Scoggin" userId="5ad58cec-b21c-486a-b6f0-9ede36b8ce4c" providerId="ADAL" clId="{5FF0C6CE-974F-4041-B7A9-318918E203D5}" dt="2020-12-30T14:38:56.827" v="525" actId="478"/>
          <ac:spMkLst>
            <pc:docMk/>
            <pc:sldMk cId="1629430665" sldId="277"/>
            <ac:spMk id="58" creationId="{CCCD0615-7995-4F43-A5C3-BAF12742F26C}"/>
          </ac:spMkLst>
        </pc:spChg>
        <pc:grpChg chg="add mod">
          <ac:chgData name="Jake Scoggin" userId="5ad58cec-b21c-486a-b6f0-9ede36b8ce4c" providerId="ADAL" clId="{5FF0C6CE-974F-4041-B7A9-318918E203D5}" dt="2020-12-30T15:04:50.665" v="1352" actId="164"/>
          <ac:grpSpMkLst>
            <pc:docMk/>
            <pc:sldMk cId="1629430665" sldId="277"/>
            <ac:grpSpMk id="3" creationId="{836ACFCD-3958-4F7B-A2F4-9B371E2B4DD6}"/>
          </ac:grpSpMkLst>
        </pc:grpChg>
        <pc:grpChg chg="add mod">
          <ac:chgData name="Jake Scoggin" userId="5ad58cec-b21c-486a-b6f0-9ede36b8ce4c" providerId="ADAL" clId="{5FF0C6CE-974F-4041-B7A9-318918E203D5}" dt="2020-12-30T15:04:54.859" v="1355" actId="164"/>
          <ac:grpSpMkLst>
            <pc:docMk/>
            <pc:sldMk cId="1629430665" sldId="277"/>
            <ac:grpSpMk id="4" creationId="{4DAAE671-2F95-473E-BA64-CAE2EE1B2B08}"/>
          </ac:grpSpMkLst>
        </pc:grpChg>
        <pc:grpChg chg="add mod">
          <ac:chgData name="Jake Scoggin" userId="5ad58cec-b21c-486a-b6f0-9ede36b8ce4c" providerId="ADAL" clId="{5FF0C6CE-974F-4041-B7A9-318918E203D5}" dt="2020-12-30T15:04:58.739" v="1358" actId="164"/>
          <ac:grpSpMkLst>
            <pc:docMk/>
            <pc:sldMk cId="1629430665" sldId="277"/>
            <ac:grpSpMk id="5" creationId="{7F36DB34-F0C9-4880-ACA8-A31BD6280584}"/>
          </ac:grpSpMkLst>
        </pc:grpChg>
        <pc:grpChg chg="add mod">
          <ac:chgData name="Jake Scoggin" userId="5ad58cec-b21c-486a-b6f0-9ede36b8ce4c" providerId="ADAL" clId="{5FF0C6CE-974F-4041-B7A9-318918E203D5}" dt="2020-12-30T15:05:02.910" v="1361" actId="164"/>
          <ac:grpSpMkLst>
            <pc:docMk/>
            <pc:sldMk cId="1629430665" sldId="277"/>
            <ac:grpSpMk id="6" creationId="{B42C9532-0FEC-4C5D-A718-72F76C11F2EF}"/>
          </ac:grpSpMkLst>
        </pc:grpChg>
        <pc:grpChg chg="mod">
          <ac:chgData name="Jake Scoggin" userId="5ad58cec-b21c-486a-b6f0-9ede36b8ce4c" providerId="ADAL" clId="{5FF0C6CE-974F-4041-B7A9-318918E203D5}" dt="2020-12-30T14:48:34.963" v="889" actId="1076"/>
          <ac:grpSpMkLst>
            <pc:docMk/>
            <pc:sldMk cId="1629430665" sldId="277"/>
            <ac:grpSpMk id="52" creationId="{80472FF6-16D8-4A5A-8D4B-BB00FFDEA8B8}"/>
          </ac:grpSpMkLst>
        </pc:grpChg>
        <pc:grpChg chg="del">
          <ac:chgData name="Jake Scoggin" userId="5ad58cec-b21c-486a-b6f0-9ede36b8ce4c" providerId="ADAL" clId="{5FF0C6CE-974F-4041-B7A9-318918E203D5}" dt="2020-12-30T14:47:00.828" v="786" actId="165"/>
          <ac:grpSpMkLst>
            <pc:docMk/>
            <pc:sldMk cId="1629430665" sldId="277"/>
            <ac:grpSpMk id="53" creationId="{F09B8122-7FC4-4989-AA6B-C5E986188D36}"/>
          </ac:grpSpMkLst>
        </pc:grpChg>
        <pc:grpChg chg="del">
          <ac:chgData name="Jake Scoggin" userId="5ad58cec-b21c-486a-b6f0-9ede36b8ce4c" providerId="ADAL" clId="{5FF0C6CE-974F-4041-B7A9-318918E203D5}" dt="2020-12-30T14:47:04.266" v="787" actId="165"/>
          <ac:grpSpMkLst>
            <pc:docMk/>
            <pc:sldMk cId="1629430665" sldId="277"/>
            <ac:grpSpMk id="54" creationId="{4000F603-5579-4B10-A0E0-3851FF697537}"/>
          </ac:grpSpMkLst>
        </pc:grpChg>
        <pc:grpChg chg="del">
          <ac:chgData name="Jake Scoggin" userId="5ad58cec-b21c-486a-b6f0-9ede36b8ce4c" providerId="ADAL" clId="{5FF0C6CE-974F-4041-B7A9-318918E203D5}" dt="2020-12-30T14:47:07.324" v="788" actId="165"/>
          <ac:grpSpMkLst>
            <pc:docMk/>
            <pc:sldMk cId="1629430665" sldId="277"/>
            <ac:grpSpMk id="55" creationId="{13D77302-533B-4554-89F9-A7F271FDDD5A}"/>
          </ac:grpSpMkLst>
        </pc:grpChg>
        <pc:grpChg chg="del">
          <ac:chgData name="Jake Scoggin" userId="5ad58cec-b21c-486a-b6f0-9ede36b8ce4c" providerId="ADAL" clId="{5FF0C6CE-974F-4041-B7A9-318918E203D5}" dt="2020-12-30T14:47:10.512" v="789" actId="165"/>
          <ac:grpSpMkLst>
            <pc:docMk/>
            <pc:sldMk cId="1629430665" sldId="277"/>
            <ac:grpSpMk id="56" creationId="{692514FC-CAFE-4455-9975-56C066A4C60E}"/>
          </ac:grpSpMkLst>
        </pc:grpChg>
        <pc:grpChg chg="del">
          <ac:chgData name="Jake Scoggin" userId="5ad58cec-b21c-486a-b6f0-9ede36b8ce4c" providerId="ADAL" clId="{5FF0C6CE-974F-4041-B7A9-318918E203D5}" dt="2020-12-30T14:38:56.827" v="525" actId="478"/>
          <ac:grpSpMkLst>
            <pc:docMk/>
            <pc:sldMk cId="1629430665" sldId="277"/>
            <ac:grpSpMk id="60" creationId="{F244E396-6361-4737-885B-EBB575870B63}"/>
          </ac:grpSpMkLst>
        </pc:grpChg>
        <pc:picChg chg="del">
          <ac:chgData name="Jake Scoggin" userId="5ad58cec-b21c-486a-b6f0-9ede36b8ce4c" providerId="ADAL" clId="{5FF0C6CE-974F-4041-B7A9-318918E203D5}" dt="2020-12-30T14:38:56.827" v="525" actId="478"/>
          <ac:picMkLst>
            <pc:docMk/>
            <pc:sldMk cId="1629430665" sldId="277"/>
            <ac:picMk id="17" creationId="{E59D6A3C-FEA1-4C14-BB11-C8FF96A06E58}"/>
          </ac:picMkLst>
        </pc:picChg>
        <pc:picChg chg="add mod">
          <ac:chgData name="Jake Scoggin" userId="5ad58cec-b21c-486a-b6f0-9ede36b8ce4c" providerId="ADAL" clId="{5FF0C6CE-974F-4041-B7A9-318918E203D5}" dt="2020-12-30T14:48:25.892" v="887" actId="1076"/>
          <ac:picMkLst>
            <pc:docMk/>
            <pc:sldMk cId="1629430665" sldId="277"/>
            <ac:picMk id="36" creationId="{FE1B6BEE-3446-4392-A2A0-FA8D269CC12F}"/>
          </ac:picMkLst>
        </pc:picChg>
      </pc:sldChg>
      <pc:sldChg chg="modSp add del mod modAnim">
        <pc:chgData name="Jake Scoggin" userId="5ad58cec-b21c-486a-b6f0-9ede36b8ce4c" providerId="ADAL" clId="{5FF0C6CE-974F-4041-B7A9-318918E203D5}" dt="2020-12-30T14:37:52.567" v="501" actId="47"/>
        <pc:sldMkLst>
          <pc:docMk/>
          <pc:sldMk cId="1962028185" sldId="277"/>
        </pc:sldMkLst>
        <pc:spChg chg="mod">
          <ac:chgData name="Jake Scoggin" userId="5ad58cec-b21c-486a-b6f0-9ede36b8ce4c" providerId="ADAL" clId="{5FF0C6CE-974F-4041-B7A9-318918E203D5}" dt="2020-12-30T14:37:08.363" v="456" actId="20577"/>
          <ac:spMkLst>
            <pc:docMk/>
            <pc:sldMk cId="1962028185" sldId="277"/>
            <ac:spMk id="2" creationId="{C6495C71-10E8-4777-9A81-31C765409F63}"/>
          </ac:spMkLst>
        </pc:spChg>
        <pc:spChg chg="mod">
          <ac:chgData name="Jake Scoggin" userId="5ad58cec-b21c-486a-b6f0-9ede36b8ce4c" providerId="ADAL" clId="{5FF0C6CE-974F-4041-B7A9-318918E203D5}" dt="2020-12-30T14:37:42.923" v="500" actId="20577"/>
          <ac:spMkLst>
            <pc:docMk/>
            <pc:sldMk cId="1962028185" sldId="277"/>
            <ac:spMk id="3" creationId="{F7DB860C-89A3-4F44-B5E3-B6648E347C4F}"/>
          </ac:spMkLst>
        </pc:spChg>
      </pc:sldChg>
      <pc:sldChg chg="addSp delSp modSp add mod modAnim">
        <pc:chgData name="Jake Scoggin" userId="5ad58cec-b21c-486a-b6f0-9ede36b8ce4c" providerId="ADAL" clId="{5FF0C6CE-974F-4041-B7A9-318918E203D5}" dt="2020-12-30T15:10:48.929" v="1431"/>
        <pc:sldMkLst>
          <pc:docMk/>
          <pc:sldMk cId="4129681562" sldId="278"/>
        </pc:sldMkLst>
        <pc:spChg chg="mod">
          <ac:chgData name="Jake Scoggin" userId="5ad58cec-b21c-486a-b6f0-9ede36b8ce4c" providerId="ADAL" clId="{5FF0C6CE-974F-4041-B7A9-318918E203D5}" dt="2020-12-30T14:40:41.801" v="601" actId="6549"/>
          <ac:spMkLst>
            <pc:docMk/>
            <pc:sldMk cId="4129681562" sldId="278"/>
            <ac:spMk id="2" creationId="{1F217A03-A8CF-456B-944B-831C515B1329}"/>
          </ac:spMkLst>
        </pc:spChg>
        <pc:spChg chg="mod">
          <ac:chgData name="Jake Scoggin" userId="5ad58cec-b21c-486a-b6f0-9ede36b8ce4c" providerId="ADAL" clId="{5FF0C6CE-974F-4041-B7A9-318918E203D5}" dt="2020-12-30T14:45:08.803" v="783" actId="1038"/>
          <ac:spMkLst>
            <pc:docMk/>
            <pc:sldMk cId="4129681562" sldId="278"/>
            <ac:spMk id="22" creationId="{94048A37-F2A4-419F-9D3F-FEA4232D6B1A}"/>
          </ac:spMkLst>
        </pc:spChg>
        <pc:spChg chg="del topLvl">
          <ac:chgData name="Jake Scoggin" userId="5ad58cec-b21c-486a-b6f0-9ede36b8ce4c" providerId="ADAL" clId="{5FF0C6CE-974F-4041-B7A9-318918E203D5}" dt="2020-12-30T14:48:43.946" v="890" actId="478"/>
          <ac:spMkLst>
            <pc:docMk/>
            <pc:sldMk cId="4129681562" sldId="278"/>
            <ac:spMk id="30" creationId="{4639B400-7DEA-4685-BCE2-CDA8F4D7EA4C}"/>
          </ac:spMkLst>
        </pc:spChg>
        <pc:spChg chg="mod">
          <ac:chgData name="Jake Scoggin" userId="5ad58cec-b21c-486a-b6f0-9ede36b8ce4c" providerId="ADAL" clId="{5FF0C6CE-974F-4041-B7A9-318918E203D5}" dt="2020-12-30T14:45:08.803" v="783" actId="1038"/>
          <ac:spMkLst>
            <pc:docMk/>
            <pc:sldMk cId="4129681562" sldId="278"/>
            <ac:spMk id="31" creationId="{A20EBBC4-383A-4CC7-974B-3F40AABCB59E}"/>
          </ac:spMkLst>
        </pc:spChg>
        <pc:spChg chg="mod">
          <ac:chgData name="Jake Scoggin" userId="5ad58cec-b21c-486a-b6f0-9ede36b8ce4c" providerId="ADAL" clId="{5FF0C6CE-974F-4041-B7A9-318918E203D5}" dt="2020-12-30T14:45:08.803" v="783" actId="1038"/>
          <ac:spMkLst>
            <pc:docMk/>
            <pc:sldMk cId="4129681562" sldId="278"/>
            <ac:spMk id="32" creationId="{F2101345-736E-404E-9C26-B78FC0744405}"/>
          </ac:spMkLst>
        </pc:spChg>
        <pc:spChg chg="mod">
          <ac:chgData name="Jake Scoggin" userId="5ad58cec-b21c-486a-b6f0-9ede36b8ce4c" providerId="ADAL" clId="{5FF0C6CE-974F-4041-B7A9-318918E203D5}" dt="2020-12-30T14:45:08.803" v="783" actId="1038"/>
          <ac:spMkLst>
            <pc:docMk/>
            <pc:sldMk cId="4129681562" sldId="278"/>
            <ac:spMk id="33" creationId="{463B5421-6355-4ABF-9D48-13893822CAA0}"/>
          </ac:spMkLst>
        </pc:spChg>
        <pc:spChg chg="mod">
          <ac:chgData name="Jake Scoggin" userId="5ad58cec-b21c-486a-b6f0-9ede36b8ce4c" providerId="ADAL" clId="{5FF0C6CE-974F-4041-B7A9-318918E203D5}" dt="2020-12-30T14:44:56.417" v="757" actId="552"/>
          <ac:spMkLst>
            <pc:docMk/>
            <pc:sldMk cId="4129681562" sldId="278"/>
            <ac:spMk id="34" creationId="{5E89111A-3308-4CA0-992A-CC6688B6B5C4}"/>
          </ac:spMkLst>
        </pc:spChg>
        <pc:spChg chg="mod">
          <ac:chgData name="Jake Scoggin" userId="5ad58cec-b21c-486a-b6f0-9ede36b8ce4c" providerId="ADAL" clId="{5FF0C6CE-974F-4041-B7A9-318918E203D5}" dt="2020-12-30T14:44:50.576" v="755" actId="120"/>
          <ac:spMkLst>
            <pc:docMk/>
            <pc:sldMk cId="4129681562" sldId="278"/>
            <ac:spMk id="35" creationId="{09257FCB-E4CA-4771-94AF-9ED489AA42BF}"/>
          </ac:spMkLst>
        </pc:spChg>
        <pc:spChg chg="mod">
          <ac:chgData name="Jake Scoggin" userId="5ad58cec-b21c-486a-b6f0-9ede36b8ce4c" providerId="ADAL" clId="{5FF0C6CE-974F-4041-B7A9-318918E203D5}" dt="2020-12-30T14:44:47.285" v="754" actId="120"/>
          <ac:spMkLst>
            <pc:docMk/>
            <pc:sldMk cId="4129681562" sldId="278"/>
            <ac:spMk id="39" creationId="{90584593-7F70-43CB-92ED-D3328AD4C63D}"/>
          </ac:spMkLst>
        </pc:spChg>
        <pc:spChg chg="mod topLvl">
          <ac:chgData name="Jake Scoggin" userId="5ad58cec-b21c-486a-b6f0-9ede36b8ce4c" providerId="ADAL" clId="{5FF0C6CE-974F-4041-B7A9-318918E203D5}" dt="2020-12-30T14:44:53.406" v="756" actId="120"/>
          <ac:spMkLst>
            <pc:docMk/>
            <pc:sldMk cId="4129681562" sldId="278"/>
            <ac:spMk id="40" creationId="{2679E2EF-65E0-41DA-B767-B7D04D498268}"/>
          </ac:spMkLst>
        </pc:spChg>
        <pc:spChg chg="mod topLvl">
          <ac:chgData name="Jake Scoggin" userId="5ad58cec-b21c-486a-b6f0-9ede36b8ce4c" providerId="ADAL" clId="{5FF0C6CE-974F-4041-B7A9-318918E203D5}" dt="2020-12-30T14:43:38.635" v="629" actId="164"/>
          <ac:spMkLst>
            <pc:docMk/>
            <pc:sldMk cId="4129681562" sldId="278"/>
            <ac:spMk id="41" creationId="{A0B3694E-6619-4E09-859A-C0DE24ACF968}"/>
          </ac:spMkLst>
        </pc:spChg>
        <pc:spChg chg="mod topLvl">
          <ac:chgData name="Jake Scoggin" userId="5ad58cec-b21c-486a-b6f0-9ede36b8ce4c" providerId="ADAL" clId="{5FF0C6CE-974F-4041-B7A9-318918E203D5}" dt="2020-12-30T14:43:43.733" v="632" actId="164"/>
          <ac:spMkLst>
            <pc:docMk/>
            <pc:sldMk cId="4129681562" sldId="278"/>
            <ac:spMk id="42" creationId="{2E575E6A-2DC8-4B55-A88D-3A7ECDB567F2}"/>
          </ac:spMkLst>
        </pc:spChg>
        <pc:spChg chg="mod topLvl">
          <ac:chgData name="Jake Scoggin" userId="5ad58cec-b21c-486a-b6f0-9ede36b8ce4c" providerId="ADAL" clId="{5FF0C6CE-974F-4041-B7A9-318918E203D5}" dt="2020-12-30T14:44:53.406" v="756" actId="120"/>
          <ac:spMkLst>
            <pc:docMk/>
            <pc:sldMk cId="4129681562" sldId="278"/>
            <ac:spMk id="43" creationId="{EC3DB28C-DCCE-4473-8A1A-310A7F5645E8}"/>
          </ac:spMkLst>
        </pc:spChg>
        <pc:spChg chg="mod topLvl">
          <ac:chgData name="Jake Scoggin" userId="5ad58cec-b21c-486a-b6f0-9ede36b8ce4c" providerId="ADAL" clId="{5FF0C6CE-974F-4041-B7A9-318918E203D5}" dt="2020-12-30T14:43:38.635" v="629" actId="164"/>
          <ac:spMkLst>
            <pc:docMk/>
            <pc:sldMk cId="4129681562" sldId="278"/>
            <ac:spMk id="44" creationId="{5EA4CC68-07E2-4304-8A74-B4D540C82628}"/>
          </ac:spMkLst>
        </pc:spChg>
        <pc:spChg chg="mod topLvl">
          <ac:chgData name="Jake Scoggin" userId="5ad58cec-b21c-486a-b6f0-9ede36b8ce4c" providerId="ADAL" clId="{5FF0C6CE-974F-4041-B7A9-318918E203D5}" dt="2020-12-30T14:43:43.733" v="632" actId="164"/>
          <ac:spMkLst>
            <pc:docMk/>
            <pc:sldMk cId="4129681562" sldId="278"/>
            <ac:spMk id="45" creationId="{2F3B1648-413E-4067-847C-6CB7E3D6DB01}"/>
          </ac:spMkLst>
        </pc:spChg>
        <pc:spChg chg="mod topLvl">
          <ac:chgData name="Jake Scoggin" userId="5ad58cec-b21c-486a-b6f0-9ede36b8ce4c" providerId="ADAL" clId="{5FF0C6CE-974F-4041-B7A9-318918E203D5}" dt="2020-12-30T14:44:53.406" v="756" actId="120"/>
          <ac:spMkLst>
            <pc:docMk/>
            <pc:sldMk cId="4129681562" sldId="278"/>
            <ac:spMk id="46" creationId="{43AA6C34-CDB5-48AC-98AA-972314132FC3}"/>
          </ac:spMkLst>
        </pc:spChg>
        <pc:spChg chg="mod topLvl">
          <ac:chgData name="Jake Scoggin" userId="5ad58cec-b21c-486a-b6f0-9ede36b8ce4c" providerId="ADAL" clId="{5FF0C6CE-974F-4041-B7A9-318918E203D5}" dt="2020-12-30T14:43:38.635" v="629" actId="164"/>
          <ac:spMkLst>
            <pc:docMk/>
            <pc:sldMk cId="4129681562" sldId="278"/>
            <ac:spMk id="47" creationId="{67B0D71E-9DD0-4215-A5C3-C2104E0CBEFB}"/>
          </ac:spMkLst>
        </pc:spChg>
        <pc:spChg chg="mod topLvl">
          <ac:chgData name="Jake Scoggin" userId="5ad58cec-b21c-486a-b6f0-9ede36b8ce4c" providerId="ADAL" clId="{5FF0C6CE-974F-4041-B7A9-318918E203D5}" dt="2020-12-30T14:43:43.733" v="632" actId="164"/>
          <ac:spMkLst>
            <pc:docMk/>
            <pc:sldMk cId="4129681562" sldId="278"/>
            <ac:spMk id="48" creationId="{F8FA1C7F-8A7C-45F8-9A33-39B598009A86}"/>
          </ac:spMkLst>
        </pc:spChg>
        <pc:spChg chg="mod topLvl">
          <ac:chgData name="Jake Scoggin" userId="5ad58cec-b21c-486a-b6f0-9ede36b8ce4c" providerId="ADAL" clId="{5FF0C6CE-974F-4041-B7A9-318918E203D5}" dt="2020-12-30T14:44:53.406" v="756" actId="120"/>
          <ac:spMkLst>
            <pc:docMk/>
            <pc:sldMk cId="4129681562" sldId="278"/>
            <ac:spMk id="49" creationId="{5C6A59A5-1A78-4ED9-89A9-A2D8CD8A5A26}"/>
          </ac:spMkLst>
        </pc:spChg>
        <pc:spChg chg="mod topLvl">
          <ac:chgData name="Jake Scoggin" userId="5ad58cec-b21c-486a-b6f0-9ede36b8ce4c" providerId="ADAL" clId="{5FF0C6CE-974F-4041-B7A9-318918E203D5}" dt="2020-12-30T14:43:38.635" v="629" actId="164"/>
          <ac:spMkLst>
            <pc:docMk/>
            <pc:sldMk cId="4129681562" sldId="278"/>
            <ac:spMk id="50" creationId="{D2C6FEB7-688D-447D-B67B-A968E1F042E3}"/>
          </ac:spMkLst>
        </pc:spChg>
        <pc:spChg chg="mod topLvl">
          <ac:chgData name="Jake Scoggin" userId="5ad58cec-b21c-486a-b6f0-9ede36b8ce4c" providerId="ADAL" clId="{5FF0C6CE-974F-4041-B7A9-318918E203D5}" dt="2020-12-30T14:43:43.733" v="632" actId="164"/>
          <ac:spMkLst>
            <pc:docMk/>
            <pc:sldMk cId="4129681562" sldId="278"/>
            <ac:spMk id="51" creationId="{BEB676C3-E90E-4E19-A997-F3F025C32A40}"/>
          </ac:spMkLst>
        </pc:spChg>
        <pc:grpChg chg="add mod">
          <ac:chgData name="Jake Scoggin" userId="5ad58cec-b21c-486a-b6f0-9ede36b8ce4c" providerId="ADAL" clId="{5FF0C6CE-974F-4041-B7A9-318918E203D5}" dt="2020-12-30T14:44:56.417" v="757" actId="552"/>
          <ac:grpSpMkLst>
            <pc:docMk/>
            <pc:sldMk cId="4129681562" sldId="278"/>
            <ac:grpSpMk id="3" creationId="{9BA7E751-54DE-4117-875A-AD5C2971AA46}"/>
          </ac:grpSpMkLst>
        </pc:grpChg>
        <pc:grpChg chg="add mod">
          <ac:chgData name="Jake Scoggin" userId="5ad58cec-b21c-486a-b6f0-9ede36b8ce4c" providerId="ADAL" clId="{5FF0C6CE-974F-4041-B7A9-318918E203D5}" dt="2020-12-30T14:44:50.576" v="755" actId="120"/>
          <ac:grpSpMkLst>
            <pc:docMk/>
            <pc:sldMk cId="4129681562" sldId="278"/>
            <ac:grpSpMk id="4" creationId="{9FE17B19-F05B-4C2D-BEDD-99233C9DF5BE}"/>
          </ac:grpSpMkLst>
        </pc:grpChg>
        <pc:grpChg chg="add mod">
          <ac:chgData name="Jake Scoggin" userId="5ad58cec-b21c-486a-b6f0-9ede36b8ce4c" providerId="ADAL" clId="{5FF0C6CE-974F-4041-B7A9-318918E203D5}" dt="2020-12-30T14:44:47.285" v="754" actId="120"/>
          <ac:grpSpMkLst>
            <pc:docMk/>
            <pc:sldMk cId="4129681562" sldId="278"/>
            <ac:grpSpMk id="5" creationId="{35E7F543-D007-4CF7-80FA-09851DA949C1}"/>
          </ac:grpSpMkLst>
        </pc:grpChg>
        <pc:grpChg chg="add del mod">
          <ac:chgData name="Jake Scoggin" userId="5ad58cec-b21c-486a-b6f0-9ede36b8ce4c" providerId="ADAL" clId="{5FF0C6CE-974F-4041-B7A9-318918E203D5}" dt="2020-12-30T14:48:43.946" v="890" actId="478"/>
          <ac:grpSpMkLst>
            <pc:docMk/>
            <pc:sldMk cId="4129681562" sldId="278"/>
            <ac:grpSpMk id="28" creationId="{729058E6-E9FD-49C3-8DDB-290CBAA1741D}"/>
          </ac:grpSpMkLst>
        </pc:grpChg>
        <pc:grpChg chg="del">
          <ac:chgData name="Jake Scoggin" userId="5ad58cec-b21c-486a-b6f0-9ede36b8ce4c" providerId="ADAL" clId="{5FF0C6CE-974F-4041-B7A9-318918E203D5}" dt="2020-12-30T14:43:07.460" v="620" actId="165"/>
          <ac:grpSpMkLst>
            <pc:docMk/>
            <pc:sldMk cId="4129681562" sldId="278"/>
            <ac:grpSpMk id="53" creationId="{F09B8122-7FC4-4989-AA6B-C5E986188D36}"/>
          </ac:grpSpMkLst>
        </pc:grpChg>
        <pc:grpChg chg="del">
          <ac:chgData name="Jake Scoggin" userId="5ad58cec-b21c-486a-b6f0-9ede36b8ce4c" providerId="ADAL" clId="{5FF0C6CE-974F-4041-B7A9-318918E203D5}" dt="2020-12-30T14:43:13.019" v="621" actId="165"/>
          <ac:grpSpMkLst>
            <pc:docMk/>
            <pc:sldMk cId="4129681562" sldId="278"/>
            <ac:grpSpMk id="54" creationId="{4000F603-5579-4B10-A0E0-3851FF697537}"/>
          </ac:grpSpMkLst>
        </pc:grpChg>
        <pc:grpChg chg="del">
          <ac:chgData name="Jake Scoggin" userId="5ad58cec-b21c-486a-b6f0-9ede36b8ce4c" providerId="ADAL" clId="{5FF0C6CE-974F-4041-B7A9-318918E203D5}" dt="2020-12-30T14:43:16.907" v="622" actId="165"/>
          <ac:grpSpMkLst>
            <pc:docMk/>
            <pc:sldMk cId="4129681562" sldId="278"/>
            <ac:grpSpMk id="55" creationId="{13D77302-533B-4554-89F9-A7F271FDDD5A}"/>
          </ac:grpSpMkLst>
        </pc:grpChg>
        <pc:grpChg chg="del">
          <ac:chgData name="Jake Scoggin" userId="5ad58cec-b21c-486a-b6f0-9ede36b8ce4c" providerId="ADAL" clId="{5FF0C6CE-974F-4041-B7A9-318918E203D5}" dt="2020-12-30T14:43:20.815" v="623" actId="165"/>
          <ac:grpSpMkLst>
            <pc:docMk/>
            <pc:sldMk cId="4129681562" sldId="278"/>
            <ac:grpSpMk id="56" creationId="{692514FC-CAFE-4455-9975-56C066A4C60E}"/>
          </ac:grpSpMkLst>
        </pc:grpChg>
        <pc:picChg chg="mod topLvl">
          <ac:chgData name="Jake Scoggin" userId="5ad58cec-b21c-486a-b6f0-9ede36b8ce4c" providerId="ADAL" clId="{5FF0C6CE-974F-4041-B7A9-318918E203D5}" dt="2020-12-30T14:49:13.345" v="898" actId="1076"/>
          <ac:picMkLst>
            <pc:docMk/>
            <pc:sldMk cId="4129681562" sldId="278"/>
            <ac:picMk id="29" creationId="{7066CF27-3903-480D-B75C-C9801A123F4B}"/>
          </ac:picMkLst>
        </pc:picChg>
        <pc:picChg chg="mod">
          <ac:chgData name="Jake Scoggin" userId="5ad58cec-b21c-486a-b6f0-9ede36b8ce4c" providerId="ADAL" clId="{5FF0C6CE-974F-4041-B7A9-318918E203D5}" dt="2020-12-30T14:49:11.958" v="897" actId="1076"/>
          <ac:picMkLst>
            <pc:docMk/>
            <pc:sldMk cId="4129681562" sldId="278"/>
            <ac:picMk id="36" creationId="{FE1B6BEE-3446-4392-A2A0-FA8D269CC12F}"/>
          </ac:picMkLst>
        </pc:picChg>
        <pc:picChg chg="add mod">
          <ac:chgData name="Jake Scoggin" userId="5ad58cec-b21c-486a-b6f0-9ede36b8ce4c" providerId="ADAL" clId="{5FF0C6CE-974F-4041-B7A9-318918E203D5}" dt="2020-12-30T14:43:34.169" v="628" actId="571"/>
          <ac:picMkLst>
            <pc:docMk/>
            <pc:sldMk cId="4129681562" sldId="278"/>
            <ac:picMk id="37" creationId="{396ED28A-78BC-47B4-8A15-B1B631823F0C}"/>
          </ac:picMkLst>
        </pc:picChg>
      </pc:sldChg>
      <pc:sldChg chg="modSp add del mod modAnim">
        <pc:chgData name="Jake Scoggin" userId="5ad58cec-b21c-486a-b6f0-9ede36b8ce4c" providerId="ADAL" clId="{5FF0C6CE-974F-4041-B7A9-318918E203D5}" dt="2020-12-30T14:59:54.226" v="1240" actId="47"/>
        <pc:sldMkLst>
          <pc:docMk/>
          <pc:sldMk cId="3141066811" sldId="279"/>
        </pc:sldMkLst>
        <pc:spChg chg="mod">
          <ac:chgData name="Jake Scoggin" userId="5ad58cec-b21c-486a-b6f0-9ede36b8ce4c" providerId="ADAL" clId="{5FF0C6CE-974F-4041-B7A9-318918E203D5}" dt="2020-12-30T14:59:27.265" v="1230" actId="14100"/>
          <ac:spMkLst>
            <pc:docMk/>
            <pc:sldMk cId="3141066811" sldId="279"/>
            <ac:spMk id="2" creationId="{C6495C71-10E8-4777-9A81-31C765409F63}"/>
          </ac:spMkLst>
        </pc:spChg>
        <pc:spChg chg="mod">
          <ac:chgData name="Jake Scoggin" userId="5ad58cec-b21c-486a-b6f0-9ede36b8ce4c" providerId="ADAL" clId="{5FF0C6CE-974F-4041-B7A9-318918E203D5}" dt="2020-12-30T14:59:23.308" v="1228" actId="14100"/>
          <ac:spMkLst>
            <pc:docMk/>
            <pc:sldMk cId="3141066811" sldId="279"/>
            <ac:spMk id="3" creationId="{F7DB860C-89A3-4F44-B5E3-B6648E347C4F}"/>
          </ac:spMkLst>
        </pc:spChg>
        <pc:picChg chg="mod">
          <ac:chgData name="Jake Scoggin" userId="5ad58cec-b21c-486a-b6f0-9ede36b8ce4c" providerId="ADAL" clId="{5FF0C6CE-974F-4041-B7A9-318918E203D5}" dt="2020-12-30T14:59:15.655" v="1225" actId="1076"/>
          <ac:picMkLst>
            <pc:docMk/>
            <pc:sldMk cId="3141066811" sldId="279"/>
            <ac:picMk id="4" creationId="{0D013B9F-1897-4A33-BA67-F464F8662C48}"/>
          </ac:picMkLst>
        </pc:picChg>
      </pc:sldChg>
      <pc:sldChg chg="addSp delSp modSp add mod modAnim">
        <pc:chgData name="Jake Scoggin" userId="5ad58cec-b21c-486a-b6f0-9ede36b8ce4c" providerId="ADAL" clId="{5FF0C6CE-974F-4041-B7A9-318918E203D5}" dt="2020-12-30T15:07:45.845" v="1427" actId="1076"/>
        <pc:sldMkLst>
          <pc:docMk/>
          <pc:sldMk cId="79652572" sldId="280"/>
        </pc:sldMkLst>
        <pc:spChg chg="del">
          <ac:chgData name="Jake Scoggin" userId="5ad58cec-b21c-486a-b6f0-9ede36b8ce4c" providerId="ADAL" clId="{5FF0C6CE-974F-4041-B7A9-318918E203D5}" dt="2020-12-30T15:03:56.050" v="1340" actId="478"/>
          <ac:spMkLst>
            <pc:docMk/>
            <pc:sldMk cId="79652572" sldId="280"/>
            <ac:spMk id="2" creationId="{C6495C71-10E8-4777-9A81-31C765409F63}"/>
          </ac:spMkLst>
        </pc:spChg>
        <pc:spChg chg="mod">
          <ac:chgData name="Jake Scoggin" userId="5ad58cec-b21c-486a-b6f0-9ede36b8ce4c" providerId="ADAL" clId="{5FF0C6CE-974F-4041-B7A9-318918E203D5}" dt="2020-12-30T15:07:35.483" v="1425" actId="1036"/>
          <ac:spMkLst>
            <pc:docMk/>
            <pc:sldMk cId="79652572" sldId="280"/>
            <ac:spMk id="3" creationId="{F7DB860C-89A3-4F44-B5E3-B6648E347C4F}"/>
          </ac:spMkLst>
        </pc:spChg>
        <pc:spChg chg="add del">
          <ac:chgData name="Jake Scoggin" userId="5ad58cec-b21c-486a-b6f0-9ede36b8ce4c" providerId="ADAL" clId="{5FF0C6CE-974F-4041-B7A9-318918E203D5}" dt="2020-12-30T15:02:58.932" v="1313"/>
          <ac:spMkLst>
            <pc:docMk/>
            <pc:sldMk cId="79652572" sldId="280"/>
            <ac:spMk id="5" creationId="{150DDA2A-ADA6-4BBE-AD94-DE02F84017E2}"/>
          </ac:spMkLst>
        </pc:spChg>
        <pc:spChg chg="add mod">
          <ac:chgData name="Jake Scoggin" userId="5ad58cec-b21c-486a-b6f0-9ede36b8ce4c" providerId="ADAL" clId="{5FF0C6CE-974F-4041-B7A9-318918E203D5}" dt="2020-12-30T15:07:35.483" v="1425" actId="1036"/>
          <ac:spMkLst>
            <pc:docMk/>
            <pc:sldMk cId="79652572" sldId="280"/>
            <ac:spMk id="6" creationId="{A963C1DE-37F0-493D-9646-04823C407968}"/>
          </ac:spMkLst>
        </pc:spChg>
        <pc:spChg chg="add del mod">
          <ac:chgData name="Jake Scoggin" userId="5ad58cec-b21c-486a-b6f0-9ede36b8ce4c" providerId="ADAL" clId="{5FF0C6CE-974F-4041-B7A9-318918E203D5}" dt="2020-12-30T15:03:58.841" v="1342" actId="478"/>
          <ac:spMkLst>
            <pc:docMk/>
            <pc:sldMk cId="79652572" sldId="280"/>
            <ac:spMk id="9" creationId="{D5C0B815-9B1F-41AF-BEEE-BE5483D2B110}"/>
          </ac:spMkLst>
        </pc:spChg>
        <pc:spChg chg="add mod">
          <ac:chgData name="Jake Scoggin" userId="5ad58cec-b21c-486a-b6f0-9ede36b8ce4c" providerId="ADAL" clId="{5FF0C6CE-974F-4041-B7A9-318918E203D5}" dt="2020-12-30T15:07:45.845" v="1427" actId="1076"/>
          <ac:spMkLst>
            <pc:docMk/>
            <pc:sldMk cId="79652572" sldId="280"/>
            <ac:spMk id="10" creationId="{03D8B899-5A1E-4147-B22B-C585C61A50C8}"/>
          </ac:spMkLst>
        </pc:spChg>
        <pc:picChg chg="del mod">
          <ac:chgData name="Jake Scoggin" userId="5ad58cec-b21c-486a-b6f0-9ede36b8ce4c" providerId="ADAL" clId="{5FF0C6CE-974F-4041-B7A9-318918E203D5}" dt="2020-12-30T15:03:44.070" v="1338" actId="478"/>
          <ac:picMkLst>
            <pc:docMk/>
            <pc:sldMk cId="79652572" sldId="280"/>
            <ac:picMk id="4" creationId="{0D013B9F-1897-4A33-BA67-F464F8662C48}"/>
          </ac:picMkLst>
        </pc:picChg>
        <pc:picChg chg="add">
          <ac:chgData name="Jake Scoggin" userId="5ad58cec-b21c-486a-b6f0-9ede36b8ce4c" providerId="ADAL" clId="{5FF0C6CE-974F-4041-B7A9-318918E203D5}" dt="2020-12-30T15:03:44.271" v="1339"/>
          <ac:picMkLst>
            <pc:docMk/>
            <pc:sldMk cId="79652572" sldId="280"/>
            <ac:picMk id="7" creationId="{F9769830-2021-48AE-B74D-DD0DB70ECD11}"/>
          </ac:picMkLst>
        </pc:picChg>
      </pc:sldChg>
      <pc:sldChg chg="addSp delSp modSp add mod modAnim">
        <pc:chgData name="Jake Scoggin" userId="5ad58cec-b21c-486a-b6f0-9ede36b8ce4c" providerId="ADAL" clId="{5FF0C6CE-974F-4041-B7A9-318918E203D5}" dt="2020-12-30T15:07:53.782" v="1430" actId="478"/>
        <pc:sldMkLst>
          <pc:docMk/>
          <pc:sldMk cId="2004943185" sldId="281"/>
        </pc:sldMkLst>
        <pc:spChg chg="del">
          <ac:chgData name="Jake Scoggin" userId="5ad58cec-b21c-486a-b6f0-9ede36b8ce4c" providerId="ADAL" clId="{5FF0C6CE-974F-4041-B7A9-318918E203D5}" dt="2020-12-30T15:07:51.390" v="1428" actId="478"/>
          <ac:spMkLst>
            <pc:docMk/>
            <pc:sldMk cId="2004943185" sldId="281"/>
            <ac:spMk id="2" creationId="{C6495C71-10E8-4777-9A81-31C765409F63}"/>
          </ac:spMkLst>
        </pc:spChg>
        <pc:spChg chg="mod">
          <ac:chgData name="Jake Scoggin" userId="5ad58cec-b21c-486a-b6f0-9ede36b8ce4c" providerId="ADAL" clId="{5FF0C6CE-974F-4041-B7A9-318918E203D5}" dt="2020-12-30T15:01:35.282" v="1285" actId="207"/>
          <ac:spMkLst>
            <pc:docMk/>
            <pc:sldMk cId="2004943185" sldId="281"/>
            <ac:spMk id="3" creationId="{F7DB860C-89A3-4F44-B5E3-B6648E347C4F}"/>
          </ac:spMkLst>
        </pc:spChg>
        <pc:spChg chg="add mod">
          <ac:chgData name="Jake Scoggin" userId="5ad58cec-b21c-486a-b6f0-9ede36b8ce4c" providerId="ADAL" clId="{5FF0C6CE-974F-4041-B7A9-318918E203D5}" dt="2020-12-30T15:01:58.208" v="1288" actId="207"/>
          <ac:spMkLst>
            <pc:docMk/>
            <pc:sldMk cId="2004943185" sldId="281"/>
            <ac:spMk id="5" creationId="{BAAA7818-DA53-4CC0-8B0B-D9DA7393E644}"/>
          </ac:spMkLst>
        </pc:spChg>
        <pc:spChg chg="add del mod">
          <ac:chgData name="Jake Scoggin" userId="5ad58cec-b21c-486a-b6f0-9ede36b8ce4c" providerId="ADAL" clId="{5FF0C6CE-974F-4041-B7A9-318918E203D5}" dt="2020-12-30T15:07:53.782" v="1430" actId="478"/>
          <ac:spMkLst>
            <pc:docMk/>
            <pc:sldMk cId="2004943185" sldId="281"/>
            <ac:spMk id="7" creationId="{7CEDB1DC-59D7-4AF9-9067-4FE8AADD4B21}"/>
          </ac:spMkLst>
        </pc:spChg>
        <pc:spChg chg="add">
          <ac:chgData name="Jake Scoggin" userId="5ad58cec-b21c-486a-b6f0-9ede36b8ce4c" providerId="ADAL" clId="{5FF0C6CE-974F-4041-B7A9-318918E203D5}" dt="2020-12-30T15:07:51.544" v="1429"/>
          <ac:spMkLst>
            <pc:docMk/>
            <pc:sldMk cId="2004943185" sldId="281"/>
            <ac:spMk id="8" creationId="{EA143BA3-4F54-474D-8055-BC9255D69632}"/>
          </ac:spMkLst>
        </pc:spChg>
        <pc:picChg chg="mod">
          <ac:chgData name="Jake Scoggin" userId="5ad58cec-b21c-486a-b6f0-9ede36b8ce4c" providerId="ADAL" clId="{5FF0C6CE-974F-4041-B7A9-318918E203D5}" dt="2020-12-30T15:00:55.819" v="1280" actId="1076"/>
          <ac:picMkLst>
            <pc:docMk/>
            <pc:sldMk cId="2004943185" sldId="281"/>
            <ac:picMk id="4" creationId="{0D013B9F-1897-4A33-BA67-F464F8662C4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83E1-C8AF-4452-991D-1A2173E93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8D291-0829-41E0-AEF8-A046A90A4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7275A-5E57-4E3A-8932-F5EE2C2D6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949A-3786-41C3-8885-B2DDB24E5C0E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B8C98-4168-4996-92FD-8CB9F1F7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97CED-A1F7-4B83-A000-B31FA2C3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C6FD-83E4-4CD9-98D4-F389C6CD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8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B7C1-502D-499A-AA7C-268402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5DDBB-AEE2-4094-8D95-FDCF84D82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910A9-03F2-43B3-A2A7-18D787D2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949A-3786-41C3-8885-B2DDB24E5C0E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7A1D2-E908-46FD-9082-0487CF26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EA6A0-F8EA-420D-A79B-921E436E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C6FD-83E4-4CD9-98D4-F389C6CD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7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3836E-51C9-4808-A43B-F3E9102AA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F91A8-CBA3-4E07-85F4-1B9089ED7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BB02B-9617-439B-A8EF-A582B572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949A-3786-41C3-8885-B2DDB24E5C0E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DE3E7-470A-4A5B-A89C-3E5E68BE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3123D-1DBC-4B6D-B7E3-296FFC4C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C6FD-83E4-4CD9-98D4-F389C6CD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1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6F0B-C864-4C91-AA81-93B5CD14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08BAA-4D8F-4634-8C7E-6E003CCC2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F4E57-A7E7-4361-A56A-115CDF36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949A-3786-41C3-8885-B2DDB24E5C0E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607A3-0603-4CCF-87E3-C0461CCE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3CD6-72E0-4A62-B95F-DF4C5EFB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C6FD-83E4-4CD9-98D4-F389C6CD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2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F2ED-4619-4FCF-9612-F0388830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17A50-4E53-4C84-845B-A3B941BCE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763D5-D135-4B66-A179-DC23144B5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949A-3786-41C3-8885-B2DDB24E5C0E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AB156-2D12-4D4E-A098-742D8969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CC3C5-7DB7-4602-9E7E-4E685BA0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C6FD-83E4-4CD9-98D4-F389C6CD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2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D9ED-7FF9-410D-9F95-1333314A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05E6-C8E0-4D02-8A51-5006419A5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04E36-A0E8-4C3D-8732-693329B55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51226-4524-4B77-B9FE-F569AD53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949A-3786-41C3-8885-B2DDB24E5C0E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9D90E-6F03-4DE5-B501-E5BB074C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47C2A-7EB1-4254-B69D-6F1FF44D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C6FD-83E4-4CD9-98D4-F389C6CD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8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31DA-3357-49F7-B14C-186F6B15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1A802-BEC6-4362-BEA4-698DFCF0D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2BE33-E159-421E-B08D-41F109481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3B16A-AFEA-43C5-BF84-47408F9EC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15BC-9821-496C-A0B3-A0E36D786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0E3E3-EC7C-4DE4-BEE7-3F74804E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949A-3786-41C3-8885-B2DDB24E5C0E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33F87-60A5-40ED-9D20-7B35CCE5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4B3FE-E151-4027-A30F-861427B9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C6FD-83E4-4CD9-98D4-F389C6CD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2ACE-B3E4-4AEB-B612-7488999F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4BE32-9BE6-4B2F-B540-F14DD217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949A-3786-41C3-8885-B2DDB24E5C0E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29DA5-1F3D-4ED1-8C91-F380FFC8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FD150-8416-4F7D-9C18-18121070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C6FD-83E4-4CD9-98D4-F389C6CD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1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3E4F1-0874-40FD-B59F-E82A6C1B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949A-3786-41C3-8885-B2DDB24E5C0E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C4DAA-A631-4D16-862C-77964952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1F188-F206-42A3-9864-0B00D26F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C6FD-83E4-4CD9-98D4-F389C6CD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C4BC-23B4-4CE6-B248-3CD58F78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64763-6058-42EE-AD5D-F008C546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5A4A1-2068-47CD-843B-558428DAB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4F1BC-A12A-4202-A461-E65163A5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949A-3786-41C3-8885-B2DDB24E5C0E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6746A-678F-43D3-84AF-0924FF16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B7D4A-BD02-4AE6-96C5-0F0B2619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C6FD-83E4-4CD9-98D4-F389C6CD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5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6B6D-57BB-4DD1-88C8-3870979E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409AA-C596-4F63-B17B-7E68C5387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4C142-8DE6-42F2-85CE-5B5495E01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F8DBE-E457-4D44-AC8F-65C7B12C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949A-3786-41C3-8885-B2DDB24E5C0E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8F8BC-FB24-4D6D-AB55-5A7C3851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BA14E-4837-4B88-8AAE-DF43A5C0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C6FD-83E4-4CD9-98D4-F389C6CD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4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79FB1-8DC6-4B30-8F30-B3430B8B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C5C2C-BA1E-4BB8-96AD-9BAA4D41E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D6C3-E576-48F5-A662-15A021F38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9949A-3786-41C3-8885-B2DDB24E5C0E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29FF7-F382-4B10-961B-1407ABA7D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C5B14-AA5C-42D1-A9A7-5681BC7A9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C6FD-83E4-4CD9-98D4-F389C6CD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3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FFEC-7A62-45C6-9B74-3754B802E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1960"/>
            <a:ext cx="12192000" cy="1539240"/>
          </a:xfrm>
        </p:spPr>
        <p:txBody>
          <a:bodyPr anchor="ctr">
            <a:normAutofit/>
          </a:bodyPr>
          <a:lstStyle/>
          <a:p>
            <a:pPr>
              <a:lnSpc>
                <a:spcPct val="114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The Doubly-Linked List</a:t>
            </a:r>
            <a:endParaRPr lang="en-US" dirty="0">
              <a:latin typeface="Papyrus" panose="03070502060502030205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8FBC4-B394-4FDB-8A59-CFDB39B59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83336"/>
            <a:ext cx="12192000" cy="716625"/>
          </a:xfrm>
        </p:spPr>
        <p:txBody>
          <a:bodyPr anchor="ctr"/>
          <a:lstStyle/>
          <a:p>
            <a:r>
              <a:rPr lang="en-US" dirty="0"/>
              <a:t>Prof. Jake Scoggin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9FCD95-AC4D-4F7A-BF39-230DE5EB5185}"/>
              </a:ext>
            </a:extLst>
          </p:cNvPr>
          <p:cNvSpPr/>
          <p:nvPr/>
        </p:nvSpPr>
        <p:spPr>
          <a:xfrm>
            <a:off x="1707334" y="2712276"/>
            <a:ext cx="8237608" cy="3931973"/>
          </a:xfrm>
          <a:prstGeom prst="roundRect">
            <a:avLst>
              <a:gd name="adj" fmla="val 676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915861-9EBF-41C3-8E9B-8548BF42FB9A}"/>
              </a:ext>
            </a:extLst>
          </p:cNvPr>
          <p:cNvSpPr/>
          <p:nvPr/>
        </p:nvSpPr>
        <p:spPr>
          <a:xfrm>
            <a:off x="2247058" y="3512574"/>
            <a:ext cx="2119086" cy="3026347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B2D980-3CC4-47C3-8860-06091057AB25}"/>
              </a:ext>
            </a:extLst>
          </p:cNvPr>
          <p:cNvSpPr/>
          <p:nvPr/>
        </p:nvSpPr>
        <p:spPr>
          <a:xfrm>
            <a:off x="2758686" y="3682406"/>
            <a:ext cx="1095830" cy="706891"/>
          </a:xfrm>
          <a:prstGeom prst="roundRect">
            <a:avLst>
              <a:gd name="adj" fmla="val 48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_item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890744D-1B5B-424B-A4B8-E5AB4E2DDE0E}"/>
              </a:ext>
            </a:extLst>
          </p:cNvPr>
          <p:cNvSpPr/>
          <p:nvPr/>
        </p:nvSpPr>
        <p:spPr>
          <a:xfrm>
            <a:off x="2446629" y="4641142"/>
            <a:ext cx="1719944" cy="706891"/>
          </a:xfrm>
          <a:prstGeom prst="roundRect">
            <a:avLst>
              <a:gd name="adj" fmla="val 48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_next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D2DE41-B1D2-4FB2-949C-D507929C4FEC}"/>
              </a:ext>
            </a:extLst>
          </p:cNvPr>
          <p:cNvSpPr/>
          <p:nvPr/>
        </p:nvSpPr>
        <p:spPr>
          <a:xfrm>
            <a:off x="4923130" y="3512574"/>
            <a:ext cx="2119086" cy="3026347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8E51C2-46E1-46D7-8742-ED900CDA7E1A}"/>
              </a:ext>
            </a:extLst>
          </p:cNvPr>
          <p:cNvSpPr/>
          <p:nvPr/>
        </p:nvSpPr>
        <p:spPr>
          <a:xfrm>
            <a:off x="5434758" y="3682406"/>
            <a:ext cx="1095830" cy="706891"/>
          </a:xfrm>
          <a:prstGeom prst="roundRect">
            <a:avLst>
              <a:gd name="adj" fmla="val 48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_item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ABBB51-6CB3-4C92-AFE5-7D8143F2C8DD}"/>
              </a:ext>
            </a:extLst>
          </p:cNvPr>
          <p:cNvSpPr/>
          <p:nvPr/>
        </p:nvSpPr>
        <p:spPr>
          <a:xfrm>
            <a:off x="5122701" y="4641142"/>
            <a:ext cx="1719944" cy="706891"/>
          </a:xfrm>
          <a:prstGeom prst="roundRect">
            <a:avLst>
              <a:gd name="adj" fmla="val 48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FF"/>
                </a:solidFill>
              </a:rPr>
              <a:t>_next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E2D2A15-209A-4817-ABA4-E79492F900AA}"/>
              </a:ext>
            </a:extLst>
          </p:cNvPr>
          <p:cNvSpPr/>
          <p:nvPr/>
        </p:nvSpPr>
        <p:spPr>
          <a:xfrm>
            <a:off x="7588590" y="3512574"/>
            <a:ext cx="2119086" cy="3026347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8C71119-7FF4-43D2-B968-D3AE1481E93A}"/>
              </a:ext>
            </a:extLst>
          </p:cNvPr>
          <p:cNvSpPr/>
          <p:nvPr/>
        </p:nvSpPr>
        <p:spPr>
          <a:xfrm>
            <a:off x="8100218" y="3682406"/>
            <a:ext cx="1095830" cy="706891"/>
          </a:xfrm>
          <a:prstGeom prst="roundRect">
            <a:avLst>
              <a:gd name="adj" fmla="val 48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_item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E32153-CF3E-4496-8DBD-BD128F37650E}"/>
              </a:ext>
            </a:extLst>
          </p:cNvPr>
          <p:cNvSpPr/>
          <p:nvPr/>
        </p:nvSpPr>
        <p:spPr>
          <a:xfrm>
            <a:off x="7788161" y="4641142"/>
            <a:ext cx="1719944" cy="706891"/>
          </a:xfrm>
          <a:prstGeom prst="roundRect">
            <a:avLst>
              <a:gd name="adj" fmla="val 48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FF"/>
                </a:solidFill>
              </a:rPr>
              <a:t>_next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D82FF3-5426-4C9E-9BBA-91237E2D892B}"/>
              </a:ext>
            </a:extLst>
          </p:cNvPr>
          <p:cNvCxnSpPr>
            <a:cxnSpLocks/>
          </p:cNvCxnSpPr>
          <p:nvPr/>
        </p:nvCxnSpPr>
        <p:spPr>
          <a:xfrm flipV="1">
            <a:off x="4188341" y="4927084"/>
            <a:ext cx="667250" cy="67505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66A3D5-1C4C-4B64-B6FE-A4C71A62E6DA}"/>
              </a:ext>
            </a:extLst>
          </p:cNvPr>
          <p:cNvCxnSpPr>
            <a:cxnSpLocks/>
          </p:cNvCxnSpPr>
          <p:nvPr/>
        </p:nvCxnSpPr>
        <p:spPr>
          <a:xfrm flipV="1">
            <a:off x="6859884" y="4936880"/>
            <a:ext cx="680625" cy="129769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9AC888-7063-4DD4-90C9-143A2E411C88}"/>
              </a:ext>
            </a:extLst>
          </p:cNvPr>
          <p:cNvCxnSpPr>
            <a:cxnSpLocks/>
          </p:cNvCxnSpPr>
          <p:nvPr/>
        </p:nvCxnSpPr>
        <p:spPr>
          <a:xfrm flipV="1">
            <a:off x="9600638" y="4927084"/>
            <a:ext cx="653412" cy="174435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7550AF1-7DD8-4B47-9FF6-E773414BDF46}"/>
              </a:ext>
            </a:extLst>
          </p:cNvPr>
          <p:cNvSpPr/>
          <p:nvPr/>
        </p:nvSpPr>
        <p:spPr>
          <a:xfrm>
            <a:off x="10254050" y="4675270"/>
            <a:ext cx="10438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9F620F-3A3F-40A4-BFB1-4740B23604E6}"/>
              </a:ext>
            </a:extLst>
          </p:cNvPr>
          <p:cNvSpPr/>
          <p:nvPr/>
        </p:nvSpPr>
        <p:spPr>
          <a:xfrm>
            <a:off x="1798694" y="2692082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_head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25E87A-7C2B-4872-9717-F71ED78E325A}"/>
              </a:ext>
            </a:extLst>
          </p:cNvPr>
          <p:cNvCxnSpPr>
            <a:cxnSpLocks/>
          </p:cNvCxnSpPr>
          <p:nvPr/>
        </p:nvCxnSpPr>
        <p:spPr>
          <a:xfrm>
            <a:off x="2456791" y="3184855"/>
            <a:ext cx="329991" cy="25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20CA5C6-745C-4B28-8B73-119B2AE94043}"/>
              </a:ext>
            </a:extLst>
          </p:cNvPr>
          <p:cNvSpPr/>
          <p:nvPr/>
        </p:nvSpPr>
        <p:spPr>
          <a:xfrm>
            <a:off x="2446629" y="5590031"/>
            <a:ext cx="1719944" cy="706891"/>
          </a:xfrm>
          <a:prstGeom prst="roundRect">
            <a:avLst>
              <a:gd name="adj" fmla="val 48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_prev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C62B2A5-FF48-4F28-A8B6-686E0D4876C5}"/>
              </a:ext>
            </a:extLst>
          </p:cNvPr>
          <p:cNvSpPr/>
          <p:nvPr/>
        </p:nvSpPr>
        <p:spPr>
          <a:xfrm>
            <a:off x="5122701" y="5590031"/>
            <a:ext cx="1719944" cy="706891"/>
          </a:xfrm>
          <a:prstGeom prst="roundRect">
            <a:avLst>
              <a:gd name="adj" fmla="val 48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_prev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3E73BA3-4CA9-4CE9-B31E-5835F9536A2A}"/>
              </a:ext>
            </a:extLst>
          </p:cNvPr>
          <p:cNvSpPr/>
          <p:nvPr/>
        </p:nvSpPr>
        <p:spPr>
          <a:xfrm>
            <a:off x="7788161" y="5590031"/>
            <a:ext cx="1719944" cy="706891"/>
          </a:xfrm>
          <a:prstGeom prst="roundRect">
            <a:avLst>
              <a:gd name="adj" fmla="val 48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_</a:t>
            </a:r>
            <a:r>
              <a:rPr lang="en-US" sz="2400" dirty="0" err="1">
                <a:solidFill>
                  <a:srgbClr val="C00000"/>
                </a:solidFill>
              </a:rPr>
              <a:t>prev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C0F722-A093-43E2-BF53-D318B9FD728E}"/>
              </a:ext>
            </a:extLst>
          </p:cNvPr>
          <p:cNvCxnSpPr>
            <a:cxnSpLocks/>
          </p:cNvCxnSpPr>
          <p:nvPr/>
        </p:nvCxnSpPr>
        <p:spPr>
          <a:xfrm flipH="1" flipV="1">
            <a:off x="1308094" y="5943476"/>
            <a:ext cx="1056615" cy="14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20153D-BA6A-4E4D-9874-19096835D83F}"/>
              </a:ext>
            </a:extLst>
          </p:cNvPr>
          <p:cNvCxnSpPr>
            <a:cxnSpLocks/>
          </p:cNvCxnSpPr>
          <p:nvPr/>
        </p:nvCxnSpPr>
        <p:spPr>
          <a:xfrm flipH="1" flipV="1">
            <a:off x="4424837" y="6090681"/>
            <a:ext cx="611414" cy="720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D3369D-96BC-4F52-A94D-9D2ECBEC3BA5}"/>
              </a:ext>
            </a:extLst>
          </p:cNvPr>
          <p:cNvCxnSpPr>
            <a:cxnSpLocks/>
          </p:cNvCxnSpPr>
          <p:nvPr/>
        </p:nvCxnSpPr>
        <p:spPr>
          <a:xfrm flipH="1" flipV="1">
            <a:off x="7128666" y="6090681"/>
            <a:ext cx="648339" cy="1069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0763D-3936-4597-B4F4-1DBAED999C64}"/>
              </a:ext>
            </a:extLst>
          </p:cNvPr>
          <p:cNvSpPr/>
          <p:nvPr/>
        </p:nvSpPr>
        <p:spPr>
          <a:xfrm>
            <a:off x="205524" y="5639520"/>
            <a:ext cx="10438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8E5228-9D3D-4FEC-8186-E4C900F7F293}"/>
              </a:ext>
            </a:extLst>
          </p:cNvPr>
          <p:cNvSpPr/>
          <p:nvPr/>
        </p:nvSpPr>
        <p:spPr>
          <a:xfrm>
            <a:off x="8646074" y="2711132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E4F0FC-6FDC-42EA-B666-80D5750895FD}"/>
              </a:ext>
            </a:extLst>
          </p:cNvPr>
          <p:cNvCxnSpPr>
            <a:cxnSpLocks/>
          </p:cNvCxnSpPr>
          <p:nvPr/>
        </p:nvCxnSpPr>
        <p:spPr>
          <a:xfrm flipH="1">
            <a:off x="9021622" y="3201748"/>
            <a:ext cx="329991" cy="25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75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5C71-10E8-4777-9A81-31C76540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Doubly-Linked List (DLL)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60C-89A3-4F44-B5E3-B6648E347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Node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 node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previous node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DLL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Doubly-Linked list schematic">
            <a:extLst>
              <a:ext uri="{FF2B5EF4-FFF2-40B4-BE49-F238E27FC236}">
                <a16:creationId xmlns:a16="http://schemas.microsoft.com/office/drawing/2014/main" id="{0D013B9F-1897-4A33-BA67-F464F8662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3538061"/>
            <a:ext cx="8953500" cy="318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0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60C-89A3-4F44-B5E3-B6648E347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901" y="50800"/>
            <a:ext cx="4248150" cy="2673350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add_first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dirty="0">
                <a:cs typeface="Courier New" panose="02070309020205020404" pitchFamily="49" charset="0"/>
              </a:rPr>
              <a:t>New node</a:t>
            </a:r>
          </a:p>
          <a:p>
            <a:pPr lvl="2">
              <a:lnSpc>
                <a:spcPct val="114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_head</a:t>
            </a:r>
          </a:p>
          <a:p>
            <a:pPr lvl="2">
              <a:lnSpc>
                <a:spcPct val="114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dirty="0">
                <a:cs typeface="Courier New" panose="02070309020205020404" pitchFamily="49" charset="0"/>
              </a:rPr>
              <a:t>Update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_head.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dirty="0">
                <a:cs typeface="Courier New" panose="02070309020205020404" pitchFamily="49" charset="0"/>
              </a:rPr>
              <a:t>Update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_head</a:t>
            </a:r>
          </a:p>
        </p:txBody>
      </p:sp>
      <p:pic>
        <p:nvPicPr>
          <p:cNvPr id="4" name="Picture 3" descr="Doubly-Linked list schematic">
            <a:extLst>
              <a:ext uri="{FF2B5EF4-FFF2-40B4-BE49-F238E27FC236}">
                <a16:creationId xmlns:a16="http://schemas.microsoft.com/office/drawing/2014/main" id="{0D013B9F-1897-4A33-BA67-F464F8662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93" y="2765425"/>
            <a:ext cx="10885472" cy="38703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AA7818-DA53-4CC0-8B0B-D9DA7393E644}"/>
              </a:ext>
            </a:extLst>
          </p:cNvPr>
          <p:cNvSpPr txBox="1">
            <a:spLocks/>
          </p:cNvSpPr>
          <p:nvPr/>
        </p:nvSpPr>
        <p:spPr>
          <a:xfrm>
            <a:off x="8248652" y="50800"/>
            <a:ext cx="5095874" cy="267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add_last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dirty="0">
                <a:cs typeface="Courier New" panose="02070309020205020404" pitchFamily="49" charset="0"/>
              </a:rPr>
              <a:t>New node</a:t>
            </a:r>
          </a:p>
          <a:p>
            <a:pPr lvl="2">
              <a:lnSpc>
                <a:spcPct val="114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lvl="2">
              <a:lnSpc>
                <a:spcPct val="114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_tail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dirty="0">
                <a:cs typeface="Courier New" panose="02070309020205020404" pitchFamily="49" charset="0"/>
              </a:rPr>
              <a:t>Update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_next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dirty="0">
                <a:cs typeface="Courier New" panose="02070309020205020404" pitchFamily="49" charset="0"/>
              </a:rPr>
              <a:t>Update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_tail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A143BA3-4F54-474D-8055-BC9255D69632}"/>
              </a:ext>
            </a:extLst>
          </p:cNvPr>
          <p:cNvSpPr txBox="1">
            <a:spLocks/>
          </p:cNvSpPr>
          <p:nvPr/>
        </p:nvSpPr>
        <p:spPr>
          <a:xfrm>
            <a:off x="76200" y="-179890"/>
            <a:ext cx="44100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DLL Attributes</a:t>
            </a:r>
          </a:p>
        </p:txBody>
      </p:sp>
    </p:spTree>
    <p:extLst>
      <p:ext uri="{BB962C8B-B14F-4D97-AF65-F5344CB8AC3E}">
        <p14:creationId xmlns:p14="http://schemas.microsoft.com/office/powerpoint/2010/main" val="200494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60C-89A3-4F44-B5E3-B6648E347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337" y="432532"/>
            <a:ext cx="4352925" cy="1720471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remove_first</a:t>
            </a:r>
            <a:r>
              <a:rPr lang="en-US" dirty="0">
                <a:cs typeface="Courier New" panose="02070309020205020404" pitchFamily="49" charset="0"/>
              </a:rPr>
              <a:t> updates: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_head.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_head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63C1DE-37F0-493D-9646-04823C407968}"/>
              </a:ext>
            </a:extLst>
          </p:cNvPr>
          <p:cNvSpPr/>
          <p:nvPr/>
        </p:nvSpPr>
        <p:spPr>
          <a:xfrm>
            <a:off x="8181975" y="432532"/>
            <a:ext cx="4086225" cy="1720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remove_last</a:t>
            </a:r>
            <a:r>
              <a:rPr lang="en-US" sz="2800" dirty="0">
                <a:cs typeface="Courier New" panose="02070309020205020404" pitchFamily="49" charset="0"/>
              </a:rPr>
              <a:t> updates:</a:t>
            </a:r>
            <a:endParaRPr lang="en-US" sz="2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_tail.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_next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_tail</a:t>
            </a:r>
          </a:p>
        </p:txBody>
      </p:sp>
      <p:pic>
        <p:nvPicPr>
          <p:cNvPr id="7" name="Picture 6" descr="Doubly-Linked list schematic">
            <a:extLst>
              <a:ext uri="{FF2B5EF4-FFF2-40B4-BE49-F238E27FC236}">
                <a16:creationId xmlns:a16="http://schemas.microsoft.com/office/drawing/2014/main" id="{F9769830-2021-48AE-B74D-DD0DB70E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93" y="2765425"/>
            <a:ext cx="10885472" cy="38703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3D8B899-5A1E-4147-B22B-C585C61A50C8}"/>
              </a:ext>
            </a:extLst>
          </p:cNvPr>
          <p:cNvSpPr txBox="1">
            <a:spLocks/>
          </p:cNvSpPr>
          <p:nvPr/>
        </p:nvSpPr>
        <p:spPr>
          <a:xfrm>
            <a:off x="76200" y="-179890"/>
            <a:ext cx="44100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DLL Attributes</a:t>
            </a:r>
          </a:p>
        </p:txBody>
      </p:sp>
    </p:spTree>
    <p:extLst>
      <p:ext uri="{BB962C8B-B14F-4D97-AF65-F5344CB8AC3E}">
        <p14:creationId xmlns:p14="http://schemas.microsoft.com/office/powerpoint/2010/main" val="7965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7A03-A8CF-456B-944B-831C515B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64" y="420489"/>
            <a:ext cx="10515600" cy="1325563"/>
          </a:xfrm>
        </p:spPr>
        <p:txBody>
          <a:bodyPr/>
          <a:lstStyle/>
          <a:p>
            <a:r>
              <a:rPr lang="en-US" dirty="0"/>
              <a:t>DLL Running Times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0472FF6-16D8-4A5A-8D4B-BB00FFDEA8B8}"/>
              </a:ext>
            </a:extLst>
          </p:cNvPr>
          <p:cNvGrpSpPr/>
          <p:nvPr/>
        </p:nvGrpSpPr>
        <p:grpSpPr>
          <a:xfrm>
            <a:off x="1358264" y="3808721"/>
            <a:ext cx="2396810" cy="2527995"/>
            <a:chOff x="1043939" y="1965960"/>
            <a:chExt cx="2396810" cy="252799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048A37-F2A4-419F-9D3F-FEA4232D6B1A}"/>
                </a:ext>
              </a:extLst>
            </p:cNvPr>
            <p:cNvSpPr txBox="1"/>
            <p:nvPr/>
          </p:nvSpPr>
          <p:spPr>
            <a:xfrm>
              <a:off x="1596975" y="1965960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add_first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20EBBC4-383A-4CC7-974B-3F40AABCB59E}"/>
                </a:ext>
              </a:extLst>
            </p:cNvPr>
            <p:cNvSpPr txBox="1"/>
            <p:nvPr/>
          </p:nvSpPr>
          <p:spPr>
            <a:xfrm>
              <a:off x="1043939" y="2654737"/>
              <a:ext cx="2396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remove_first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101345-736E-404E-9C26-B78FC0744405}"/>
                </a:ext>
              </a:extLst>
            </p:cNvPr>
            <p:cNvSpPr txBox="1"/>
            <p:nvPr/>
          </p:nvSpPr>
          <p:spPr>
            <a:xfrm>
              <a:off x="1781320" y="3343514"/>
              <a:ext cx="16594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add_last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3B5421-6355-4ABF-9D48-13893822CAA0}"/>
                </a:ext>
              </a:extLst>
            </p:cNvPr>
            <p:cNvSpPr txBox="1"/>
            <p:nvPr/>
          </p:nvSpPr>
          <p:spPr>
            <a:xfrm>
              <a:off x="1228284" y="4032290"/>
              <a:ext cx="22124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remove_last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E89111A-3308-4CA0-992A-CC6688B6B5C4}"/>
              </a:ext>
            </a:extLst>
          </p:cNvPr>
          <p:cNvSpPr txBox="1"/>
          <p:nvPr/>
        </p:nvSpPr>
        <p:spPr>
          <a:xfrm>
            <a:off x="4271769" y="3127833"/>
            <a:ext cx="232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Courier New" panose="02070309020205020404" pitchFamily="49" charset="0"/>
              </a:rPr>
              <a:t>Find the location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257FCB-E4CA-4771-94AF-9ED489AA42BF}"/>
              </a:ext>
            </a:extLst>
          </p:cNvPr>
          <p:cNvSpPr txBox="1"/>
          <p:nvPr/>
        </p:nvSpPr>
        <p:spPr>
          <a:xfrm>
            <a:off x="6897052" y="3127833"/>
            <a:ext cx="177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Courier New" panose="02070309020205020404" pitchFamily="49" charset="0"/>
              </a:rPr>
              <a:t>add/remove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584593-7F70-43CB-92ED-D3328AD4C63D}"/>
              </a:ext>
            </a:extLst>
          </p:cNvPr>
          <p:cNvSpPr txBox="1"/>
          <p:nvPr/>
        </p:nvSpPr>
        <p:spPr>
          <a:xfrm>
            <a:off x="9089258" y="3127832"/>
            <a:ext cx="78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Courier New" panose="02070309020205020404" pitchFamily="49" charset="0"/>
              </a:rPr>
              <a:t>total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6ACFCD-3958-4F7B-A2F4-9B371E2B4DD6}"/>
              </a:ext>
            </a:extLst>
          </p:cNvPr>
          <p:cNvGrpSpPr/>
          <p:nvPr/>
        </p:nvGrpSpPr>
        <p:grpSpPr>
          <a:xfrm>
            <a:off x="4271769" y="3808721"/>
            <a:ext cx="5739536" cy="496610"/>
            <a:chOff x="4271769" y="3808721"/>
            <a:chExt cx="5739536" cy="49661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79E2EF-65E0-41DA-B767-B7D04D498268}"/>
                </a:ext>
              </a:extLst>
            </p:cNvPr>
            <p:cNvSpPr txBox="1"/>
            <p:nvPr/>
          </p:nvSpPr>
          <p:spPr>
            <a:xfrm>
              <a:off x="4271769" y="3808721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O(1)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B3694E-6619-4E09-859A-C0DE24ACF968}"/>
                </a:ext>
              </a:extLst>
            </p:cNvPr>
            <p:cNvSpPr txBox="1"/>
            <p:nvPr/>
          </p:nvSpPr>
          <p:spPr>
            <a:xfrm>
              <a:off x="6897052" y="3808721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O(1)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575E6A-2DC8-4B55-A88D-3A7ECDB567F2}"/>
                </a:ext>
              </a:extLst>
            </p:cNvPr>
            <p:cNvSpPr txBox="1"/>
            <p:nvPr/>
          </p:nvSpPr>
          <p:spPr>
            <a:xfrm>
              <a:off x="9089258" y="3843666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O(1)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DAAE671-2F95-473E-BA64-CAE2EE1B2B08}"/>
              </a:ext>
            </a:extLst>
          </p:cNvPr>
          <p:cNvGrpSpPr/>
          <p:nvPr/>
        </p:nvGrpSpPr>
        <p:grpSpPr>
          <a:xfrm>
            <a:off x="4271769" y="4501694"/>
            <a:ext cx="5739536" cy="496610"/>
            <a:chOff x="4271769" y="4501694"/>
            <a:chExt cx="5739536" cy="49661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C3DB28C-DCCE-4473-8A1A-310A7F5645E8}"/>
                </a:ext>
              </a:extLst>
            </p:cNvPr>
            <p:cNvSpPr txBox="1"/>
            <p:nvPr/>
          </p:nvSpPr>
          <p:spPr>
            <a:xfrm>
              <a:off x="4271769" y="4501694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O(1)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EA4CC68-07E2-4304-8A74-B4D540C82628}"/>
                </a:ext>
              </a:extLst>
            </p:cNvPr>
            <p:cNvSpPr txBox="1"/>
            <p:nvPr/>
          </p:nvSpPr>
          <p:spPr>
            <a:xfrm>
              <a:off x="6897052" y="4501694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O(1)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F3B1648-413E-4067-847C-6CB7E3D6DB01}"/>
                </a:ext>
              </a:extLst>
            </p:cNvPr>
            <p:cNvSpPr txBox="1"/>
            <p:nvPr/>
          </p:nvSpPr>
          <p:spPr>
            <a:xfrm>
              <a:off x="9089258" y="4536639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O(1)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F36DB34-F0C9-4880-ACA8-A31BD6280584}"/>
              </a:ext>
            </a:extLst>
          </p:cNvPr>
          <p:cNvGrpSpPr/>
          <p:nvPr/>
        </p:nvGrpSpPr>
        <p:grpSpPr>
          <a:xfrm>
            <a:off x="4271769" y="5202108"/>
            <a:ext cx="5739536" cy="461666"/>
            <a:chOff x="4271769" y="5202108"/>
            <a:chExt cx="5739536" cy="46166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3AA6C34-CDB5-48AC-98AA-972314132FC3}"/>
                </a:ext>
              </a:extLst>
            </p:cNvPr>
            <p:cNvSpPr txBox="1"/>
            <p:nvPr/>
          </p:nvSpPr>
          <p:spPr>
            <a:xfrm>
              <a:off x="4271769" y="5202109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O(1)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B0D71E-9DD0-4215-A5C3-C2104E0CBEFB}"/>
                </a:ext>
              </a:extLst>
            </p:cNvPr>
            <p:cNvSpPr txBox="1"/>
            <p:nvPr/>
          </p:nvSpPr>
          <p:spPr>
            <a:xfrm>
              <a:off x="6897052" y="5202109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O(1)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FA1C7F-8A7C-45F8-9A33-39B598009A86}"/>
                </a:ext>
              </a:extLst>
            </p:cNvPr>
            <p:cNvSpPr txBox="1"/>
            <p:nvPr/>
          </p:nvSpPr>
          <p:spPr>
            <a:xfrm>
              <a:off x="9089258" y="5202108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O(1)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2C9532-0FEC-4C5D-A718-72F76C11F2EF}"/>
              </a:ext>
            </a:extLst>
          </p:cNvPr>
          <p:cNvGrpSpPr/>
          <p:nvPr/>
        </p:nvGrpSpPr>
        <p:grpSpPr>
          <a:xfrm>
            <a:off x="4271769" y="5877996"/>
            <a:ext cx="5739537" cy="461666"/>
            <a:chOff x="4271769" y="5877996"/>
            <a:chExt cx="5739537" cy="46166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C6A59A5-1A78-4ED9-89A9-A2D8CD8A5A26}"/>
                </a:ext>
              </a:extLst>
            </p:cNvPr>
            <p:cNvSpPr txBox="1"/>
            <p:nvPr/>
          </p:nvSpPr>
          <p:spPr>
            <a:xfrm>
              <a:off x="4271769" y="5877997"/>
              <a:ext cx="9220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O(1)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2C6FEB7-688D-447D-B67B-A968E1F042E3}"/>
                </a:ext>
              </a:extLst>
            </p:cNvPr>
            <p:cNvSpPr txBox="1"/>
            <p:nvPr/>
          </p:nvSpPr>
          <p:spPr>
            <a:xfrm>
              <a:off x="6897052" y="5877997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O(1)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B676C3-E90E-4E19-A997-F3F025C32A40}"/>
                </a:ext>
              </a:extLst>
            </p:cNvPr>
            <p:cNvSpPr txBox="1"/>
            <p:nvPr/>
          </p:nvSpPr>
          <p:spPr>
            <a:xfrm>
              <a:off x="9089258" y="5877996"/>
              <a:ext cx="9220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O(1)</a:t>
              </a:r>
            </a:p>
          </p:txBody>
        </p:sp>
      </p:grpSp>
      <p:pic>
        <p:nvPicPr>
          <p:cNvPr id="36" name="Picture 35" descr="Doubly-Linked list schematic">
            <a:extLst>
              <a:ext uri="{FF2B5EF4-FFF2-40B4-BE49-F238E27FC236}">
                <a16:creationId xmlns:a16="http://schemas.microsoft.com/office/drawing/2014/main" id="{FE1B6BEE-3446-4392-A2A0-FA8D269CC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657" y="171485"/>
            <a:ext cx="7346418" cy="261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7A03-A8CF-456B-944B-831C515B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705"/>
            <a:ext cx="10515600" cy="1325563"/>
          </a:xfrm>
        </p:spPr>
        <p:txBody>
          <a:bodyPr/>
          <a:lstStyle/>
          <a:p>
            <a:r>
              <a:rPr lang="en-US" dirty="0"/>
              <a:t>Linear Data Structure Running Times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0472FF6-16D8-4A5A-8D4B-BB00FFDEA8B8}"/>
              </a:ext>
            </a:extLst>
          </p:cNvPr>
          <p:cNvGrpSpPr/>
          <p:nvPr/>
        </p:nvGrpSpPr>
        <p:grpSpPr>
          <a:xfrm>
            <a:off x="1948814" y="1965960"/>
            <a:ext cx="2396810" cy="2527995"/>
            <a:chOff x="1948814" y="1965960"/>
            <a:chExt cx="2396810" cy="252799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048A37-F2A4-419F-9D3F-FEA4232D6B1A}"/>
                </a:ext>
              </a:extLst>
            </p:cNvPr>
            <p:cNvSpPr txBox="1"/>
            <p:nvPr/>
          </p:nvSpPr>
          <p:spPr>
            <a:xfrm>
              <a:off x="2501850" y="1965960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add_first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20EBBC4-383A-4CC7-974B-3F40AABCB59E}"/>
                </a:ext>
              </a:extLst>
            </p:cNvPr>
            <p:cNvSpPr txBox="1"/>
            <p:nvPr/>
          </p:nvSpPr>
          <p:spPr>
            <a:xfrm>
              <a:off x="1948814" y="2654737"/>
              <a:ext cx="2396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remove_first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101345-736E-404E-9C26-B78FC0744405}"/>
                </a:ext>
              </a:extLst>
            </p:cNvPr>
            <p:cNvSpPr txBox="1"/>
            <p:nvPr/>
          </p:nvSpPr>
          <p:spPr>
            <a:xfrm>
              <a:off x="2686195" y="3343514"/>
              <a:ext cx="16594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add_last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3B5421-6355-4ABF-9D48-13893822CAA0}"/>
                </a:ext>
              </a:extLst>
            </p:cNvPr>
            <p:cNvSpPr txBox="1"/>
            <p:nvPr/>
          </p:nvSpPr>
          <p:spPr>
            <a:xfrm>
              <a:off x="2133159" y="4032290"/>
              <a:ext cx="22124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remove_last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E89111A-3308-4CA0-992A-CC6688B6B5C4}"/>
              </a:ext>
            </a:extLst>
          </p:cNvPr>
          <p:cNvSpPr txBox="1"/>
          <p:nvPr/>
        </p:nvSpPr>
        <p:spPr>
          <a:xfrm>
            <a:off x="4659623" y="1206728"/>
            <a:ext cx="617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Courier New" panose="02070309020205020404" pitchFamily="49" charset="0"/>
              </a:rPr>
              <a:t>List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257FCB-E4CA-4771-94AF-9ED489AA42BF}"/>
              </a:ext>
            </a:extLst>
          </p:cNvPr>
          <p:cNvSpPr txBox="1"/>
          <p:nvPr/>
        </p:nvSpPr>
        <p:spPr>
          <a:xfrm>
            <a:off x="6330670" y="1206728"/>
            <a:ext cx="1516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Courier New" panose="02070309020205020404" pitchFamily="49" charset="0"/>
              </a:rPr>
              <a:t>Linked List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584593-7F70-43CB-92ED-D3328AD4C63D}"/>
              </a:ext>
            </a:extLst>
          </p:cNvPr>
          <p:cNvSpPr txBox="1"/>
          <p:nvPr/>
        </p:nvSpPr>
        <p:spPr>
          <a:xfrm>
            <a:off x="8181975" y="1206728"/>
            <a:ext cx="2495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Courier New" panose="02070309020205020404" pitchFamily="49" charset="0"/>
              </a:rPr>
              <a:t>Doubly Linked List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A7E751-54DE-4117-875A-AD5C2971AA46}"/>
              </a:ext>
            </a:extLst>
          </p:cNvPr>
          <p:cNvGrpSpPr/>
          <p:nvPr/>
        </p:nvGrpSpPr>
        <p:grpSpPr>
          <a:xfrm>
            <a:off x="4659623" y="1965960"/>
            <a:ext cx="922048" cy="2530941"/>
            <a:chOff x="4659623" y="1965960"/>
            <a:chExt cx="922048" cy="253094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79E2EF-65E0-41DA-B767-B7D04D498268}"/>
                </a:ext>
              </a:extLst>
            </p:cNvPr>
            <p:cNvSpPr txBox="1"/>
            <p:nvPr/>
          </p:nvSpPr>
          <p:spPr>
            <a:xfrm>
              <a:off x="4659623" y="1965960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O(n)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C3DB28C-DCCE-4473-8A1A-310A7F5645E8}"/>
                </a:ext>
              </a:extLst>
            </p:cNvPr>
            <p:cNvSpPr txBox="1"/>
            <p:nvPr/>
          </p:nvSpPr>
          <p:spPr>
            <a:xfrm>
              <a:off x="4659623" y="2658933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O(n)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3AA6C34-CDB5-48AC-98AA-972314132FC3}"/>
                </a:ext>
              </a:extLst>
            </p:cNvPr>
            <p:cNvSpPr txBox="1"/>
            <p:nvPr/>
          </p:nvSpPr>
          <p:spPr>
            <a:xfrm>
              <a:off x="4659624" y="3359348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O(1)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C6A59A5-1A78-4ED9-89A9-A2D8CD8A5A26}"/>
                </a:ext>
              </a:extLst>
            </p:cNvPr>
            <p:cNvSpPr txBox="1"/>
            <p:nvPr/>
          </p:nvSpPr>
          <p:spPr>
            <a:xfrm>
              <a:off x="4659623" y="4035236"/>
              <a:ext cx="9220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O(1)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FE17B19-F05B-4C2D-BEDD-99233C9DF5BE}"/>
              </a:ext>
            </a:extLst>
          </p:cNvPr>
          <p:cNvGrpSpPr/>
          <p:nvPr/>
        </p:nvGrpSpPr>
        <p:grpSpPr>
          <a:xfrm>
            <a:off x="6330670" y="1965960"/>
            <a:ext cx="922048" cy="2530941"/>
            <a:chOff x="7189683" y="1965960"/>
            <a:chExt cx="922048" cy="253094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B3694E-6619-4E09-859A-C0DE24ACF968}"/>
                </a:ext>
              </a:extLst>
            </p:cNvPr>
            <p:cNvSpPr txBox="1"/>
            <p:nvPr/>
          </p:nvSpPr>
          <p:spPr>
            <a:xfrm>
              <a:off x="7189684" y="1965960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O(1)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EA4CC68-07E2-4304-8A74-B4D540C82628}"/>
                </a:ext>
              </a:extLst>
            </p:cNvPr>
            <p:cNvSpPr txBox="1"/>
            <p:nvPr/>
          </p:nvSpPr>
          <p:spPr>
            <a:xfrm>
              <a:off x="7189684" y="2658933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O(1)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B0D71E-9DD0-4215-A5C3-C2104E0CBEFB}"/>
                </a:ext>
              </a:extLst>
            </p:cNvPr>
            <p:cNvSpPr txBox="1"/>
            <p:nvPr/>
          </p:nvSpPr>
          <p:spPr>
            <a:xfrm>
              <a:off x="7189683" y="3359348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O(1)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2C6FEB7-688D-447D-B67B-A968E1F042E3}"/>
                </a:ext>
              </a:extLst>
            </p:cNvPr>
            <p:cNvSpPr txBox="1"/>
            <p:nvPr/>
          </p:nvSpPr>
          <p:spPr>
            <a:xfrm>
              <a:off x="7189683" y="4035236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O(n)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5E7F543-D007-4CF7-80FA-09851DA949C1}"/>
              </a:ext>
            </a:extLst>
          </p:cNvPr>
          <p:cNvGrpSpPr/>
          <p:nvPr/>
        </p:nvGrpSpPr>
        <p:grpSpPr>
          <a:xfrm>
            <a:off x="8181975" y="2000905"/>
            <a:ext cx="922050" cy="2495995"/>
            <a:chOff x="10251308" y="2000905"/>
            <a:chExt cx="922050" cy="249599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575E6A-2DC8-4B55-A88D-3A7ECDB567F2}"/>
                </a:ext>
              </a:extLst>
            </p:cNvPr>
            <p:cNvSpPr txBox="1"/>
            <p:nvPr/>
          </p:nvSpPr>
          <p:spPr>
            <a:xfrm>
              <a:off x="10251311" y="2000905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O(1)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F3B1648-413E-4067-847C-6CB7E3D6DB01}"/>
                </a:ext>
              </a:extLst>
            </p:cNvPr>
            <p:cNvSpPr txBox="1"/>
            <p:nvPr/>
          </p:nvSpPr>
          <p:spPr>
            <a:xfrm>
              <a:off x="10251311" y="2693878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O(1)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FA1C7F-8A7C-45F8-9A33-39B598009A86}"/>
                </a:ext>
              </a:extLst>
            </p:cNvPr>
            <p:cNvSpPr txBox="1"/>
            <p:nvPr/>
          </p:nvSpPr>
          <p:spPr>
            <a:xfrm>
              <a:off x="10251310" y="3359347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O(1)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B676C3-E90E-4E19-A997-F3F025C32A40}"/>
                </a:ext>
              </a:extLst>
            </p:cNvPr>
            <p:cNvSpPr txBox="1"/>
            <p:nvPr/>
          </p:nvSpPr>
          <p:spPr>
            <a:xfrm>
              <a:off x="10251308" y="4035235"/>
              <a:ext cx="9220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O(1)</a:t>
              </a:r>
            </a:p>
          </p:txBody>
        </p:sp>
      </p:grpSp>
      <p:pic>
        <p:nvPicPr>
          <p:cNvPr id="36" name="Picture 35" descr="Doubly-Linked list schematic">
            <a:extLst>
              <a:ext uri="{FF2B5EF4-FFF2-40B4-BE49-F238E27FC236}">
                <a16:creationId xmlns:a16="http://schemas.microsoft.com/office/drawing/2014/main" id="{FE1B6BEE-3446-4392-A2A0-FA8D269CC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77" y="4811552"/>
            <a:ext cx="5436847" cy="1933069"/>
          </a:xfrm>
          <a:prstGeom prst="rect">
            <a:avLst/>
          </a:prstGeom>
        </p:spPr>
      </p:pic>
      <p:pic>
        <p:nvPicPr>
          <p:cNvPr id="29" name="Picture 28" descr="Schematic of linked list with tail pointer.">
            <a:extLst>
              <a:ext uri="{FF2B5EF4-FFF2-40B4-BE49-F238E27FC236}">
                <a16:creationId xmlns:a16="http://schemas.microsoft.com/office/drawing/2014/main" id="{7066CF27-3903-480D-B75C-C9801A123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4" y="5112468"/>
            <a:ext cx="6499485" cy="158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8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264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Papyrus</vt:lpstr>
      <vt:lpstr>Office Theme</vt:lpstr>
      <vt:lpstr>The Doubly-Linked List</vt:lpstr>
      <vt:lpstr>Doubly-Linked List (DLL) Attributes</vt:lpstr>
      <vt:lpstr>PowerPoint Presentation</vt:lpstr>
      <vt:lpstr>PowerPoint Presentation</vt:lpstr>
      <vt:lpstr>DLL Running Times</vt:lpstr>
      <vt:lpstr>Linear Data Structure Running Times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Jake Scoggin</dc:creator>
  <cp:lastModifiedBy>Jake Scoggin</cp:lastModifiedBy>
  <cp:revision>10</cp:revision>
  <dcterms:created xsi:type="dcterms:W3CDTF">2019-09-19T14:58:07Z</dcterms:created>
  <dcterms:modified xsi:type="dcterms:W3CDTF">2020-12-30T15:14:02Z</dcterms:modified>
</cp:coreProperties>
</file>