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8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5c6e073c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85c6e073c7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85078d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85078d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55c6da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4" name="Google Shape;104;g2a455c6da0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bf7dc456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0" name="Google Shape;110;g31abf7dc456_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abf7dc4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abf7dc4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5e75a7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b5e75a7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abf7dc45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abf7dc45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results suggest that the relationship between sensitivity and infidelity isn't linear but exponential in certain cases. There’s probably a better lambda </a:t>
            </a:r>
            <a:r>
              <a:rPr lang="en"/>
              <a:t>somewhere</a:t>
            </a:r>
            <a:r>
              <a:rPr lang="en"/>
              <a:t> out there that minimizes the infidelity and </a:t>
            </a:r>
            <a:r>
              <a:rPr lang="en"/>
              <a:t>sensitivity, we just need to find it.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bf7dc45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bf7dc45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5e75a7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b5e75a7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Title">
  <p:cSld name="Harvard SEAS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690592" y="324022"/>
            <a:ext cx="1453500" cy="9975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-6196"/>
            <a:ext cx="8491200" cy="11523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688146" y="324022"/>
            <a:ext cx="803100" cy="8220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19093" y="3621503"/>
            <a:ext cx="66546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904" y="262856"/>
            <a:ext cx="2421671" cy="69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375" y="472367"/>
            <a:ext cx="511175" cy="433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919093" y="2019098"/>
            <a:ext cx="66546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Layout1">
  <p:cSld name="Harvard SEAS_Layout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0006" y="4401432"/>
            <a:ext cx="1559044" cy="44028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6928014" y="4941848"/>
            <a:ext cx="22161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4830769"/>
            <a:ext cx="72042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928015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89752" y="1353010"/>
            <a:ext cx="72690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9E112E"/>
              </a:buClr>
              <a:buSzPts val="1750"/>
              <a:buFont typeface="Arial"/>
              <a:buNone/>
              <a:defRPr b="0" i="0" sz="175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rvard SEAS_Layout1">
  <p:cSld name="1_Harvard SEAS_Layout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0006" y="4401432"/>
            <a:ext cx="1559044" cy="44028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6928014" y="4941848"/>
            <a:ext cx="22161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4830769"/>
            <a:ext cx="72042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928015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Layout2">
  <p:cSld name="Harvard SEAS_Layout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193572" y="4941848"/>
            <a:ext cx="9549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0" y="4830769"/>
            <a:ext cx="84696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8193573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2143" y="4460775"/>
            <a:ext cx="319806" cy="3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489753" y="1353010"/>
            <a:ext cx="72690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9E112E"/>
              </a:buClr>
              <a:buSzPts val="1750"/>
              <a:buFont typeface="Arial"/>
              <a:buNone/>
              <a:defRPr b="0" i="0" sz="175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rvard SEAS_Layout2">
  <p:cSld name="1_Harvard SEAS_Layout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8193572" y="4941848"/>
            <a:ext cx="954900" cy="213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0" y="4830769"/>
            <a:ext cx="8469600" cy="1965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193573" y="4941847"/>
            <a:ext cx="276000" cy="852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2143" y="4460775"/>
            <a:ext cx="319806" cy="3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rvard SEAS_Cover ">
  <p:cSld name="Harvard SEAS_Cover 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240786"/>
            <a:ext cx="8507700" cy="4911000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5541012" y="-11190"/>
            <a:ext cx="3603000" cy="12741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541012" y="240300"/>
            <a:ext cx="2966700" cy="1022700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0275" y="410022"/>
            <a:ext cx="2426500" cy="6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65847" y="3439306"/>
            <a:ext cx="6654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665847" y="1837115"/>
            <a:ext cx="66546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19093" y="3621503"/>
            <a:ext cx="66546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Jared Ni, Sezim Yertanatov, Dennis Du</a:t>
            </a:r>
            <a:endParaRPr sz="1500"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919100" y="2019100"/>
            <a:ext cx="72264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770"/>
              <a:buNone/>
            </a:pPr>
            <a:r>
              <a:rPr lang="en"/>
              <a:t>METRIX: Multi-Objective Explanation Tuning for Robust Interpretability eXploration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24900" y="1457149"/>
            <a:ext cx="7545300" cy="30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How would we generalize metrics optimization for explanation methods where there are two or more target metrics to optimize?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23600" y="245622"/>
            <a:ext cx="726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/>
              <a:t>Sampling Nearby Inputs</a:t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423600" y="958050"/>
            <a:ext cx="82968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For a model </a:t>
            </a:r>
            <a:r>
              <a:rPr b="1" lang="en"/>
              <a:t>f</a:t>
            </a:r>
            <a:r>
              <a:rPr lang="en"/>
              <a:t> and a</a:t>
            </a:r>
            <a:r>
              <a:rPr lang="en"/>
              <a:t> given input </a:t>
            </a:r>
            <a:r>
              <a:rPr b="1" lang="en"/>
              <a:t>x</a:t>
            </a:r>
            <a:r>
              <a:rPr baseline="-25000" lang="en"/>
              <a:t>0</a:t>
            </a:r>
            <a:r>
              <a:rPr lang="en"/>
              <a:t>, w</a:t>
            </a:r>
            <a:r>
              <a:rPr lang="en"/>
              <a:t>ant to produce an explanation vector </a:t>
            </a:r>
            <a:r>
              <a:rPr b="1" lang="en"/>
              <a:t>φ</a:t>
            </a:r>
            <a:r>
              <a:rPr baseline="-25000" lang="en"/>
              <a:t>0</a:t>
            </a:r>
            <a:endParaRPr/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Sample N more points </a:t>
            </a:r>
            <a:r>
              <a:rPr b="1" lang="en"/>
              <a:t>x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b="1" lang="en"/>
              <a:t>x</a:t>
            </a:r>
            <a:r>
              <a:rPr baseline="-25000" lang="en"/>
              <a:t>N</a:t>
            </a:r>
            <a:r>
              <a:rPr lang="en"/>
              <a:t> that are near </a:t>
            </a:r>
            <a:r>
              <a:rPr b="1" lang="en"/>
              <a:t>x</a:t>
            </a:r>
            <a:r>
              <a:rPr baseline="-25000" lang="en"/>
              <a:t>0</a:t>
            </a:r>
            <a:r>
              <a:rPr lang="en"/>
              <a:t>, and produce explanations </a:t>
            </a:r>
            <a:r>
              <a:rPr b="1" lang="en"/>
              <a:t>φ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 for each one</a:t>
            </a:r>
            <a:endParaRPr/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We want each explanation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 to be faithful to the model </a:t>
            </a:r>
            <a:r>
              <a:rPr b="1" lang="en"/>
              <a:t>f</a:t>
            </a:r>
            <a:r>
              <a:rPr lang="en"/>
              <a:t> (low INFD) and yet be close to each other (low SENS)</a:t>
            </a:r>
            <a:endParaRPr/>
          </a:p>
          <a:p>
            <a:pPr indent="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/>
              <a:t>At the end return </a:t>
            </a:r>
            <a:r>
              <a:rPr b="1" lang="en"/>
              <a:t>φ</a:t>
            </a:r>
            <a:r>
              <a:rPr baseline="-25000" lang="en"/>
              <a:t>0</a:t>
            </a:r>
            <a:r>
              <a:rPr lang="en"/>
              <a:t>, which is the explanation for the actual input </a:t>
            </a:r>
            <a:r>
              <a:rPr b="1" lang="en"/>
              <a:t>x</a:t>
            </a:r>
            <a:r>
              <a:rPr baseline="-25000" lang="en"/>
              <a:t>0</a:t>
            </a:r>
            <a:r>
              <a:rPr lang="en"/>
              <a:t> that we care about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23600" y="245622"/>
            <a:ext cx="7269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/>
              <a:t>Math </a:t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423600" y="958050"/>
            <a:ext cx="82968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objective: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For each n ∈ {0, …, N},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’s optimal value is in terms of the others → optimize iteratively by coordinate descent: cycle through the </a:t>
            </a:r>
            <a:r>
              <a:rPr b="1" lang="en"/>
              <a:t>φ</a:t>
            </a:r>
            <a:r>
              <a:rPr baseline="-25000" lang="en"/>
              <a:t>n</a:t>
            </a:r>
            <a:r>
              <a:rPr lang="en"/>
              <a:t>, optimizing each one in turn based on the current values of the others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" y="1384425"/>
            <a:ext cx="9048409" cy="8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50" y="2707825"/>
            <a:ext cx="8441099" cy="8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/>
              <a:t>Comparison of Infidelity / Sensitivity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00" y="1704025"/>
            <a:ext cx="7376600" cy="26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425" y="2394791"/>
            <a:ext cx="328075" cy="32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425" y="2799836"/>
            <a:ext cx="328075" cy="32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3425" y="3204880"/>
            <a:ext cx="328075" cy="32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425" y="3609929"/>
            <a:ext cx="328075" cy="32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3425" y="4014979"/>
            <a:ext cx="328075" cy="32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01" y="169100"/>
            <a:ext cx="6637475" cy="42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0"/>
            <a:ext cx="66973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88" y="339975"/>
            <a:ext cx="1558625" cy="154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3220288" y="1"/>
            <a:ext cx="1985100" cy="3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Yeh’s</a:t>
            </a:r>
            <a:endParaRPr b="1"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5604988" y="1"/>
            <a:ext cx="1985100" cy="3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Ours</a:t>
            </a:r>
            <a:endParaRPr b="1"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22363" y="1"/>
            <a:ext cx="1985100" cy="3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</a:t>
            </a:r>
            <a:endParaRPr b="1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08" y="1887346"/>
            <a:ext cx="1558625" cy="154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00" y="3434721"/>
            <a:ext cx="1558625" cy="154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800" y="1887341"/>
            <a:ext cx="1558625" cy="154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4000" y="1887360"/>
            <a:ext cx="1558625" cy="154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4000" y="3434720"/>
            <a:ext cx="1558625" cy="154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9800" y="3434720"/>
            <a:ext cx="1558625" cy="154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84000" y="339970"/>
            <a:ext cx="1558625" cy="154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59800" y="339963"/>
            <a:ext cx="1558625" cy="154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89750" y="1353000"/>
            <a:ext cx="8135100" cy="322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Yeh’s method uses more extreme values, represented by darker red (more positive) and darker blue (more negative)</a:t>
            </a:r>
            <a:endParaRPr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reducing sensitivity, our method reduces the magnitude of the explanations overall, making it more clear which pixels are most important</a:t>
            </a:r>
            <a:endParaRPr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Trade Offs are inevitable: Our method ensures greater flexibility in optimizing the balance between infidelity and </a:t>
            </a:r>
            <a:r>
              <a:rPr lang="en"/>
              <a:t>sensitivity</a:t>
            </a:r>
            <a:r>
              <a:rPr lang="en"/>
              <a:t> due to hyperparameter tuning (λ)</a:t>
            </a:r>
            <a:endParaRPr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relationship between infidelity and sensitivity approaches exponential and is heavily dependent on the dataset (we will further explore this in </a:t>
            </a:r>
            <a:r>
              <a:rPr lang="en"/>
              <a:t>the paper)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89752" y="611894"/>
            <a:ext cx="7269000" cy="9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