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68c777d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68c777d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69267d15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69267d1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68c777d4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68c777d4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69267d1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69267d1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10" Type="http://schemas.openxmlformats.org/officeDocument/2006/relationships/image" Target="../media/image27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00" y="919038"/>
            <a:ext cx="758100" cy="39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39250" y="284313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Image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55650" y="28438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1×10</a:t>
            </a:r>
            <a:r>
              <a:rPr baseline="30000" lang="en" sz="1600">
                <a:solidFill>
                  <a:schemeClr val="dk1"/>
                </a:solidFill>
              </a:rPr>
              <a:t>-5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97450" y="374288"/>
            <a:ext cx="7581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Yeh et. 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λ=0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651" y="918985"/>
            <a:ext cx="758100" cy="394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297438" y="919053"/>
            <a:ext cx="758100" cy="394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3848" y="919053"/>
            <a:ext cx="758100" cy="3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813850" y="28438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1×10</a:t>
            </a:r>
            <a:r>
              <a:rPr baseline="30000" lang="en" sz="1600">
                <a:solidFill>
                  <a:schemeClr val="dk1"/>
                </a:solidFill>
              </a:rPr>
              <a:t>-4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8" y="919053"/>
            <a:ext cx="758100" cy="3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572050" y="28438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5×10</a:t>
            </a:r>
            <a:r>
              <a:rPr baseline="30000" lang="en" sz="1600">
                <a:solidFill>
                  <a:schemeClr val="dk1"/>
                </a:solidFill>
              </a:rPr>
              <a:t>-4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330250" y="28438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2×10</a:t>
            </a:r>
            <a:r>
              <a:rPr baseline="30000" lang="en" sz="1600">
                <a:solidFill>
                  <a:schemeClr val="dk1"/>
                </a:solidFill>
              </a:rPr>
              <a:t>-3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846650" y="284313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1×10</a:t>
            </a:r>
            <a:r>
              <a:rPr baseline="30000" lang="en" sz="1600">
                <a:solidFill>
                  <a:schemeClr val="dk1"/>
                </a:solidFill>
              </a:rPr>
              <a:t>-2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0248" y="919053"/>
            <a:ext cx="758100" cy="394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6648" y="919053"/>
            <a:ext cx="758100" cy="394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88348" y="919053"/>
            <a:ext cx="758100" cy="3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088450" y="284313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5×10</a:t>
            </a:r>
            <a:r>
              <a:rPr baseline="30000" lang="en" sz="1600">
                <a:solidFill>
                  <a:schemeClr val="dk1"/>
                </a:solidFill>
              </a:rPr>
              <a:t>-3</a:t>
            </a:r>
            <a:endParaRPr baseline="30000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00" y="762112"/>
            <a:ext cx="789975" cy="41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038" y="762125"/>
            <a:ext cx="789975" cy="41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660175" y="127813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Image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176575" y="12788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1×10</a:t>
            </a:r>
            <a:r>
              <a:rPr baseline="30000" lang="en" sz="1600">
                <a:solidFill>
                  <a:schemeClr val="dk1"/>
                </a:solidFill>
              </a:rPr>
              <a:t>-5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418375" y="217788"/>
            <a:ext cx="7581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Yeh et. 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λ=0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934775" y="12788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1×10</a:t>
            </a:r>
            <a:r>
              <a:rPr baseline="30000" lang="en" sz="1600">
                <a:solidFill>
                  <a:schemeClr val="dk1"/>
                </a:solidFill>
              </a:rPr>
              <a:t>-4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708925" y="12788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1×10</a:t>
            </a:r>
            <a:r>
              <a:rPr baseline="30000" lang="en" sz="1600">
                <a:solidFill>
                  <a:schemeClr val="dk1"/>
                </a:solidFill>
              </a:rPr>
              <a:t>-3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365200" y="201750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1×10</a:t>
            </a:r>
            <a:r>
              <a:rPr baseline="30000" lang="en" sz="1600">
                <a:solidFill>
                  <a:schemeClr val="dk1"/>
                </a:solidFill>
              </a:rPr>
              <a:t>-2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3325" y="835863"/>
            <a:ext cx="789975" cy="41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438" y="762100"/>
            <a:ext cx="789975" cy="4105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0638" y="762126"/>
            <a:ext cx="789975" cy="410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8850" y="762126"/>
            <a:ext cx="789975" cy="41057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7139325" y="201750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1×10</a:t>
            </a:r>
            <a:r>
              <a:rPr baseline="30000" lang="en" sz="1600">
                <a:solidFill>
                  <a:schemeClr val="dk1"/>
                </a:solidFill>
              </a:rPr>
              <a:t>-1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7913450" y="201750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λ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1550" y="835989"/>
            <a:ext cx="789975" cy="410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1525" y="835864"/>
            <a:ext cx="789975" cy="410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373" y="918941"/>
            <a:ext cx="758100" cy="3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5709375" y="28473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σ</a:t>
            </a:r>
            <a:r>
              <a:rPr lang="en" sz="1600">
                <a:solidFill>
                  <a:schemeClr val="dk1"/>
                </a:solidFill>
              </a:rPr>
              <a:t>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773" y="918928"/>
            <a:ext cx="758100" cy="3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3434775" y="284725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σ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0.1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7623" y="918666"/>
            <a:ext cx="758100" cy="3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6467625" y="284463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σ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948" y="918941"/>
            <a:ext cx="758100" cy="3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192950" y="28473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σ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0.3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1148" y="918928"/>
            <a:ext cx="758100" cy="39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951150" y="284725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σ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0.7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8400" y="918663"/>
            <a:ext cx="758100" cy="39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1918250" y="28473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Image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676600" y="343025"/>
            <a:ext cx="758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Yeh et. al no smoothing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513" y="918941"/>
            <a:ext cx="758100" cy="394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112" y="920763"/>
            <a:ext cx="758100" cy="394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240963" y="270838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Image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138" y="912912"/>
            <a:ext cx="761116" cy="395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3832638" y="270850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50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036875" y="286575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10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988" y="912900"/>
            <a:ext cx="835900" cy="395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0738" y="912900"/>
            <a:ext cx="761121" cy="395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4592250" y="270850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100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0367" y="912901"/>
            <a:ext cx="761121" cy="395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5312575" y="270850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150</a:t>
            </a:r>
            <a:endParaRPr baseline="30000" sz="1600">
              <a:solidFill>
                <a:schemeClr val="dk1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8713" y="908975"/>
            <a:ext cx="794325" cy="39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6126825" y="270850"/>
            <a:ext cx="758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 =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200</a:t>
            </a:r>
            <a:endParaRPr baseline="30000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