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Hilgeman" userId="27a4fc4fc706f953" providerId="LiveId" clId="{8867C14E-8137-4968-A363-D0E1E7A1208D}"/>
    <pc:docChg chg="undo custSel addSld modSld">
      <pc:chgData name="Charles Hilgeman" userId="27a4fc4fc706f953" providerId="LiveId" clId="{8867C14E-8137-4968-A363-D0E1E7A1208D}" dt="2021-10-07T01:34:19.653" v="486" actId="313"/>
      <pc:docMkLst>
        <pc:docMk/>
      </pc:docMkLst>
      <pc:sldChg chg="modSp mod">
        <pc:chgData name="Charles Hilgeman" userId="27a4fc4fc706f953" providerId="LiveId" clId="{8867C14E-8137-4968-A363-D0E1E7A1208D}" dt="2021-10-06T22:55:49.085" v="212" actId="20577"/>
        <pc:sldMkLst>
          <pc:docMk/>
          <pc:sldMk cId="3029975892" sldId="258"/>
        </pc:sldMkLst>
        <pc:spChg chg="mod">
          <ac:chgData name="Charles Hilgeman" userId="27a4fc4fc706f953" providerId="LiveId" clId="{8867C14E-8137-4968-A363-D0E1E7A1208D}" dt="2021-10-06T22:55:49.085" v="212" actId="20577"/>
          <ac:spMkLst>
            <pc:docMk/>
            <pc:sldMk cId="3029975892" sldId="258"/>
            <ac:spMk id="8" creationId="{746BF8B2-8ADB-46F4-935B-DAB164A0CFFC}"/>
          </ac:spMkLst>
        </pc:spChg>
      </pc:sldChg>
      <pc:sldChg chg="addSp delSp modSp mod">
        <pc:chgData name="Charles Hilgeman" userId="27a4fc4fc706f953" providerId="LiveId" clId="{8867C14E-8137-4968-A363-D0E1E7A1208D}" dt="2021-10-06T23:01:07.311" v="257" actId="113"/>
        <pc:sldMkLst>
          <pc:docMk/>
          <pc:sldMk cId="1716402673" sldId="260"/>
        </pc:sldMkLst>
        <pc:spChg chg="mod">
          <ac:chgData name="Charles Hilgeman" userId="27a4fc4fc706f953" providerId="LiveId" clId="{8867C14E-8137-4968-A363-D0E1E7A1208D}" dt="2021-10-06T23:01:07.311" v="257" actId="113"/>
          <ac:spMkLst>
            <pc:docMk/>
            <pc:sldMk cId="1716402673" sldId="260"/>
            <ac:spMk id="4" creationId="{58064D49-3EC6-4550-A6A2-E5E950146B09}"/>
          </ac:spMkLst>
        </pc:spChg>
        <pc:spChg chg="add del mod">
          <ac:chgData name="Charles Hilgeman" userId="27a4fc4fc706f953" providerId="LiveId" clId="{8867C14E-8137-4968-A363-D0E1E7A1208D}" dt="2021-10-06T22:47:21.487" v="1" actId="478"/>
          <ac:spMkLst>
            <pc:docMk/>
            <pc:sldMk cId="1716402673" sldId="260"/>
            <ac:spMk id="5" creationId="{8A8D9BB1-65C8-4B72-9A94-FB294608D326}"/>
          </ac:spMkLst>
        </pc:spChg>
        <pc:spChg chg="mod">
          <ac:chgData name="Charles Hilgeman" userId="27a4fc4fc706f953" providerId="LiveId" clId="{8867C14E-8137-4968-A363-D0E1E7A1208D}" dt="2021-10-06T22:50:21.018" v="87" actId="403"/>
          <ac:spMkLst>
            <pc:docMk/>
            <pc:sldMk cId="1716402673" sldId="260"/>
            <ac:spMk id="6" creationId="{D6C06559-382F-46B7-86F2-E4651642FC37}"/>
          </ac:spMkLst>
        </pc:spChg>
        <pc:spChg chg="mod">
          <ac:chgData name="Charles Hilgeman" userId="27a4fc4fc706f953" providerId="LiveId" clId="{8867C14E-8137-4968-A363-D0E1E7A1208D}" dt="2021-10-06T22:48:21.171" v="13" actId="20577"/>
          <ac:spMkLst>
            <pc:docMk/>
            <pc:sldMk cId="1716402673" sldId="260"/>
            <ac:spMk id="7" creationId="{631A82ED-3EAA-45F8-A4AF-3937FD97ED0F}"/>
          </ac:spMkLst>
        </pc:spChg>
        <pc:spChg chg="mod">
          <ac:chgData name="Charles Hilgeman" userId="27a4fc4fc706f953" providerId="LiveId" clId="{8867C14E-8137-4968-A363-D0E1E7A1208D}" dt="2021-10-06T22:50:27.221" v="97" actId="20577"/>
          <ac:spMkLst>
            <pc:docMk/>
            <pc:sldMk cId="1716402673" sldId="260"/>
            <ac:spMk id="8" creationId="{EBD67A16-D26C-4422-A1F8-E6107A09625A}"/>
          </ac:spMkLst>
        </pc:spChg>
        <pc:picChg chg="add del mod">
          <ac:chgData name="Charles Hilgeman" userId="27a4fc4fc706f953" providerId="LiveId" clId="{8867C14E-8137-4968-A363-D0E1E7A1208D}" dt="2021-10-06T22:47:32" v="2" actId="14826"/>
          <ac:picMkLst>
            <pc:docMk/>
            <pc:sldMk cId="1716402673" sldId="260"/>
            <ac:picMk id="15" creationId="{377FE465-F0D2-4824-B92F-D0EC25094D93}"/>
          </ac:picMkLst>
        </pc:picChg>
      </pc:sldChg>
      <pc:sldChg chg="addSp delSp modSp mod">
        <pc:chgData name="Charles Hilgeman" userId="27a4fc4fc706f953" providerId="LiveId" clId="{8867C14E-8137-4968-A363-D0E1E7A1208D}" dt="2021-10-06T23:19:32.600" v="372" actId="14100"/>
        <pc:sldMkLst>
          <pc:docMk/>
          <pc:sldMk cId="1200692525" sldId="261"/>
        </pc:sldMkLst>
        <pc:spChg chg="mod">
          <ac:chgData name="Charles Hilgeman" userId="27a4fc4fc706f953" providerId="LiveId" clId="{8867C14E-8137-4968-A363-D0E1E7A1208D}" dt="2021-10-06T23:10:18.599" v="289" actId="20577"/>
          <ac:spMkLst>
            <pc:docMk/>
            <pc:sldMk cId="1200692525" sldId="261"/>
            <ac:spMk id="3" creationId="{ADF0E375-6D35-43F7-9090-96431C9F81A8}"/>
          </ac:spMkLst>
        </pc:spChg>
        <pc:spChg chg="mod">
          <ac:chgData name="Charles Hilgeman" userId="27a4fc4fc706f953" providerId="LiveId" clId="{8867C14E-8137-4968-A363-D0E1E7A1208D}" dt="2021-10-06T22:56:35.629" v="253" actId="20577"/>
          <ac:spMkLst>
            <pc:docMk/>
            <pc:sldMk cId="1200692525" sldId="261"/>
            <ac:spMk id="4" creationId="{58064D49-3EC6-4550-A6A2-E5E950146B09}"/>
          </ac:spMkLst>
        </pc:spChg>
        <pc:spChg chg="add del mod">
          <ac:chgData name="Charles Hilgeman" userId="27a4fc4fc706f953" providerId="LiveId" clId="{8867C14E-8137-4968-A363-D0E1E7A1208D}" dt="2021-10-06T23:16:53.577" v="353" actId="478"/>
          <ac:spMkLst>
            <pc:docMk/>
            <pc:sldMk cId="1200692525" sldId="261"/>
            <ac:spMk id="5" creationId="{4B916E1E-F447-4919-B76D-5A164857C80E}"/>
          </ac:spMkLst>
        </pc:spChg>
        <pc:spChg chg="mod">
          <ac:chgData name="Charles Hilgeman" userId="27a4fc4fc706f953" providerId="LiveId" clId="{8867C14E-8137-4968-A363-D0E1E7A1208D}" dt="2021-10-06T23:16:46.709" v="351" actId="403"/>
          <ac:spMkLst>
            <pc:docMk/>
            <pc:sldMk cId="1200692525" sldId="261"/>
            <ac:spMk id="6" creationId="{D6C06559-382F-46B7-86F2-E4651642FC37}"/>
          </ac:spMkLst>
        </pc:spChg>
        <pc:spChg chg="mod">
          <ac:chgData name="Charles Hilgeman" userId="27a4fc4fc706f953" providerId="LiveId" clId="{8867C14E-8137-4968-A363-D0E1E7A1208D}" dt="2021-10-06T22:51:07.543" v="114" actId="20577"/>
          <ac:spMkLst>
            <pc:docMk/>
            <pc:sldMk cId="1200692525" sldId="261"/>
            <ac:spMk id="7" creationId="{631A82ED-3EAA-45F8-A4AF-3937FD97ED0F}"/>
          </ac:spMkLst>
        </pc:spChg>
        <pc:spChg chg="mod">
          <ac:chgData name="Charles Hilgeman" userId="27a4fc4fc706f953" providerId="LiveId" clId="{8867C14E-8137-4968-A363-D0E1E7A1208D}" dt="2021-10-06T22:51:26.381" v="124" actId="20577"/>
          <ac:spMkLst>
            <pc:docMk/>
            <pc:sldMk cId="1200692525" sldId="261"/>
            <ac:spMk id="8" creationId="{EBD67A16-D26C-4422-A1F8-E6107A09625A}"/>
          </ac:spMkLst>
        </pc:spChg>
        <pc:picChg chg="add mod">
          <ac:chgData name="Charles Hilgeman" userId="27a4fc4fc706f953" providerId="LiveId" clId="{8867C14E-8137-4968-A363-D0E1E7A1208D}" dt="2021-10-06T23:17:39.013" v="358" actId="1037"/>
          <ac:picMkLst>
            <pc:docMk/>
            <pc:sldMk cId="1200692525" sldId="261"/>
            <ac:picMk id="10" creationId="{ECBF15AE-3074-4353-A16A-8CDBDFC1B7F7}"/>
          </ac:picMkLst>
        </pc:picChg>
        <pc:picChg chg="mod">
          <ac:chgData name="Charles Hilgeman" userId="27a4fc4fc706f953" providerId="LiveId" clId="{8867C14E-8137-4968-A363-D0E1E7A1208D}" dt="2021-10-06T22:51:17.105" v="115" actId="14826"/>
          <ac:picMkLst>
            <pc:docMk/>
            <pc:sldMk cId="1200692525" sldId="261"/>
            <ac:picMk id="11" creationId="{DCBB6AD4-162E-4598-9B50-00B081095DC3}"/>
          </ac:picMkLst>
        </pc:picChg>
        <pc:picChg chg="mod">
          <ac:chgData name="Charles Hilgeman" userId="27a4fc4fc706f953" providerId="LiveId" clId="{8867C14E-8137-4968-A363-D0E1E7A1208D}" dt="2021-10-06T22:54:04.417" v="134" actId="14100"/>
          <ac:picMkLst>
            <pc:docMk/>
            <pc:sldMk cId="1200692525" sldId="261"/>
            <ac:picMk id="13" creationId="{953B86BF-274F-418F-AF19-BA1A66117349}"/>
          </ac:picMkLst>
        </pc:picChg>
        <pc:picChg chg="add mod modCrop">
          <ac:chgData name="Charles Hilgeman" userId="27a4fc4fc706f953" providerId="LiveId" clId="{8867C14E-8137-4968-A363-D0E1E7A1208D}" dt="2021-10-06T23:19:32.600" v="372" actId="14100"/>
          <ac:picMkLst>
            <pc:docMk/>
            <pc:sldMk cId="1200692525" sldId="261"/>
            <ac:picMk id="14" creationId="{2C8716C8-9C34-4F6A-AE7B-89A4DD56B9B8}"/>
          </ac:picMkLst>
        </pc:picChg>
        <pc:picChg chg="del">
          <ac:chgData name="Charles Hilgeman" userId="27a4fc4fc706f953" providerId="LiveId" clId="{8867C14E-8137-4968-A363-D0E1E7A1208D}" dt="2021-10-06T23:16:50.458" v="352" actId="478"/>
          <ac:picMkLst>
            <pc:docMk/>
            <pc:sldMk cId="1200692525" sldId="261"/>
            <ac:picMk id="28" creationId="{B12B23E2-34D2-42B8-8EAF-3B0A11C723F8}"/>
          </ac:picMkLst>
        </pc:picChg>
      </pc:sldChg>
      <pc:sldChg chg="addSp delSp modSp mod">
        <pc:chgData name="Charles Hilgeman" userId="27a4fc4fc706f953" providerId="LiveId" clId="{8867C14E-8137-4968-A363-D0E1E7A1208D}" dt="2021-10-06T23:23:10.289" v="433" actId="1037"/>
        <pc:sldMkLst>
          <pc:docMk/>
          <pc:sldMk cId="2521693103" sldId="262"/>
        </pc:sldMkLst>
        <pc:spChg chg="del">
          <ac:chgData name="Charles Hilgeman" userId="27a4fc4fc706f953" providerId="LiveId" clId="{8867C14E-8137-4968-A363-D0E1E7A1208D}" dt="2021-10-06T23:20:10.509" v="373" actId="478"/>
          <ac:spMkLst>
            <pc:docMk/>
            <pc:sldMk cId="2521693103" sldId="262"/>
            <ac:spMk id="5" creationId="{DCEA4489-1DCD-49D0-8D89-5EA2112B933B}"/>
          </ac:spMkLst>
        </pc:spChg>
        <pc:spChg chg="mod">
          <ac:chgData name="Charles Hilgeman" userId="27a4fc4fc706f953" providerId="LiveId" clId="{8867C14E-8137-4968-A363-D0E1E7A1208D}" dt="2021-10-06T23:01:34.299" v="272" actId="20577"/>
          <ac:spMkLst>
            <pc:docMk/>
            <pc:sldMk cId="2521693103" sldId="262"/>
            <ac:spMk id="6" creationId="{D6C06559-382F-46B7-86F2-E4651642FC37}"/>
          </ac:spMkLst>
        </pc:spChg>
        <pc:picChg chg="add mod">
          <ac:chgData name="Charles Hilgeman" userId="27a4fc4fc706f953" providerId="LiveId" clId="{8867C14E-8137-4968-A363-D0E1E7A1208D}" dt="2021-10-06T23:23:10.289" v="433" actId="1037"/>
          <ac:picMkLst>
            <pc:docMk/>
            <pc:sldMk cId="2521693103" sldId="262"/>
            <ac:picMk id="9" creationId="{2A25BAF0-60FC-4EC3-91A9-2D1EF4F29507}"/>
          </ac:picMkLst>
        </pc:picChg>
      </pc:sldChg>
      <pc:sldChg chg="modSp new mod">
        <pc:chgData name="Charles Hilgeman" userId="27a4fc4fc706f953" providerId="LiveId" clId="{8867C14E-8137-4968-A363-D0E1E7A1208D}" dt="2021-10-07T01:34:19.653" v="486" actId="313"/>
        <pc:sldMkLst>
          <pc:docMk/>
          <pc:sldMk cId="454418565" sldId="263"/>
        </pc:sldMkLst>
        <pc:spChg chg="mod">
          <ac:chgData name="Charles Hilgeman" userId="27a4fc4fc706f953" providerId="LiveId" clId="{8867C14E-8137-4968-A363-D0E1E7A1208D}" dt="2021-10-07T01:34:19.653" v="486" actId="313"/>
          <ac:spMkLst>
            <pc:docMk/>
            <pc:sldMk cId="454418565" sldId="263"/>
            <ac:spMk id="2" creationId="{16D1FF22-CD6F-4BFA-84A2-EE5EBCD2DCBD}"/>
          </ac:spMkLst>
        </pc:spChg>
      </pc:sldChg>
      <pc:sldChg chg="modSp new mod">
        <pc:chgData name="Charles Hilgeman" userId="27a4fc4fc706f953" providerId="LiveId" clId="{8867C14E-8137-4968-A363-D0E1E7A1208D}" dt="2021-10-07T01:33:30.491" v="472" actId="20577"/>
        <pc:sldMkLst>
          <pc:docMk/>
          <pc:sldMk cId="4281620356" sldId="264"/>
        </pc:sldMkLst>
        <pc:spChg chg="mod">
          <ac:chgData name="Charles Hilgeman" userId="27a4fc4fc706f953" providerId="LiveId" clId="{8867C14E-8137-4968-A363-D0E1E7A1208D}" dt="2021-10-07T01:33:30.491" v="472" actId="20577"/>
          <ac:spMkLst>
            <pc:docMk/>
            <pc:sldMk cId="4281620356" sldId="264"/>
            <ac:spMk id="2" creationId="{DB766192-8128-4FAF-AA03-EC2606F4E5D4}"/>
          </ac:spMkLst>
        </pc:spChg>
      </pc:sldChg>
      <pc:sldChg chg="delSp modSp add mod">
        <pc:chgData name="Charles Hilgeman" userId="27a4fc4fc706f953" providerId="LiveId" clId="{8867C14E-8137-4968-A363-D0E1E7A1208D}" dt="2021-10-07T01:34:04.810" v="485" actId="20577"/>
        <pc:sldMkLst>
          <pc:docMk/>
          <pc:sldMk cId="3890764128" sldId="265"/>
        </pc:sldMkLst>
        <pc:spChg chg="mod">
          <ac:chgData name="Charles Hilgeman" userId="27a4fc4fc706f953" providerId="LiveId" clId="{8867C14E-8137-4968-A363-D0E1E7A1208D}" dt="2021-10-07T01:34:04.810" v="485" actId="20577"/>
          <ac:spMkLst>
            <pc:docMk/>
            <pc:sldMk cId="3890764128" sldId="265"/>
            <ac:spMk id="7" creationId="{B6DA6A28-1B01-48B3-AA74-49C939818768}"/>
          </ac:spMkLst>
        </pc:spChg>
        <pc:spChg chg="del">
          <ac:chgData name="Charles Hilgeman" userId="27a4fc4fc706f953" providerId="LiveId" clId="{8867C14E-8137-4968-A363-D0E1E7A1208D}" dt="2021-10-07T01:33:57.054" v="474" actId="478"/>
          <ac:spMkLst>
            <pc:docMk/>
            <pc:sldMk cId="3890764128" sldId="265"/>
            <ac:spMk id="8" creationId="{746BF8B2-8ADB-46F4-935B-DAB164A0CFFC}"/>
          </ac:spMkLst>
        </pc:spChg>
      </pc:sldChg>
    </pc:docChg>
  </pc:docChgLst>
  <pc:docChgLst>
    <pc:chgData name="Charles Hilgeman" userId="27a4fc4fc706f953" providerId="LiveId" clId="{E9958D02-BB65-4903-B7D4-4BB17BDBBE4D}"/>
    <pc:docChg chg="undo custSel addSld delSld modSld modMainMaster">
      <pc:chgData name="Charles Hilgeman" userId="27a4fc4fc706f953" providerId="LiveId" clId="{E9958D02-BB65-4903-B7D4-4BB17BDBBE4D}" dt="2021-10-06T00:21:55.566" v="1910" actId="20577"/>
      <pc:docMkLst>
        <pc:docMk/>
      </pc:docMkLst>
      <pc:sldChg chg="modSp new del">
        <pc:chgData name="Charles Hilgeman" userId="27a4fc4fc706f953" providerId="LiveId" clId="{E9958D02-BB65-4903-B7D4-4BB17BDBBE4D}" dt="2021-10-05T23:05:34.648" v="7" actId="47"/>
        <pc:sldMkLst>
          <pc:docMk/>
          <pc:sldMk cId="3211847161" sldId="256"/>
        </pc:sldMkLst>
        <pc:spChg chg="mod">
          <ac:chgData name="Charles Hilgeman" userId="27a4fc4fc706f953" providerId="LiveId" clId="{E9958D02-BB65-4903-B7D4-4BB17BDBBE4D}" dt="2021-10-05T23:04:30.751" v="1"/>
          <ac:spMkLst>
            <pc:docMk/>
            <pc:sldMk cId="3211847161" sldId="256"/>
            <ac:spMk id="2" creationId="{4DC3AE1A-E5A5-405C-BB85-392ABABB5535}"/>
          </ac:spMkLst>
        </pc:spChg>
        <pc:spChg chg="mod">
          <ac:chgData name="Charles Hilgeman" userId="27a4fc4fc706f953" providerId="LiveId" clId="{E9958D02-BB65-4903-B7D4-4BB17BDBBE4D}" dt="2021-10-05T23:04:30.751" v="1"/>
          <ac:spMkLst>
            <pc:docMk/>
            <pc:sldMk cId="3211847161" sldId="256"/>
            <ac:spMk id="3" creationId="{BB975C27-B3F7-472A-813B-F53996E5DEE7}"/>
          </ac:spMkLst>
        </pc:spChg>
      </pc:sldChg>
      <pc:sldChg chg="new del">
        <pc:chgData name="Charles Hilgeman" userId="27a4fc4fc706f953" providerId="LiveId" clId="{E9958D02-BB65-4903-B7D4-4BB17BDBBE4D}" dt="2021-10-05T23:05:01.280" v="5" actId="2696"/>
        <pc:sldMkLst>
          <pc:docMk/>
          <pc:sldMk cId="2121102052" sldId="257"/>
        </pc:sldMkLst>
      </pc:sldChg>
      <pc:sldChg chg="addSp delSp modSp new del mod">
        <pc:chgData name="Charles Hilgeman" userId="27a4fc4fc706f953" providerId="LiveId" clId="{E9958D02-BB65-4903-B7D4-4BB17BDBBE4D}" dt="2021-10-05T23:13:29.543" v="167" actId="47"/>
        <pc:sldMkLst>
          <pc:docMk/>
          <pc:sldMk cId="4068711452" sldId="257"/>
        </pc:sldMkLst>
        <pc:spChg chg="mod">
          <ac:chgData name="Charles Hilgeman" userId="27a4fc4fc706f953" providerId="LiveId" clId="{E9958D02-BB65-4903-B7D4-4BB17BDBBE4D}" dt="2021-10-05T23:07:42.769" v="28" actId="20577"/>
          <ac:spMkLst>
            <pc:docMk/>
            <pc:sldMk cId="4068711452" sldId="257"/>
            <ac:spMk id="2" creationId="{0F513D4A-21F1-416C-9B06-3C22440065F5}"/>
          </ac:spMkLst>
        </pc:spChg>
        <pc:spChg chg="mod">
          <ac:chgData name="Charles Hilgeman" userId="27a4fc4fc706f953" providerId="LiveId" clId="{E9958D02-BB65-4903-B7D4-4BB17BDBBE4D}" dt="2021-10-05T23:08:26.471" v="148" actId="20577"/>
          <ac:spMkLst>
            <pc:docMk/>
            <pc:sldMk cId="4068711452" sldId="257"/>
            <ac:spMk id="3" creationId="{E6CE73E5-652A-4F95-9AA4-FA675F6CC1D5}"/>
          </ac:spMkLst>
        </pc:spChg>
        <pc:spChg chg="del">
          <ac:chgData name="Charles Hilgeman" userId="27a4fc4fc706f953" providerId="LiveId" clId="{E9958D02-BB65-4903-B7D4-4BB17BDBBE4D}" dt="2021-10-05T23:12:04.836" v="150" actId="931"/>
          <ac:spMkLst>
            <pc:docMk/>
            <pc:sldMk cId="4068711452" sldId="257"/>
            <ac:spMk id="4" creationId="{F870F508-9E0A-475B-B0D5-02E744FD7E48}"/>
          </ac:spMkLst>
        </pc:spChg>
        <pc:picChg chg="add mod">
          <ac:chgData name="Charles Hilgeman" userId="27a4fc4fc706f953" providerId="LiveId" clId="{E9958D02-BB65-4903-B7D4-4BB17BDBBE4D}" dt="2021-10-05T23:08:37.496" v="149" actId="1076"/>
          <ac:picMkLst>
            <pc:docMk/>
            <pc:sldMk cId="4068711452" sldId="257"/>
            <ac:picMk id="6" creationId="{1C8361E2-405C-424B-AB56-C82DAAB8A7E2}"/>
          </ac:picMkLst>
        </pc:picChg>
        <pc:picChg chg="add mod">
          <ac:chgData name="Charles Hilgeman" userId="27a4fc4fc706f953" providerId="LiveId" clId="{E9958D02-BB65-4903-B7D4-4BB17BDBBE4D}" dt="2021-10-05T23:12:09.998" v="152" actId="14100"/>
          <ac:picMkLst>
            <pc:docMk/>
            <pc:sldMk cId="4068711452" sldId="257"/>
            <ac:picMk id="8" creationId="{0C80BEBF-80F6-41A6-A9A8-622FF6DA38AA}"/>
          </ac:picMkLst>
        </pc:picChg>
      </pc:sldChg>
      <pc:sldChg chg="new del">
        <pc:chgData name="Charles Hilgeman" userId="27a4fc4fc706f953" providerId="LiveId" clId="{E9958D02-BB65-4903-B7D4-4BB17BDBBE4D}" dt="2021-10-05T23:04:56.035" v="4" actId="2696"/>
        <pc:sldMkLst>
          <pc:docMk/>
          <pc:sldMk cId="2119239943" sldId="258"/>
        </pc:sldMkLst>
      </pc:sldChg>
      <pc:sldChg chg="addSp delSp modSp new mod">
        <pc:chgData name="Charles Hilgeman" userId="27a4fc4fc706f953" providerId="LiveId" clId="{E9958D02-BB65-4903-B7D4-4BB17BDBBE4D}" dt="2021-10-05T23:13:24.281" v="166" actId="1076"/>
        <pc:sldMkLst>
          <pc:docMk/>
          <pc:sldMk cId="3029975892" sldId="258"/>
        </pc:sldMkLst>
        <pc:spChg chg="del">
          <ac:chgData name="Charles Hilgeman" userId="27a4fc4fc706f953" providerId="LiveId" clId="{E9958D02-BB65-4903-B7D4-4BB17BDBBE4D}" dt="2021-10-05T23:12:45.892" v="158" actId="478"/>
          <ac:spMkLst>
            <pc:docMk/>
            <pc:sldMk cId="3029975892" sldId="258"/>
            <ac:spMk id="2" creationId="{85B9ADAD-B373-4730-8356-CBC9AD724621}"/>
          </ac:spMkLst>
        </pc:spChg>
        <pc:spChg chg="del">
          <ac:chgData name="Charles Hilgeman" userId="27a4fc4fc706f953" providerId="LiveId" clId="{E9958D02-BB65-4903-B7D4-4BB17BDBBE4D}" dt="2021-10-05T23:13:07.773" v="164" actId="478"/>
          <ac:spMkLst>
            <pc:docMk/>
            <pc:sldMk cId="3029975892" sldId="258"/>
            <ac:spMk id="3" creationId="{B7DDB032-2087-4501-A0CB-DAE23D865AD0}"/>
          </ac:spMkLst>
        </pc:spChg>
        <pc:spChg chg="add mod">
          <ac:chgData name="Charles Hilgeman" userId="27a4fc4fc706f953" providerId="LiveId" clId="{E9958D02-BB65-4903-B7D4-4BB17BDBBE4D}" dt="2021-10-05T23:12:54.210" v="160" actId="1076"/>
          <ac:spMkLst>
            <pc:docMk/>
            <pc:sldMk cId="3029975892" sldId="258"/>
            <ac:spMk id="7" creationId="{B6DA6A28-1B01-48B3-AA74-49C939818768}"/>
          </ac:spMkLst>
        </pc:spChg>
        <pc:spChg chg="add del mod ord">
          <ac:chgData name="Charles Hilgeman" userId="27a4fc4fc706f953" providerId="LiveId" clId="{E9958D02-BB65-4903-B7D4-4BB17BDBBE4D}" dt="2021-10-05T23:13:05.111" v="163" actId="167"/>
          <ac:spMkLst>
            <pc:docMk/>
            <pc:sldMk cId="3029975892" sldId="258"/>
            <ac:spMk id="8" creationId="{746BF8B2-8ADB-46F4-935B-DAB164A0CFFC}"/>
          </ac:spMkLst>
        </pc:spChg>
        <pc:picChg chg="add del">
          <ac:chgData name="Charles Hilgeman" userId="27a4fc4fc706f953" providerId="LiveId" clId="{E9958D02-BB65-4903-B7D4-4BB17BDBBE4D}" dt="2021-10-05T23:12:30.479" v="155" actId="22"/>
          <ac:picMkLst>
            <pc:docMk/>
            <pc:sldMk cId="3029975892" sldId="258"/>
            <ac:picMk id="6" creationId="{DA646A5C-ECE9-4422-BC93-9D96D57906B8}"/>
          </ac:picMkLst>
        </pc:picChg>
        <pc:picChg chg="add mod">
          <ac:chgData name="Charles Hilgeman" userId="27a4fc4fc706f953" providerId="LiveId" clId="{E9958D02-BB65-4903-B7D4-4BB17BDBBE4D}" dt="2021-10-05T23:12:38.340" v="156"/>
          <ac:picMkLst>
            <pc:docMk/>
            <pc:sldMk cId="3029975892" sldId="258"/>
            <ac:picMk id="9" creationId="{580652AC-0A9A-45C0-A94E-DB464220679E}"/>
          </ac:picMkLst>
        </pc:picChg>
        <pc:picChg chg="add mod modCrop">
          <ac:chgData name="Charles Hilgeman" userId="27a4fc4fc706f953" providerId="LiveId" clId="{E9958D02-BB65-4903-B7D4-4BB17BDBBE4D}" dt="2021-10-05T23:13:24.281" v="166" actId="1076"/>
          <ac:picMkLst>
            <pc:docMk/>
            <pc:sldMk cId="3029975892" sldId="258"/>
            <ac:picMk id="10" creationId="{00FD75C7-B743-4B2B-8622-2E01864F3CC8}"/>
          </ac:picMkLst>
        </pc:picChg>
      </pc:sldChg>
      <pc:sldChg chg="addSp delSp modSp new mod">
        <pc:chgData name="Charles Hilgeman" userId="27a4fc4fc706f953" providerId="LiveId" clId="{E9958D02-BB65-4903-B7D4-4BB17BDBBE4D}" dt="2021-10-05T23:28:03.283" v="614" actId="931"/>
        <pc:sldMkLst>
          <pc:docMk/>
          <pc:sldMk cId="911092902" sldId="259"/>
        </pc:sldMkLst>
        <pc:spChg chg="mod">
          <ac:chgData name="Charles Hilgeman" userId="27a4fc4fc706f953" providerId="LiveId" clId="{E9958D02-BB65-4903-B7D4-4BB17BDBBE4D}" dt="2021-10-05T23:26:45.954" v="613" actId="20577"/>
          <ac:spMkLst>
            <pc:docMk/>
            <pc:sldMk cId="911092902" sldId="259"/>
            <ac:spMk id="2" creationId="{A6907E0B-6574-49EE-A6E5-617355CCD384}"/>
          </ac:spMkLst>
        </pc:spChg>
        <pc:spChg chg="del">
          <ac:chgData name="Charles Hilgeman" userId="27a4fc4fc706f953" providerId="LiveId" clId="{E9958D02-BB65-4903-B7D4-4BB17BDBBE4D}" dt="2021-10-05T23:28:03.283" v="614" actId="931"/>
          <ac:spMkLst>
            <pc:docMk/>
            <pc:sldMk cId="911092902" sldId="259"/>
            <ac:spMk id="3" creationId="{0C76A786-F76F-4745-8193-D494C28B2C27}"/>
          </ac:spMkLst>
        </pc:spChg>
        <pc:spChg chg="mod">
          <ac:chgData name="Charles Hilgeman" userId="27a4fc4fc706f953" providerId="LiveId" clId="{E9958D02-BB65-4903-B7D4-4BB17BDBBE4D}" dt="2021-10-05T23:13:45.572" v="183" actId="20577"/>
          <ac:spMkLst>
            <pc:docMk/>
            <pc:sldMk cId="911092902" sldId="259"/>
            <ac:spMk id="4" creationId="{E4C6853E-B55F-48A8-A6E7-15B66E08E797}"/>
          </ac:spMkLst>
        </pc:spChg>
        <pc:picChg chg="add mod">
          <ac:chgData name="Charles Hilgeman" userId="27a4fc4fc706f953" providerId="LiveId" clId="{E9958D02-BB65-4903-B7D4-4BB17BDBBE4D}" dt="2021-10-05T23:28:03.283" v="614" actId="931"/>
          <ac:picMkLst>
            <pc:docMk/>
            <pc:sldMk cId="911092902" sldId="259"/>
            <ac:picMk id="6" creationId="{A47E9CB6-731C-412B-806E-DB39DBB208C7}"/>
          </ac:picMkLst>
        </pc:picChg>
      </pc:sldChg>
      <pc:sldChg chg="addSp delSp modSp new mod">
        <pc:chgData name="Charles Hilgeman" userId="27a4fc4fc706f953" providerId="LiveId" clId="{E9958D02-BB65-4903-B7D4-4BB17BDBBE4D}" dt="2021-10-05T23:46:29.664" v="1153" actId="931"/>
        <pc:sldMkLst>
          <pc:docMk/>
          <pc:sldMk cId="1716402673" sldId="260"/>
        </pc:sldMkLst>
        <pc:spChg chg="del">
          <ac:chgData name="Charles Hilgeman" userId="27a4fc4fc706f953" providerId="LiveId" clId="{E9958D02-BB65-4903-B7D4-4BB17BDBBE4D}" dt="2021-10-05T23:34:31.801" v="648" actId="931"/>
          <ac:spMkLst>
            <pc:docMk/>
            <pc:sldMk cId="1716402673" sldId="260"/>
            <ac:spMk id="2" creationId="{F70CBF69-36FA-430F-9645-93B4BCB2276E}"/>
          </ac:spMkLst>
        </pc:spChg>
        <pc:spChg chg="mod">
          <ac:chgData name="Charles Hilgeman" userId="27a4fc4fc706f953" providerId="LiveId" clId="{E9958D02-BB65-4903-B7D4-4BB17BDBBE4D}" dt="2021-10-05T23:35:59.863" v="779" actId="20577"/>
          <ac:spMkLst>
            <pc:docMk/>
            <pc:sldMk cId="1716402673" sldId="260"/>
            <ac:spMk id="3" creationId="{ADF0E375-6D35-43F7-9090-96431C9F81A8}"/>
          </ac:spMkLst>
        </pc:spChg>
        <pc:spChg chg="mod">
          <ac:chgData name="Charles Hilgeman" userId="27a4fc4fc706f953" providerId="LiveId" clId="{E9958D02-BB65-4903-B7D4-4BB17BDBBE4D}" dt="2021-10-05T23:40:23.686" v="956" actId="20577"/>
          <ac:spMkLst>
            <pc:docMk/>
            <pc:sldMk cId="1716402673" sldId="260"/>
            <ac:spMk id="4" creationId="{58064D49-3EC6-4550-A6A2-E5E950146B09}"/>
          </ac:spMkLst>
        </pc:spChg>
        <pc:spChg chg="del">
          <ac:chgData name="Charles Hilgeman" userId="27a4fc4fc706f953" providerId="LiveId" clId="{E9958D02-BB65-4903-B7D4-4BB17BDBBE4D}" dt="2021-10-05T23:44:31.873" v="1142" actId="931"/>
          <ac:spMkLst>
            <pc:docMk/>
            <pc:sldMk cId="1716402673" sldId="260"/>
            <ac:spMk id="5" creationId="{DCEA4489-1DCD-49D0-8D89-5EA2112B933B}"/>
          </ac:spMkLst>
        </pc:spChg>
        <pc:spChg chg="mod">
          <ac:chgData name="Charles Hilgeman" userId="27a4fc4fc706f953" providerId="LiveId" clId="{E9958D02-BB65-4903-B7D4-4BB17BDBBE4D}" dt="2021-10-05T23:43:22.053" v="1141" actId="20577"/>
          <ac:spMkLst>
            <pc:docMk/>
            <pc:sldMk cId="1716402673" sldId="260"/>
            <ac:spMk id="6" creationId="{D6C06559-382F-46B7-86F2-E4651642FC37}"/>
          </ac:spMkLst>
        </pc:spChg>
        <pc:spChg chg="mod">
          <ac:chgData name="Charles Hilgeman" userId="27a4fc4fc706f953" providerId="LiveId" clId="{E9958D02-BB65-4903-B7D4-4BB17BDBBE4D}" dt="2021-10-05T23:29:45.485" v="628" actId="20577"/>
          <ac:spMkLst>
            <pc:docMk/>
            <pc:sldMk cId="1716402673" sldId="260"/>
            <ac:spMk id="7" creationId="{631A82ED-3EAA-45F8-A4AF-3937FD97ED0F}"/>
          </ac:spMkLst>
        </pc:spChg>
        <pc:spChg chg="mod">
          <ac:chgData name="Charles Hilgeman" userId="27a4fc4fc706f953" providerId="LiveId" clId="{E9958D02-BB65-4903-B7D4-4BB17BDBBE4D}" dt="2021-10-05T23:29:51.642" v="642" actId="20577"/>
          <ac:spMkLst>
            <pc:docMk/>
            <pc:sldMk cId="1716402673" sldId="260"/>
            <ac:spMk id="8" creationId="{EBD67A16-D26C-4422-A1F8-E6107A09625A}"/>
          </ac:spMkLst>
        </pc:spChg>
        <pc:spChg chg="add del">
          <ac:chgData name="Charles Hilgeman" userId="27a4fc4fc706f953" providerId="LiveId" clId="{E9958D02-BB65-4903-B7D4-4BB17BDBBE4D}" dt="2021-10-05T23:34:25.420" v="647" actId="931"/>
          <ac:spMkLst>
            <pc:docMk/>
            <pc:sldMk cId="1716402673" sldId="260"/>
            <ac:spMk id="9" creationId="{D73006CE-EA55-444C-AF88-6665DFE791EF}"/>
          </ac:spMkLst>
        </pc:spChg>
        <pc:spChg chg="add del">
          <ac:chgData name="Charles Hilgeman" userId="27a4fc4fc706f953" providerId="LiveId" clId="{E9958D02-BB65-4903-B7D4-4BB17BDBBE4D}" dt="2021-10-05T23:30:05.282" v="644" actId="22"/>
          <ac:spMkLst>
            <pc:docMk/>
            <pc:sldMk cId="1716402673" sldId="260"/>
            <ac:spMk id="13" creationId="{5DBAD5EE-B84D-4747-8DBA-7584C4039516}"/>
          </ac:spMkLst>
        </pc:spChg>
        <pc:spChg chg="add del mod">
          <ac:chgData name="Charles Hilgeman" userId="27a4fc4fc706f953" providerId="LiveId" clId="{E9958D02-BB65-4903-B7D4-4BB17BDBBE4D}" dt="2021-10-05T23:46:29.664" v="1153" actId="931"/>
          <ac:spMkLst>
            <pc:docMk/>
            <pc:sldMk cId="1716402673" sldId="260"/>
            <ac:spMk id="21" creationId="{071742FC-1BCD-434D-ACAC-804723BE3BF8}"/>
          </ac:spMkLst>
        </pc:spChg>
        <pc:picChg chg="add del mod">
          <ac:chgData name="Charles Hilgeman" userId="27a4fc4fc706f953" providerId="LiveId" clId="{E9958D02-BB65-4903-B7D4-4BB17BDBBE4D}" dt="2021-10-05T23:28:50.928" v="619" actId="931"/>
          <ac:picMkLst>
            <pc:docMk/>
            <pc:sldMk cId="1716402673" sldId="260"/>
            <ac:picMk id="11" creationId="{7857962D-5D8D-4385-9F6E-010B6BB57ABA}"/>
          </ac:picMkLst>
        </pc:picChg>
        <pc:picChg chg="add mod">
          <ac:chgData name="Charles Hilgeman" userId="27a4fc4fc706f953" providerId="LiveId" clId="{E9958D02-BB65-4903-B7D4-4BB17BDBBE4D}" dt="2021-10-05T23:34:25.420" v="647" actId="931"/>
          <ac:picMkLst>
            <pc:docMk/>
            <pc:sldMk cId="1716402673" sldId="260"/>
            <ac:picMk id="15" creationId="{377FE465-F0D2-4824-B92F-D0EC25094D93}"/>
          </ac:picMkLst>
        </pc:picChg>
        <pc:picChg chg="add mod">
          <ac:chgData name="Charles Hilgeman" userId="27a4fc4fc706f953" providerId="LiveId" clId="{E9958D02-BB65-4903-B7D4-4BB17BDBBE4D}" dt="2021-10-05T23:34:31.801" v="648" actId="931"/>
          <ac:picMkLst>
            <pc:docMk/>
            <pc:sldMk cId="1716402673" sldId="260"/>
            <ac:picMk id="17" creationId="{4FF65015-CF19-45CA-A9F7-42FA86F959D2}"/>
          </ac:picMkLst>
        </pc:picChg>
        <pc:picChg chg="add del mod">
          <ac:chgData name="Charles Hilgeman" userId="27a4fc4fc706f953" providerId="LiveId" clId="{E9958D02-BB65-4903-B7D4-4BB17BDBBE4D}" dt="2021-10-05T23:45:12.639" v="1152" actId="478"/>
          <ac:picMkLst>
            <pc:docMk/>
            <pc:sldMk cId="1716402673" sldId="260"/>
            <ac:picMk id="19" creationId="{9B42A571-9B53-4861-8966-867A3E990737}"/>
          </ac:picMkLst>
        </pc:picChg>
        <pc:picChg chg="add mod">
          <ac:chgData name="Charles Hilgeman" userId="27a4fc4fc706f953" providerId="LiveId" clId="{E9958D02-BB65-4903-B7D4-4BB17BDBBE4D}" dt="2021-10-05T23:46:29.664" v="1153" actId="931"/>
          <ac:picMkLst>
            <pc:docMk/>
            <pc:sldMk cId="1716402673" sldId="260"/>
            <ac:picMk id="23" creationId="{D6367846-0D2F-4E02-8899-B46CD6DC0623}"/>
          </ac:picMkLst>
        </pc:picChg>
      </pc:sldChg>
      <pc:sldChg chg="addSp delSp modSp add mod">
        <pc:chgData name="Charles Hilgeman" userId="27a4fc4fc706f953" providerId="LiveId" clId="{E9958D02-BB65-4903-B7D4-4BB17BDBBE4D}" dt="2021-10-06T00:07:18.239" v="1597" actId="931"/>
        <pc:sldMkLst>
          <pc:docMk/>
          <pc:sldMk cId="1200692525" sldId="261"/>
        </pc:sldMkLst>
        <pc:spChg chg="del">
          <ac:chgData name="Charles Hilgeman" userId="27a4fc4fc706f953" providerId="LiveId" clId="{E9958D02-BB65-4903-B7D4-4BB17BDBBE4D}" dt="2021-10-05T23:50:15.565" v="1193" actId="931"/>
          <ac:spMkLst>
            <pc:docMk/>
            <pc:sldMk cId="1200692525" sldId="261"/>
            <ac:spMk id="2" creationId="{F70CBF69-36FA-430F-9645-93B4BCB2276E}"/>
          </ac:spMkLst>
        </pc:spChg>
        <pc:spChg chg="mod">
          <ac:chgData name="Charles Hilgeman" userId="27a4fc4fc706f953" providerId="LiveId" clId="{E9958D02-BB65-4903-B7D4-4BB17BDBBE4D}" dt="2021-10-05T23:54:16.496" v="1398" actId="20577"/>
          <ac:spMkLst>
            <pc:docMk/>
            <pc:sldMk cId="1200692525" sldId="261"/>
            <ac:spMk id="3" creationId="{ADF0E375-6D35-43F7-9090-96431C9F81A8}"/>
          </ac:spMkLst>
        </pc:spChg>
        <pc:spChg chg="mod">
          <ac:chgData name="Charles Hilgeman" userId="27a4fc4fc706f953" providerId="LiveId" clId="{E9958D02-BB65-4903-B7D4-4BB17BDBBE4D}" dt="2021-10-05T23:53:09.206" v="1329" actId="20577"/>
          <ac:spMkLst>
            <pc:docMk/>
            <pc:sldMk cId="1200692525" sldId="261"/>
            <ac:spMk id="4" creationId="{58064D49-3EC6-4550-A6A2-E5E950146B09}"/>
          </ac:spMkLst>
        </pc:spChg>
        <pc:spChg chg="add del">
          <ac:chgData name="Charles Hilgeman" userId="27a4fc4fc706f953" providerId="LiveId" clId="{E9958D02-BB65-4903-B7D4-4BB17BDBBE4D}" dt="2021-10-06T00:05:47.604" v="1573" actId="931"/>
          <ac:spMkLst>
            <pc:docMk/>
            <pc:sldMk cId="1200692525" sldId="261"/>
            <ac:spMk id="5" creationId="{DCEA4489-1DCD-49D0-8D89-5EA2112B933B}"/>
          </ac:spMkLst>
        </pc:spChg>
        <pc:spChg chg="mod">
          <ac:chgData name="Charles Hilgeman" userId="27a4fc4fc706f953" providerId="LiveId" clId="{E9958D02-BB65-4903-B7D4-4BB17BDBBE4D}" dt="2021-10-06T00:06:52.482" v="1586" actId="14100"/>
          <ac:spMkLst>
            <pc:docMk/>
            <pc:sldMk cId="1200692525" sldId="261"/>
            <ac:spMk id="6" creationId="{D6C06559-382F-46B7-86F2-E4651642FC37}"/>
          </ac:spMkLst>
        </pc:spChg>
        <pc:spChg chg="mod">
          <ac:chgData name="Charles Hilgeman" userId="27a4fc4fc706f953" providerId="LiveId" clId="{E9958D02-BB65-4903-B7D4-4BB17BDBBE4D}" dt="2021-10-05T23:47:25.501" v="1163" actId="20577"/>
          <ac:spMkLst>
            <pc:docMk/>
            <pc:sldMk cId="1200692525" sldId="261"/>
            <ac:spMk id="7" creationId="{631A82ED-3EAA-45F8-A4AF-3937FD97ED0F}"/>
          </ac:spMkLst>
        </pc:spChg>
        <pc:spChg chg="mod">
          <ac:chgData name="Charles Hilgeman" userId="27a4fc4fc706f953" providerId="LiveId" clId="{E9958D02-BB65-4903-B7D4-4BB17BDBBE4D}" dt="2021-10-05T23:48:47.318" v="1191" actId="20577"/>
          <ac:spMkLst>
            <pc:docMk/>
            <pc:sldMk cId="1200692525" sldId="261"/>
            <ac:spMk id="8" creationId="{EBD67A16-D26C-4422-A1F8-E6107A09625A}"/>
          </ac:spMkLst>
        </pc:spChg>
        <pc:spChg chg="del">
          <ac:chgData name="Charles Hilgeman" userId="27a4fc4fc706f953" providerId="LiveId" clId="{E9958D02-BB65-4903-B7D4-4BB17BDBBE4D}" dt="2021-10-05T23:49:01.440" v="1192" actId="931"/>
          <ac:spMkLst>
            <pc:docMk/>
            <pc:sldMk cId="1200692525" sldId="261"/>
            <ac:spMk id="9" creationId="{D73006CE-EA55-444C-AF88-6665DFE791EF}"/>
          </ac:spMkLst>
        </pc:spChg>
        <pc:spChg chg="add del">
          <ac:chgData name="Charles Hilgeman" userId="27a4fc4fc706f953" providerId="LiveId" clId="{E9958D02-BB65-4903-B7D4-4BB17BDBBE4D}" dt="2021-10-06T00:05:30.466" v="1571" actId="22"/>
          <ac:spMkLst>
            <pc:docMk/>
            <pc:sldMk cId="1200692525" sldId="261"/>
            <ac:spMk id="17" creationId="{74E469FE-228D-4904-A349-FCE6E0513914}"/>
          </ac:spMkLst>
        </pc:spChg>
        <pc:spChg chg="add del mod">
          <ac:chgData name="Charles Hilgeman" userId="27a4fc4fc706f953" providerId="LiveId" clId="{E9958D02-BB65-4903-B7D4-4BB17BDBBE4D}" dt="2021-10-06T00:07:18.239" v="1597" actId="931"/>
          <ac:spMkLst>
            <pc:docMk/>
            <pc:sldMk cId="1200692525" sldId="261"/>
            <ac:spMk id="21" creationId="{5ADCB096-C595-4FAC-8550-3BE0CDCF7226}"/>
          </ac:spMkLst>
        </pc:spChg>
        <pc:spChg chg="add del">
          <ac:chgData name="Charles Hilgeman" userId="27a4fc4fc706f953" providerId="LiveId" clId="{E9958D02-BB65-4903-B7D4-4BB17BDBBE4D}" dt="2021-10-06T00:06:26.190" v="1579"/>
          <ac:spMkLst>
            <pc:docMk/>
            <pc:sldMk cId="1200692525" sldId="261"/>
            <ac:spMk id="22" creationId="{8D99065E-9508-468B-B630-58AEB65937AC}"/>
          </ac:spMkLst>
        </pc:spChg>
        <pc:spChg chg="add del">
          <ac:chgData name="Charles Hilgeman" userId="27a4fc4fc706f953" providerId="LiveId" clId="{E9958D02-BB65-4903-B7D4-4BB17BDBBE4D}" dt="2021-10-06T00:07:10.627" v="1595"/>
          <ac:spMkLst>
            <pc:docMk/>
            <pc:sldMk cId="1200692525" sldId="261"/>
            <ac:spMk id="23" creationId="{4D47E31E-6B74-4989-B1BD-4AF5A4826011}"/>
          </ac:spMkLst>
        </pc:spChg>
        <pc:spChg chg="add del">
          <ac:chgData name="Charles Hilgeman" userId="27a4fc4fc706f953" providerId="LiveId" clId="{E9958D02-BB65-4903-B7D4-4BB17BDBBE4D}" dt="2021-10-06T00:07:09.829" v="1593"/>
          <ac:spMkLst>
            <pc:docMk/>
            <pc:sldMk cId="1200692525" sldId="261"/>
            <ac:spMk id="24" creationId="{C52F57A4-0752-4194-8232-CFFC2D2B17E2}"/>
          </ac:spMkLst>
        </pc:spChg>
        <pc:spChg chg="add del mod">
          <ac:chgData name="Charles Hilgeman" userId="27a4fc4fc706f953" providerId="LiveId" clId="{E9958D02-BB65-4903-B7D4-4BB17BDBBE4D}" dt="2021-10-06T00:06:53.996" v="1587"/>
          <ac:spMkLst>
            <pc:docMk/>
            <pc:sldMk cId="1200692525" sldId="261"/>
            <ac:spMk id="25" creationId="{C5FA827C-C1F1-4BCD-A4C7-48FBCA353CC5}"/>
          </ac:spMkLst>
        </pc:spChg>
        <pc:spChg chg="add del mod">
          <ac:chgData name="Charles Hilgeman" userId="27a4fc4fc706f953" providerId="LiveId" clId="{E9958D02-BB65-4903-B7D4-4BB17BDBBE4D}" dt="2021-10-06T00:07:08.892" v="1591"/>
          <ac:spMkLst>
            <pc:docMk/>
            <pc:sldMk cId="1200692525" sldId="261"/>
            <ac:spMk id="26" creationId="{D0C067B3-659D-4FA6-AC5D-7D90DD7F4F0F}"/>
          </ac:spMkLst>
        </pc:spChg>
        <pc:picChg chg="add mod">
          <ac:chgData name="Charles Hilgeman" userId="27a4fc4fc706f953" providerId="LiveId" clId="{E9958D02-BB65-4903-B7D4-4BB17BDBBE4D}" dt="2021-10-05T23:49:01.440" v="1192" actId="931"/>
          <ac:picMkLst>
            <pc:docMk/>
            <pc:sldMk cId="1200692525" sldId="261"/>
            <ac:picMk id="11" creationId="{DCBB6AD4-162E-4598-9B50-00B081095DC3}"/>
          </ac:picMkLst>
        </pc:picChg>
        <pc:picChg chg="add mod">
          <ac:chgData name="Charles Hilgeman" userId="27a4fc4fc706f953" providerId="LiveId" clId="{E9958D02-BB65-4903-B7D4-4BB17BDBBE4D}" dt="2021-10-05T23:50:15.565" v="1193" actId="931"/>
          <ac:picMkLst>
            <pc:docMk/>
            <pc:sldMk cId="1200692525" sldId="261"/>
            <ac:picMk id="13" creationId="{953B86BF-274F-418F-AF19-BA1A66117349}"/>
          </ac:picMkLst>
        </pc:picChg>
        <pc:picChg chg="add del mod">
          <ac:chgData name="Charles Hilgeman" userId="27a4fc4fc706f953" providerId="LiveId" clId="{E9958D02-BB65-4903-B7D4-4BB17BDBBE4D}" dt="2021-10-06T00:05:35.813" v="1572" actId="931"/>
          <ac:picMkLst>
            <pc:docMk/>
            <pc:sldMk cId="1200692525" sldId="261"/>
            <ac:picMk id="15" creationId="{197CA4AA-8B28-4FD3-B850-944349565FDB}"/>
          </ac:picMkLst>
        </pc:picChg>
        <pc:picChg chg="add del mod">
          <ac:chgData name="Charles Hilgeman" userId="27a4fc4fc706f953" providerId="LiveId" clId="{E9958D02-BB65-4903-B7D4-4BB17BDBBE4D}" dt="2021-10-06T00:06:02.753" v="1576" actId="478"/>
          <ac:picMkLst>
            <pc:docMk/>
            <pc:sldMk cId="1200692525" sldId="261"/>
            <ac:picMk id="19" creationId="{F4C3CCEF-5CCC-476B-90D6-79460C15AF3C}"/>
          </ac:picMkLst>
        </pc:picChg>
        <pc:picChg chg="add mod">
          <ac:chgData name="Charles Hilgeman" userId="27a4fc4fc706f953" providerId="LiveId" clId="{E9958D02-BB65-4903-B7D4-4BB17BDBBE4D}" dt="2021-10-06T00:07:18.239" v="1597" actId="931"/>
          <ac:picMkLst>
            <pc:docMk/>
            <pc:sldMk cId="1200692525" sldId="261"/>
            <ac:picMk id="28" creationId="{B12B23E2-34D2-42B8-8EAF-3B0A11C723F8}"/>
          </ac:picMkLst>
        </pc:picChg>
      </pc:sldChg>
      <pc:sldChg chg="addSp delSp modSp add mod">
        <pc:chgData name="Charles Hilgeman" userId="27a4fc4fc706f953" providerId="LiveId" clId="{E9958D02-BB65-4903-B7D4-4BB17BDBBE4D}" dt="2021-10-06T00:21:55.566" v="1910" actId="20577"/>
        <pc:sldMkLst>
          <pc:docMk/>
          <pc:sldMk cId="2521693103" sldId="262"/>
        </pc:sldMkLst>
        <pc:spChg chg="del">
          <ac:chgData name="Charles Hilgeman" userId="27a4fc4fc706f953" providerId="LiveId" clId="{E9958D02-BB65-4903-B7D4-4BB17BDBBE4D}" dt="2021-10-06T00:09:53.823" v="1599" actId="931"/>
          <ac:spMkLst>
            <pc:docMk/>
            <pc:sldMk cId="2521693103" sldId="262"/>
            <ac:spMk id="2" creationId="{F70CBF69-36FA-430F-9645-93B4BCB2276E}"/>
          </ac:spMkLst>
        </pc:spChg>
        <pc:spChg chg="mod">
          <ac:chgData name="Charles Hilgeman" userId="27a4fc4fc706f953" providerId="LiveId" clId="{E9958D02-BB65-4903-B7D4-4BB17BDBBE4D}" dt="2021-10-06T00:10:45.668" v="1654" actId="20577"/>
          <ac:spMkLst>
            <pc:docMk/>
            <pc:sldMk cId="2521693103" sldId="262"/>
            <ac:spMk id="3" creationId="{ADF0E375-6D35-43F7-9090-96431C9F81A8}"/>
          </ac:spMkLst>
        </pc:spChg>
        <pc:spChg chg="mod">
          <ac:chgData name="Charles Hilgeman" userId="27a4fc4fc706f953" providerId="LiveId" clId="{E9958D02-BB65-4903-B7D4-4BB17BDBBE4D}" dt="2021-10-06T00:19:28.123" v="1751" actId="20577"/>
          <ac:spMkLst>
            <pc:docMk/>
            <pc:sldMk cId="2521693103" sldId="262"/>
            <ac:spMk id="4" creationId="{58064D49-3EC6-4550-A6A2-E5E950146B09}"/>
          </ac:spMkLst>
        </pc:spChg>
        <pc:spChg chg="mod">
          <ac:chgData name="Charles Hilgeman" userId="27a4fc4fc706f953" providerId="LiveId" clId="{E9958D02-BB65-4903-B7D4-4BB17BDBBE4D}" dt="2021-10-06T00:21:55.566" v="1910" actId="20577"/>
          <ac:spMkLst>
            <pc:docMk/>
            <pc:sldMk cId="2521693103" sldId="262"/>
            <ac:spMk id="6" creationId="{D6C06559-382F-46B7-86F2-E4651642FC37}"/>
          </ac:spMkLst>
        </pc:spChg>
        <pc:spChg chg="mod">
          <ac:chgData name="Charles Hilgeman" userId="27a4fc4fc706f953" providerId="LiveId" clId="{E9958D02-BB65-4903-B7D4-4BB17BDBBE4D}" dt="2021-10-06T00:11:13.169" v="1672" actId="5793"/>
          <ac:spMkLst>
            <pc:docMk/>
            <pc:sldMk cId="2521693103" sldId="262"/>
            <ac:spMk id="7" creationId="{631A82ED-3EAA-45F8-A4AF-3937FD97ED0F}"/>
          </ac:spMkLst>
        </pc:spChg>
        <pc:spChg chg="mod">
          <ac:chgData name="Charles Hilgeman" userId="27a4fc4fc706f953" providerId="LiveId" clId="{E9958D02-BB65-4903-B7D4-4BB17BDBBE4D}" dt="2021-10-06T00:11:17.447" v="1681" actId="20577"/>
          <ac:spMkLst>
            <pc:docMk/>
            <pc:sldMk cId="2521693103" sldId="262"/>
            <ac:spMk id="8" creationId="{EBD67A16-D26C-4422-A1F8-E6107A09625A}"/>
          </ac:spMkLst>
        </pc:spChg>
        <pc:spChg chg="del">
          <ac:chgData name="Charles Hilgeman" userId="27a4fc4fc706f953" providerId="LiveId" clId="{E9958D02-BB65-4903-B7D4-4BB17BDBBE4D}" dt="2021-10-06T00:08:45.199" v="1598" actId="931"/>
          <ac:spMkLst>
            <pc:docMk/>
            <pc:sldMk cId="2521693103" sldId="262"/>
            <ac:spMk id="9" creationId="{D73006CE-EA55-444C-AF88-6665DFE791EF}"/>
          </ac:spMkLst>
        </pc:spChg>
        <pc:picChg chg="add mod">
          <ac:chgData name="Charles Hilgeman" userId="27a4fc4fc706f953" providerId="LiveId" clId="{E9958D02-BB65-4903-B7D4-4BB17BDBBE4D}" dt="2021-10-06T00:08:45.199" v="1598" actId="931"/>
          <ac:picMkLst>
            <pc:docMk/>
            <pc:sldMk cId="2521693103" sldId="262"/>
            <ac:picMk id="11" creationId="{D3AB51FD-85A0-4D22-8F89-931A5250E044}"/>
          </ac:picMkLst>
        </pc:picChg>
        <pc:picChg chg="add mod">
          <ac:chgData name="Charles Hilgeman" userId="27a4fc4fc706f953" providerId="LiveId" clId="{E9958D02-BB65-4903-B7D4-4BB17BDBBE4D}" dt="2021-10-06T00:09:53.823" v="1599" actId="931"/>
          <ac:picMkLst>
            <pc:docMk/>
            <pc:sldMk cId="2521693103" sldId="262"/>
            <ac:picMk id="13" creationId="{F82BD1D3-FF39-408B-90EB-69239DB1472A}"/>
          </ac:picMkLst>
        </pc:picChg>
      </pc:sldChg>
      <pc:sldMasterChg chg="delSldLayout modSldLayout">
        <pc:chgData name="Charles Hilgeman" userId="27a4fc4fc706f953" providerId="LiveId" clId="{E9958D02-BB65-4903-B7D4-4BB17BDBBE4D}" dt="2021-10-05T23:17:27.204" v="284" actId="2696"/>
        <pc:sldMasterMkLst>
          <pc:docMk/>
          <pc:sldMasterMk cId="233580455" sldId="2147483660"/>
        </pc:sldMasterMkLst>
        <pc:sldLayoutChg chg="del">
          <pc:chgData name="Charles Hilgeman" userId="27a4fc4fc706f953" providerId="LiveId" clId="{E9958D02-BB65-4903-B7D4-4BB17BDBBE4D}" dt="2021-10-05T23:17:27.204" v="284" actId="2696"/>
          <pc:sldLayoutMkLst>
            <pc:docMk/>
            <pc:sldMasterMk cId="233580455" sldId="2147483660"/>
            <pc:sldLayoutMk cId="723326427" sldId="2147483661"/>
          </pc:sldLayoutMkLst>
        </pc:sldLayoutChg>
        <pc:sldLayoutChg chg="addSp delSp modSp mod">
          <pc:chgData name="Charles Hilgeman" userId="27a4fc4fc706f953" providerId="LiveId" clId="{E9958D02-BB65-4903-B7D4-4BB17BDBBE4D}" dt="2021-10-05T23:14:48.981" v="200" actId="1038"/>
          <pc:sldLayoutMkLst>
            <pc:docMk/>
            <pc:sldMasterMk cId="233580455" sldId="2147483660"/>
            <pc:sldLayoutMk cId="2444791863" sldId="2147483664"/>
          </pc:sldLayoutMkLst>
          <pc:picChg chg="add del">
            <ac:chgData name="Charles Hilgeman" userId="27a4fc4fc706f953" providerId="LiveId" clId="{E9958D02-BB65-4903-B7D4-4BB17BDBBE4D}" dt="2021-10-05T23:14:15.492" v="186" actId="22"/>
            <ac:picMkLst>
              <pc:docMk/>
              <pc:sldMasterMk cId="233580455" sldId="2147483660"/>
              <pc:sldLayoutMk cId="2444791863" sldId="2147483664"/>
              <ac:picMk id="4" creationId="{369E3864-55E5-40FA-9DA0-D62C804AD017}"/>
            </ac:picMkLst>
          </pc:picChg>
          <pc:picChg chg="del">
            <ac:chgData name="Charles Hilgeman" userId="27a4fc4fc706f953" providerId="LiveId" clId="{E9958D02-BB65-4903-B7D4-4BB17BDBBE4D}" dt="2021-10-05T23:14:11.004" v="184" actId="478"/>
            <ac:picMkLst>
              <pc:docMk/>
              <pc:sldMasterMk cId="233580455" sldId="2147483660"/>
              <pc:sldLayoutMk cId="2444791863" sldId="2147483664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4:48.981" v="200" actId="1038"/>
            <ac:picMkLst>
              <pc:docMk/>
              <pc:sldMasterMk cId="233580455" sldId="2147483660"/>
              <pc:sldLayoutMk cId="2444791863" sldId="2147483664"/>
              <ac:picMk id="17" creationId="{166503FC-4642-403B-BFF1-2BA35C8C8A10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4:57.584" v="202"/>
          <pc:sldLayoutMkLst>
            <pc:docMk/>
            <pc:sldMasterMk cId="233580455" sldId="2147483660"/>
            <pc:sldLayoutMk cId="2310744813" sldId="2147483665"/>
          </pc:sldLayoutMkLst>
          <pc:picChg chg="del">
            <ac:chgData name="Charles Hilgeman" userId="27a4fc4fc706f953" providerId="LiveId" clId="{E9958D02-BB65-4903-B7D4-4BB17BDBBE4D}" dt="2021-10-05T23:14:55.775" v="201" actId="478"/>
            <ac:picMkLst>
              <pc:docMk/>
              <pc:sldMasterMk cId="233580455" sldId="2147483660"/>
              <pc:sldLayoutMk cId="2310744813" sldId="2147483665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4:57.584" v="202"/>
            <ac:picMkLst>
              <pc:docMk/>
              <pc:sldMasterMk cId="233580455" sldId="2147483660"/>
              <pc:sldLayoutMk cId="2310744813" sldId="2147483665"/>
              <ac:picMk id="11" creationId="{A4E633B1-652B-4AC1-BAA4-EFC7E32AD593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5:06.938" v="205"/>
          <pc:sldLayoutMkLst>
            <pc:docMk/>
            <pc:sldMasterMk cId="233580455" sldId="2147483660"/>
            <pc:sldLayoutMk cId="1498578364" sldId="2147483666"/>
          </pc:sldLayoutMkLst>
          <pc:spChg chg="del">
            <ac:chgData name="Charles Hilgeman" userId="27a4fc4fc706f953" providerId="LiveId" clId="{E9958D02-BB65-4903-B7D4-4BB17BDBBE4D}" dt="2021-10-05T23:15:02.731" v="204" actId="478"/>
            <ac:spMkLst>
              <pc:docMk/>
              <pc:sldMasterMk cId="233580455" sldId="2147483660"/>
              <pc:sldLayoutMk cId="1498578364" sldId="2147483666"/>
              <ac:spMk id="16" creationId="{996B64B9-1DF0-4EE9-BAB5-72AFA94B9AFD}"/>
            </ac:spMkLst>
          </pc:spChg>
          <pc:picChg chg="del">
            <ac:chgData name="Charles Hilgeman" userId="27a4fc4fc706f953" providerId="LiveId" clId="{E9958D02-BB65-4903-B7D4-4BB17BDBBE4D}" dt="2021-10-05T23:15:01.380" v="203" actId="478"/>
            <ac:picMkLst>
              <pc:docMk/>
              <pc:sldMasterMk cId="233580455" sldId="2147483660"/>
              <pc:sldLayoutMk cId="1498578364" sldId="2147483666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5:06.938" v="205"/>
            <ac:picMkLst>
              <pc:docMk/>
              <pc:sldMasterMk cId="233580455" sldId="2147483660"/>
              <pc:sldLayoutMk cId="1498578364" sldId="2147483666"/>
              <ac:picMk id="18" creationId="{0373A758-848D-4E99-8DDD-0049C75D84B2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5:20.558" v="209"/>
          <pc:sldLayoutMkLst>
            <pc:docMk/>
            <pc:sldMasterMk cId="233580455" sldId="2147483660"/>
            <pc:sldLayoutMk cId="3314875529" sldId="2147483667"/>
          </pc:sldLayoutMkLst>
          <pc:spChg chg="del mod">
            <ac:chgData name="Charles Hilgeman" userId="27a4fc4fc706f953" providerId="LiveId" clId="{E9958D02-BB65-4903-B7D4-4BB17BDBBE4D}" dt="2021-10-05T23:15:16.363" v="207" actId="478"/>
            <ac:spMkLst>
              <pc:docMk/>
              <pc:sldMasterMk cId="233580455" sldId="2147483660"/>
              <pc:sldLayoutMk cId="3314875529" sldId="2147483667"/>
              <ac:spMk id="16" creationId="{996B64B9-1DF0-4EE9-BAB5-72AFA94B9AFD}"/>
            </ac:spMkLst>
          </pc:spChg>
          <pc:picChg chg="del">
            <ac:chgData name="Charles Hilgeman" userId="27a4fc4fc706f953" providerId="LiveId" clId="{E9958D02-BB65-4903-B7D4-4BB17BDBBE4D}" dt="2021-10-05T23:15:18.607" v="208" actId="478"/>
            <ac:picMkLst>
              <pc:docMk/>
              <pc:sldMasterMk cId="233580455" sldId="2147483660"/>
              <pc:sldLayoutMk cId="3314875529" sldId="2147483667"/>
              <ac:picMk id="8" creationId="{676C557E-B5A7-4416-BCC0-5743550BF152}"/>
            </ac:picMkLst>
          </pc:picChg>
          <pc:picChg chg="add mod">
            <ac:chgData name="Charles Hilgeman" userId="27a4fc4fc706f953" providerId="LiveId" clId="{E9958D02-BB65-4903-B7D4-4BB17BDBBE4D}" dt="2021-10-05T23:15:20.558" v="209"/>
            <ac:picMkLst>
              <pc:docMk/>
              <pc:sldMasterMk cId="233580455" sldId="2147483660"/>
              <pc:sldLayoutMk cId="3314875529" sldId="2147483667"/>
              <ac:picMk id="17" creationId="{5270A083-9C3E-496D-9E02-F33A98E26A9D}"/>
            </ac:picMkLst>
          </pc:picChg>
        </pc:sldLayoutChg>
        <pc:sldLayoutChg chg="addSp delSp modSp mod">
          <pc:chgData name="Charles Hilgeman" userId="27a4fc4fc706f953" providerId="LiveId" clId="{E9958D02-BB65-4903-B7D4-4BB17BDBBE4D}" dt="2021-10-05T23:15:31.358" v="212"/>
          <pc:sldLayoutMkLst>
            <pc:docMk/>
            <pc:sldMasterMk cId="233580455" sldId="2147483660"/>
            <pc:sldLayoutMk cId="3628401569" sldId="2147483668"/>
          </pc:sldLayoutMkLst>
          <pc:spChg chg="del">
            <ac:chgData name="Charles Hilgeman" userId="27a4fc4fc706f953" providerId="LiveId" clId="{E9958D02-BB65-4903-B7D4-4BB17BDBBE4D}" dt="2021-10-05T23:15:29.103" v="211" actId="478"/>
            <ac:spMkLst>
              <pc:docMk/>
              <pc:sldMasterMk cId="233580455" sldId="2147483660"/>
              <pc:sldLayoutMk cId="3628401569" sldId="2147483668"/>
              <ac:spMk id="10" creationId="{CEC6B25A-6AA2-46A7-84BE-5C907CA51B02}"/>
            </ac:spMkLst>
          </pc:spChg>
          <pc:picChg chg="del">
            <ac:chgData name="Charles Hilgeman" userId="27a4fc4fc706f953" providerId="LiveId" clId="{E9958D02-BB65-4903-B7D4-4BB17BDBBE4D}" dt="2021-10-05T23:15:27.617" v="210" actId="478"/>
            <ac:picMkLst>
              <pc:docMk/>
              <pc:sldMasterMk cId="233580455" sldId="2147483660"/>
              <pc:sldLayoutMk cId="3628401569" sldId="2147483668"/>
              <ac:picMk id="8" creationId="{8B0944B4-FE4A-459A-85B1-3476FE6C4C49}"/>
            </ac:picMkLst>
          </pc:picChg>
          <pc:picChg chg="add mod">
            <ac:chgData name="Charles Hilgeman" userId="27a4fc4fc706f953" providerId="LiveId" clId="{E9958D02-BB65-4903-B7D4-4BB17BDBBE4D}" dt="2021-10-05T23:15:31.358" v="212"/>
            <ac:picMkLst>
              <pc:docMk/>
              <pc:sldMasterMk cId="233580455" sldId="2147483660"/>
              <pc:sldLayoutMk cId="3628401569" sldId="2147483668"/>
              <ac:picMk id="15" creationId="{59F8E0F1-4109-4722-AF62-2932DBAE91AF}"/>
            </ac:picMkLst>
          </pc:picChg>
        </pc:sldLayoutChg>
        <pc:sldLayoutChg chg="del">
          <pc:chgData name="Charles Hilgeman" userId="27a4fc4fc706f953" providerId="LiveId" clId="{E9958D02-BB65-4903-B7D4-4BB17BDBBE4D}" dt="2021-10-05T23:16:48.139" v="274" actId="2696"/>
          <pc:sldLayoutMkLst>
            <pc:docMk/>
            <pc:sldMasterMk cId="233580455" sldId="2147483660"/>
            <pc:sldLayoutMk cId="4276278994" sldId="2147483669"/>
          </pc:sldLayoutMkLst>
        </pc:sldLayoutChg>
        <pc:sldLayoutChg chg="del">
          <pc:chgData name="Charles Hilgeman" userId="27a4fc4fc706f953" providerId="LiveId" clId="{E9958D02-BB65-4903-B7D4-4BB17BDBBE4D}" dt="2021-10-05T23:16:50.443" v="275" actId="2696"/>
          <pc:sldLayoutMkLst>
            <pc:docMk/>
            <pc:sldMasterMk cId="233580455" sldId="2147483660"/>
            <pc:sldLayoutMk cId="238905415" sldId="2147483670"/>
          </pc:sldLayoutMkLst>
        </pc:sldLayoutChg>
        <pc:sldLayoutChg chg="del">
          <pc:chgData name="Charles Hilgeman" userId="27a4fc4fc706f953" providerId="LiveId" clId="{E9958D02-BB65-4903-B7D4-4BB17BDBBE4D}" dt="2021-10-05T23:17:04.109" v="276" actId="2696"/>
          <pc:sldLayoutMkLst>
            <pc:docMk/>
            <pc:sldMasterMk cId="233580455" sldId="2147483660"/>
            <pc:sldLayoutMk cId="370119617" sldId="2147483671"/>
          </pc:sldLayoutMkLst>
        </pc:sldLayoutChg>
        <pc:sldLayoutChg chg="del">
          <pc:chgData name="Charles Hilgeman" userId="27a4fc4fc706f953" providerId="LiveId" clId="{E9958D02-BB65-4903-B7D4-4BB17BDBBE4D}" dt="2021-10-05T23:17:06.405" v="277" actId="2696"/>
          <pc:sldLayoutMkLst>
            <pc:docMk/>
            <pc:sldMasterMk cId="233580455" sldId="2147483660"/>
            <pc:sldLayoutMk cId="3433623403" sldId="2147483672"/>
          </pc:sldLayoutMkLst>
        </pc:sldLayoutChg>
        <pc:sldLayoutChg chg="del">
          <pc:chgData name="Charles Hilgeman" userId="27a4fc4fc706f953" providerId="LiveId" clId="{E9958D02-BB65-4903-B7D4-4BB17BDBBE4D}" dt="2021-10-05T23:17:08.588" v="278" actId="2696"/>
          <pc:sldLayoutMkLst>
            <pc:docMk/>
            <pc:sldMasterMk cId="233580455" sldId="2147483660"/>
            <pc:sldLayoutMk cId="802803501" sldId="2147483673"/>
          </pc:sldLayoutMkLst>
        </pc:sldLayoutChg>
        <pc:sldLayoutChg chg="del">
          <pc:chgData name="Charles Hilgeman" userId="27a4fc4fc706f953" providerId="LiveId" clId="{E9958D02-BB65-4903-B7D4-4BB17BDBBE4D}" dt="2021-10-05T23:17:10.610" v="279" actId="2696"/>
          <pc:sldLayoutMkLst>
            <pc:docMk/>
            <pc:sldMasterMk cId="233580455" sldId="2147483660"/>
            <pc:sldLayoutMk cId="2332737090" sldId="2147483674"/>
          </pc:sldLayoutMkLst>
        </pc:sldLayoutChg>
        <pc:sldLayoutChg chg="del">
          <pc:chgData name="Charles Hilgeman" userId="27a4fc4fc706f953" providerId="LiveId" clId="{E9958D02-BB65-4903-B7D4-4BB17BDBBE4D}" dt="2021-10-05T23:17:12.806" v="280" actId="2696"/>
          <pc:sldLayoutMkLst>
            <pc:docMk/>
            <pc:sldMasterMk cId="233580455" sldId="2147483660"/>
            <pc:sldLayoutMk cId="3878423829" sldId="2147483675"/>
          </pc:sldLayoutMkLst>
        </pc:sldLayoutChg>
        <pc:sldLayoutChg chg="del">
          <pc:chgData name="Charles Hilgeman" userId="27a4fc4fc706f953" providerId="LiveId" clId="{E9958D02-BB65-4903-B7D4-4BB17BDBBE4D}" dt="2021-10-05T23:17:16.406" v="281" actId="2696"/>
          <pc:sldLayoutMkLst>
            <pc:docMk/>
            <pc:sldMasterMk cId="233580455" sldId="2147483660"/>
            <pc:sldLayoutMk cId="1654985669" sldId="2147483676"/>
          </pc:sldLayoutMkLst>
        </pc:sldLayoutChg>
        <pc:sldLayoutChg chg="del">
          <pc:chgData name="Charles Hilgeman" userId="27a4fc4fc706f953" providerId="LiveId" clId="{E9958D02-BB65-4903-B7D4-4BB17BDBBE4D}" dt="2021-10-05T23:17:18.509" v="282" actId="2696"/>
          <pc:sldLayoutMkLst>
            <pc:docMk/>
            <pc:sldMasterMk cId="233580455" sldId="2147483660"/>
            <pc:sldLayoutMk cId="3096215814" sldId="2147483677"/>
          </pc:sldLayoutMkLst>
        </pc:sldLayoutChg>
        <pc:sldLayoutChg chg="del">
          <pc:chgData name="Charles Hilgeman" userId="27a4fc4fc706f953" providerId="LiveId" clId="{E9958D02-BB65-4903-B7D4-4BB17BDBBE4D}" dt="2021-10-05T23:17:21.027" v="283" actId="2696"/>
          <pc:sldLayoutMkLst>
            <pc:docMk/>
            <pc:sldMasterMk cId="233580455" sldId="2147483660"/>
            <pc:sldLayoutMk cId="2261945337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E3DDAF-5ED7-42A5-B3FA-69F195B466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AACFB-7B2E-4356-B60A-30FAAF3BC4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0A6AF-BE49-4E9A-B9A4-88B9C7AF028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BDA4-5D15-4BC6-9DB3-E6BA8695E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A6877-5681-4834-884F-10388DAC2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179FD-C798-4E55-BDBD-555D369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2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83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503FC-4642-403B-BFF1-2BA35C8C8A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E633B1-652B-4AC1-BAA4-EFC7E32AD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73A758-848D-4E99-8DDD-0049C75D8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70A083-9C3E-496D-9E02-F33A98E26A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F8E0F1-4109-4722-AF62-2932DBAE91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993"/>
          <a:stretch/>
        </p:blipFill>
        <p:spPr>
          <a:xfrm>
            <a:off x="530106" y="6257448"/>
            <a:ext cx="2787837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0144-FB72-46B6-8C75-B3034FB71B7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F04-8550-4644-8205-1B624153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46BF8B2-8ADB-46F4-935B-DAB164A0CFFC}"/>
              </a:ext>
            </a:extLst>
          </p:cNvPr>
          <p:cNvSpPr txBox="1">
            <a:spLocks/>
          </p:cNvSpPr>
          <p:nvPr/>
        </p:nvSpPr>
        <p:spPr>
          <a:xfrm>
            <a:off x="6343650" y="4279971"/>
            <a:ext cx="5143500" cy="503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Web Scrape-kings</a:t>
            </a:r>
          </a:p>
          <a:p>
            <a:r>
              <a:rPr lang="en-US" dirty="0"/>
              <a:t>Jarred Roussel, ben </a:t>
            </a:r>
            <a:r>
              <a:rPr lang="en-US" dirty="0" err="1"/>
              <a:t>montague</a:t>
            </a:r>
            <a:r>
              <a:rPr lang="en-US" dirty="0"/>
              <a:t>, Edmund </a:t>
            </a:r>
            <a:r>
              <a:rPr lang="en-US" dirty="0" err="1"/>
              <a:t>annobil</a:t>
            </a:r>
            <a:r>
              <a:rPr lang="en-US" dirty="0"/>
              <a:t>, </a:t>
            </a:r>
            <a:r>
              <a:rPr lang="en-US" dirty="0" err="1"/>
              <a:t>alain</a:t>
            </a:r>
            <a:r>
              <a:rPr lang="en-US" dirty="0"/>
              <a:t> Toussaint, charley </a:t>
            </a:r>
            <a:r>
              <a:rPr lang="en-US" dirty="0" err="1"/>
              <a:t>hilgeman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B7579B-7A99-4BCA-ADA1-DA77DF50FE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DA6A28-1B01-48B3-AA74-49C939818768}"/>
              </a:ext>
            </a:extLst>
          </p:cNvPr>
          <p:cNvSpPr txBox="1">
            <a:spLocks/>
          </p:cNvSpPr>
          <p:nvPr/>
        </p:nvSpPr>
        <p:spPr>
          <a:xfrm>
            <a:off x="6337688" y="2135959"/>
            <a:ext cx="5143500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3</a:t>
            </a:r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580652AC-0A9A-45C0-A94E-DB464220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9" r="25789"/>
          <a:stretch>
            <a:fillRect/>
          </a:stretch>
        </p:blipFill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D75C7-B743-4B2B-8622-2E01864F3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93"/>
          <a:stretch/>
        </p:blipFill>
        <p:spPr>
          <a:xfrm>
            <a:off x="7621944" y="361216"/>
            <a:ext cx="4313075" cy="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07E0B-6574-49EE-A6E5-617355CC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demonstrate team’s knowledge of databases, APIs, Python, JavaScript, Flask, HTML,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Use-Case: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between population over time and the cost of living in various cities in the United States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an interactive view of our visualizations to be able to tell a story about our data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7E9CB6-731C-412B-806E-DB39DBB208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r="908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C6853E-B55F-48A8-A6E7-15B66E08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</p:spTree>
    <p:extLst>
      <p:ext uri="{BB962C8B-B14F-4D97-AF65-F5344CB8AC3E}">
        <p14:creationId xmlns:p14="http://schemas.microsoft.com/office/powerpoint/2010/main" val="91109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FF65015-CF19-45CA-A9F7-42FA86F959D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F0E375-6D35-43F7-9090-96431C9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49-3EC6-4550-A6A2-E5E9501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Data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US Census Data (data.gov)</a:t>
            </a:r>
            <a:endParaRPr lang="en-US" sz="13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          Cost of Living API</a:t>
            </a:r>
            <a:endParaRPr lang="en-US" sz="13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          Super Bowl Host Cities (Kaggle)</a:t>
            </a:r>
            <a:endParaRPr lang="en-US" sz="13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          Fortune 500 Corporate Headquarters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World Cities (Kaggle)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300" dirty="0">
              <a:solidFill>
                <a:srgbClr val="000000"/>
              </a:solidFill>
            </a:endParaRPr>
          </a:p>
          <a:p>
            <a:r>
              <a:rPr lang="en-US" dirty="0"/>
              <a:t>Use of Python to form </a:t>
            </a:r>
            <a:r>
              <a:rPr lang="en-US" dirty="0" err="1"/>
              <a:t>DataFrames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Initialize for API calls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Clean and Merge for usability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Set up to populate database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6559-382F-46B7-86F2-E4651642FC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  <a:p>
            <a:r>
              <a:rPr lang="en-US" sz="1400" dirty="0"/>
              <a:t>Pull in US Census Data</a:t>
            </a:r>
          </a:p>
          <a:p>
            <a:r>
              <a:rPr lang="en-US" sz="1400" dirty="0"/>
              <a:t>Use of API Key and Call</a:t>
            </a:r>
          </a:p>
          <a:p>
            <a:endParaRPr lang="en-US" sz="1400" dirty="0"/>
          </a:p>
          <a:p>
            <a:r>
              <a:rPr lang="en-US" dirty="0"/>
              <a:t>Creation of Final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400" dirty="0"/>
              <a:t>To be used for SQL Database</a:t>
            </a:r>
          </a:p>
          <a:p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1A82ED-3EAA-45F8-A4AF-3937FD97ED0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Start up/Data clean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67A16-D26C-4422-A1F8-E6107A0962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77FE465-F0D2-4824-B92F-D0EC25094D9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0627" y="1988373"/>
            <a:ext cx="502873" cy="502873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6367846-0D2F-4E02-8899-B46CD6DC06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" r="6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640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53B86BF-274F-418F-AF19-BA1A6611734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00" b="11000"/>
          <a:stretch/>
        </p:blipFill>
        <p:spPr>
          <a:xfrm>
            <a:off x="9998318" y="1988373"/>
            <a:ext cx="502873" cy="5028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F0E375-6D35-43F7-9090-96431C9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construction and flask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49-3EC6-4550-A6A2-E5E9501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Formation of database to be used</a:t>
            </a:r>
          </a:p>
          <a:p>
            <a:r>
              <a:rPr lang="en-US" sz="1400" dirty="0"/>
              <a:t>Compilation of all data into </a:t>
            </a:r>
            <a:r>
              <a:rPr lang="en-US" sz="1400" dirty="0" err="1"/>
              <a:t>Postgresql</a:t>
            </a:r>
            <a:endParaRPr lang="en-US" sz="1400" dirty="0"/>
          </a:p>
          <a:p>
            <a:endParaRPr lang="en-US" sz="1400" dirty="0"/>
          </a:p>
          <a:p>
            <a:r>
              <a:rPr lang="en-US" sz="1600" dirty="0"/>
              <a:t>Connecting datasets/tables</a:t>
            </a:r>
          </a:p>
          <a:p>
            <a:r>
              <a:rPr lang="en-US" sz="1400" dirty="0"/>
              <a:t>Use of Primary and Foreign Keys</a:t>
            </a:r>
          </a:p>
          <a:p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6559-382F-46B7-86F2-E4651642FC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Connect Data to HTML/CSS</a:t>
            </a:r>
          </a:p>
          <a:p>
            <a:r>
              <a:rPr lang="en-US" sz="1400" dirty="0"/>
              <a:t>Use of calls to develop visualizations</a:t>
            </a:r>
          </a:p>
          <a:p>
            <a:endParaRPr lang="en-US" sz="1400" dirty="0"/>
          </a:p>
          <a:p>
            <a:r>
              <a:rPr lang="en-US" dirty="0"/>
              <a:t>Query the Database</a:t>
            </a:r>
          </a:p>
          <a:p>
            <a:r>
              <a:rPr lang="en-US" sz="1400" dirty="0"/>
              <a:t>Send </a:t>
            </a:r>
            <a:r>
              <a:rPr lang="en-US" sz="1400" dirty="0" err="1"/>
              <a:t>Jsonified</a:t>
            </a:r>
            <a:r>
              <a:rPr lang="en-US" sz="1400" dirty="0"/>
              <a:t> results to index template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1A82ED-3EAA-45F8-A4AF-3937FD97ED0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67A16-D26C-4422-A1F8-E6107A0962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FLASK API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CBB6AD4-162E-4598-9B50-00B081095DC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0627" y="1988373"/>
            <a:ext cx="502873" cy="5028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BF15AE-3074-4353-A16A-8CDBDFC1B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087" y="3972560"/>
            <a:ext cx="4448665" cy="2031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8716C8-9C34-4F6A-AE7B-89A4DD56B9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594"/>
          <a:stretch/>
        </p:blipFill>
        <p:spPr>
          <a:xfrm>
            <a:off x="3875087" y="1636986"/>
            <a:ext cx="4448665" cy="23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82BD1D3-FF39-408B-90EB-69239DB1472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F0E375-6D35-43F7-9090-96431C9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49-3EC6-4550-A6A2-E5E9501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</a:t>
            </a:r>
          </a:p>
          <a:p>
            <a:r>
              <a:rPr lang="en-US" sz="1400" dirty="0"/>
              <a:t>Bootstrap Templates</a:t>
            </a:r>
          </a:p>
          <a:p>
            <a:r>
              <a:rPr lang="en-US" sz="1400" dirty="0"/>
              <a:t>Creation of Interactive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6559-382F-46B7-86F2-E4651642FC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Formatting and Styling</a:t>
            </a:r>
          </a:p>
          <a:p>
            <a:r>
              <a:rPr lang="en-US" sz="1400" dirty="0"/>
              <a:t>Add flair/attractiveness to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1A82ED-3EAA-45F8-A4AF-3937FD97ED0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Index html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67A16-D26C-4422-A1F8-E6107A0962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styling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AB51FD-85A0-4D22-8F89-931A5250E04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5BAF0-60FC-4EC3-91A9-2D1EF4F2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91" y="1621036"/>
            <a:ext cx="4423809" cy="22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F22-CD6F-4BFA-84A2-EE5EBCD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544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6192-8128-4FAF-AA03-EC2606F4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cont’d</a:t>
            </a:r>
          </a:p>
        </p:txBody>
      </p:sp>
    </p:spTree>
    <p:extLst>
      <p:ext uri="{BB962C8B-B14F-4D97-AF65-F5344CB8AC3E}">
        <p14:creationId xmlns:p14="http://schemas.microsoft.com/office/powerpoint/2010/main" val="428162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B7579B-7A99-4BCA-ADA1-DA77DF50FE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DA6A28-1B01-48B3-AA74-49C939818768}"/>
              </a:ext>
            </a:extLst>
          </p:cNvPr>
          <p:cNvSpPr txBox="1">
            <a:spLocks/>
          </p:cNvSpPr>
          <p:nvPr/>
        </p:nvSpPr>
        <p:spPr>
          <a:xfrm>
            <a:off x="6337688" y="2135959"/>
            <a:ext cx="5143500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580652AC-0A9A-45C0-A94E-DB464220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9" r="25789"/>
          <a:stretch>
            <a:fillRect/>
          </a:stretch>
        </p:blipFill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D75C7-B743-4B2B-8622-2E01864F3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93"/>
          <a:stretch/>
        </p:blipFill>
        <p:spPr>
          <a:xfrm>
            <a:off x="7621944" y="361216"/>
            <a:ext cx="4313075" cy="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4128"/>
      </p:ext>
    </p:extLst>
  </p:cSld>
  <p:clrMapOvr>
    <a:masterClrMapping/>
  </p:clrMapOvr>
</p:sld>
</file>

<file path=ppt/theme/theme1.xml><?xml version="1.0" encoding="utf-8"?>
<a:theme xmlns:a="http://schemas.openxmlformats.org/drawingml/2006/main" name="tf34076243_win32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tf34076243_win32</Template>
  <TotalTime>301</TotalTime>
  <Words>247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tf34076243_win32</vt:lpstr>
      <vt:lpstr>PowerPoint Presentation</vt:lpstr>
      <vt:lpstr>Project purpose</vt:lpstr>
      <vt:lpstr>Initial stages</vt:lpstr>
      <vt:lpstr>database construction and flask api</vt:lpstr>
      <vt:lpstr>Web</vt:lpstr>
      <vt:lpstr>Visualizations</vt:lpstr>
      <vt:lpstr>Visualizations 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Charles Hilgeman</dc:creator>
  <cp:lastModifiedBy>Charles Hilgeman</cp:lastModifiedBy>
  <cp:revision>11</cp:revision>
  <dcterms:created xsi:type="dcterms:W3CDTF">2021-10-05T23:04:08Z</dcterms:created>
  <dcterms:modified xsi:type="dcterms:W3CDTF">2021-10-07T01:34:39Z</dcterms:modified>
</cp:coreProperties>
</file>