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0D6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E7"/>
          </a:solidFill>
        </a:fill>
      </a:tcStyle>
    </a:wholeTbl>
    <a:band2H>
      <a:tcTxStyle/>
      <a:tcStyle>
        <a:tcBdr/>
        <a:fill>
          <a:solidFill>
            <a:srgbClr val="E7E8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itle comes here"/>
          <p:cNvSpPr txBox="1">
            <a:spLocks noGrp="1"/>
          </p:cNvSpPr>
          <p:nvPr>
            <p:ph type="title" hasCustomPrompt="1"/>
          </p:nvPr>
        </p:nvSpPr>
        <p:spPr>
          <a:xfrm>
            <a:off x="6343650" y="2173288"/>
            <a:ext cx="5143500" cy="2090809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t>Title comes here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43650" y="4279970"/>
            <a:ext cx="5143500" cy="5031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1800" cap="all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1800" cap="all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1800" cap="all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1800" cap="all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half" idx="21"/>
          </p:nvPr>
        </p:nvSpPr>
        <p:spPr>
          <a:xfrm>
            <a:off x="710811" y="728544"/>
            <a:ext cx="5305664" cy="53056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4" name="Group 13"/>
          <p:cNvGrpSpPr/>
          <p:nvPr/>
        </p:nvGrpSpPr>
        <p:grpSpPr>
          <a:xfrm>
            <a:off x="-1728306" y="-1717293"/>
            <a:ext cx="8754654" cy="10196086"/>
            <a:chOff x="0" y="0"/>
            <a:chExt cx="8754652" cy="10196084"/>
          </a:xfrm>
        </p:grpSpPr>
        <p:sp>
          <p:nvSpPr>
            <p:cNvPr id="22" name="Freeform 5"/>
            <p:cNvSpPr/>
            <p:nvPr/>
          </p:nvSpPr>
          <p:spPr>
            <a:xfrm>
              <a:off x="0" y="0"/>
              <a:ext cx="8754653" cy="1019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449" extrusionOk="0">
                  <a:moveTo>
                    <a:pt x="0" y="9646"/>
                  </a:moveTo>
                  <a:cubicBezTo>
                    <a:pt x="242" y="6209"/>
                    <a:pt x="2368" y="3084"/>
                    <a:pt x="6813" y="1209"/>
                  </a:cubicBezTo>
                  <a:cubicBezTo>
                    <a:pt x="11356" y="-666"/>
                    <a:pt x="15801" y="-314"/>
                    <a:pt x="20005" y="1951"/>
                  </a:cubicBezTo>
                  <a:cubicBezTo>
                    <a:pt x="20537" y="2263"/>
                    <a:pt x="21213" y="2537"/>
                    <a:pt x="21165" y="3162"/>
                  </a:cubicBezTo>
                  <a:cubicBezTo>
                    <a:pt x="21117" y="4021"/>
                    <a:pt x="19957" y="4295"/>
                    <a:pt x="18894" y="3670"/>
                  </a:cubicBezTo>
                  <a:cubicBezTo>
                    <a:pt x="14207" y="896"/>
                    <a:pt x="8021" y="1521"/>
                    <a:pt x="4542" y="5154"/>
                  </a:cubicBezTo>
                  <a:cubicBezTo>
                    <a:pt x="1450" y="8357"/>
                    <a:pt x="1740" y="12966"/>
                    <a:pt x="5170" y="15895"/>
                  </a:cubicBezTo>
                  <a:cubicBezTo>
                    <a:pt x="8698" y="18942"/>
                    <a:pt x="14303" y="19411"/>
                    <a:pt x="18507" y="17028"/>
                  </a:cubicBezTo>
                  <a:cubicBezTo>
                    <a:pt x="18652" y="16950"/>
                    <a:pt x="18846" y="16872"/>
                    <a:pt x="18991" y="16755"/>
                  </a:cubicBezTo>
                  <a:cubicBezTo>
                    <a:pt x="19667" y="16247"/>
                    <a:pt x="20295" y="16247"/>
                    <a:pt x="20923" y="16872"/>
                  </a:cubicBezTo>
                  <a:cubicBezTo>
                    <a:pt x="21600" y="17575"/>
                    <a:pt x="20923" y="17965"/>
                    <a:pt x="20344" y="18278"/>
                  </a:cubicBezTo>
                  <a:cubicBezTo>
                    <a:pt x="17058" y="20309"/>
                    <a:pt x="13385" y="20934"/>
                    <a:pt x="9374" y="20075"/>
                  </a:cubicBezTo>
                  <a:cubicBezTo>
                    <a:pt x="3817" y="18903"/>
                    <a:pt x="48" y="14841"/>
                    <a:pt x="0" y="9646"/>
                  </a:cubicBez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6"/>
            <p:cNvSpPr/>
            <p:nvPr/>
          </p:nvSpPr>
          <p:spPr>
            <a:xfrm>
              <a:off x="1397032" y="1376999"/>
              <a:ext cx="3858028" cy="745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048" extrusionOk="0">
                  <a:moveTo>
                    <a:pt x="0" y="10567"/>
                  </a:moveTo>
                  <a:cubicBezTo>
                    <a:pt x="0" y="5346"/>
                    <a:pt x="7053" y="1114"/>
                    <a:pt x="17302" y="125"/>
                  </a:cubicBezTo>
                  <a:cubicBezTo>
                    <a:pt x="18845" y="15"/>
                    <a:pt x="20718" y="-315"/>
                    <a:pt x="21159" y="894"/>
                  </a:cubicBezTo>
                  <a:cubicBezTo>
                    <a:pt x="21600" y="1938"/>
                    <a:pt x="20939" y="2543"/>
                    <a:pt x="18404" y="2763"/>
                  </a:cubicBezTo>
                  <a:cubicBezTo>
                    <a:pt x="10469" y="3532"/>
                    <a:pt x="5180" y="6775"/>
                    <a:pt x="5290" y="10567"/>
                  </a:cubicBezTo>
                  <a:cubicBezTo>
                    <a:pt x="5290" y="14360"/>
                    <a:pt x="10690" y="17548"/>
                    <a:pt x="18735" y="18317"/>
                  </a:cubicBezTo>
                  <a:cubicBezTo>
                    <a:pt x="21049" y="18537"/>
                    <a:pt x="21490" y="19141"/>
                    <a:pt x="21269" y="20131"/>
                  </a:cubicBezTo>
                  <a:cubicBezTo>
                    <a:pt x="20939" y="21285"/>
                    <a:pt x="19176" y="21065"/>
                    <a:pt x="17633" y="20955"/>
                  </a:cubicBezTo>
                  <a:cubicBezTo>
                    <a:pt x="7714" y="20296"/>
                    <a:pt x="0" y="15789"/>
                    <a:pt x="0" y="10567"/>
                  </a:cubicBez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49" y="391862"/>
            <a:ext cx="1745252" cy="67336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traight Connector 4"/>
          <p:cNvSpPr/>
          <p:nvPr/>
        </p:nvSpPr>
        <p:spPr>
          <a:xfrm>
            <a:off x="6469777" y="4233581"/>
            <a:ext cx="253233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8959" y="1825625"/>
            <a:ext cx="4914191" cy="435133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 marL="731519" indent="-274319">
              <a:defRPr sz="2400"/>
            </a:lvl2pPr>
            <a:lvl3pPr marL="1219200" indent="-304800">
              <a:defRPr sz="2400"/>
            </a:lvl3pPr>
            <a:lvl4pPr marL="1714500" indent="-342900">
              <a:defRPr sz="2400"/>
            </a:lvl4pPr>
            <a:lvl5pPr marL="2171700" indent="-34290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Rectangle 6"/>
          <p:cNvSpPr/>
          <p:nvPr/>
        </p:nvSpPr>
        <p:spPr>
          <a:xfrm rot="10800000">
            <a:off x="515938" y="-16722"/>
            <a:ext cx="1258619" cy="1105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9"/>
          <p:cNvGrpSpPr/>
          <p:nvPr/>
        </p:nvGrpSpPr>
        <p:grpSpPr>
          <a:xfrm>
            <a:off x="4587955" y="4044092"/>
            <a:ext cx="2820950" cy="2901850"/>
            <a:chOff x="0" y="0"/>
            <a:chExt cx="2820948" cy="2901848"/>
          </a:xfrm>
        </p:grpSpPr>
        <p:sp>
          <p:nvSpPr>
            <p:cNvPr id="49" name="Freeform 5"/>
            <p:cNvSpPr/>
            <p:nvPr/>
          </p:nvSpPr>
          <p:spPr>
            <a:xfrm rot="8650774">
              <a:off x="475339" y="336496"/>
              <a:ext cx="1870270" cy="222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449" extrusionOk="0">
                  <a:moveTo>
                    <a:pt x="0" y="9646"/>
                  </a:moveTo>
                  <a:cubicBezTo>
                    <a:pt x="242" y="6209"/>
                    <a:pt x="2368" y="3084"/>
                    <a:pt x="6813" y="1209"/>
                  </a:cubicBezTo>
                  <a:cubicBezTo>
                    <a:pt x="11356" y="-666"/>
                    <a:pt x="15801" y="-314"/>
                    <a:pt x="20005" y="1951"/>
                  </a:cubicBezTo>
                  <a:cubicBezTo>
                    <a:pt x="20537" y="2263"/>
                    <a:pt x="21213" y="2537"/>
                    <a:pt x="21165" y="3162"/>
                  </a:cubicBezTo>
                  <a:cubicBezTo>
                    <a:pt x="21117" y="4021"/>
                    <a:pt x="19957" y="4295"/>
                    <a:pt x="18894" y="3670"/>
                  </a:cubicBezTo>
                  <a:cubicBezTo>
                    <a:pt x="14207" y="896"/>
                    <a:pt x="8021" y="1521"/>
                    <a:pt x="4542" y="5154"/>
                  </a:cubicBezTo>
                  <a:cubicBezTo>
                    <a:pt x="1450" y="8357"/>
                    <a:pt x="1740" y="12966"/>
                    <a:pt x="5170" y="15895"/>
                  </a:cubicBezTo>
                  <a:cubicBezTo>
                    <a:pt x="8698" y="18942"/>
                    <a:pt x="14303" y="19411"/>
                    <a:pt x="18507" y="17028"/>
                  </a:cubicBezTo>
                  <a:cubicBezTo>
                    <a:pt x="18652" y="16950"/>
                    <a:pt x="18846" y="16872"/>
                    <a:pt x="18991" y="16755"/>
                  </a:cubicBezTo>
                  <a:cubicBezTo>
                    <a:pt x="19667" y="16247"/>
                    <a:pt x="20295" y="16247"/>
                    <a:pt x="20923" y="16872"/>
                  </a:cubicBezTo>
                  <a:cubicBezTo>
                    <a:pt x="21600" y="17575"/>
                    <a:pt x="20923" y="17965"/>
                    <a:pt x="20344" y="18278"/>
                  </a:cubicBezTo>
                  <a:cubicBezTo>
                    <a:pt x="17058" y="20309"/>
                    <a:pt x="13385" y="20934"/>
                    <a:pt x="9374" y="20075"/>
                  </a:cubicBezTo>
                  <a:cubicBezTo>
                    <a:pt x="3817" y="18903"/>
                    <a:pt x="48" y="14841"/>
                    <a:pt x="0" y="9646"/>
                  </a:cubicBezTo>
                  <a:close/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6"/>
            <p:cNvSpPr/>
            <p:nvPr/>
          </p:nvSpPr>
          <p:spPr>
            <a:xfrm rot="8650774">
              <a:off x="1179428" y="502804"/>
              <a:ext cx="824196" cy="163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048" extrusionOk="0">
                  <a:moveTo>
                    <a:pt x="0" y="10567"/>
                  </a:moveTo>
                  <a:cubicBezTo>
                    <a:pt x="0" y="5346"/>
                    <a:pt x="7053" y="1114"/>
                    <a:pt x="17302" y="125"/>
                  </a:cubicBezTo>
                  <a:cubicBezTo>
                    <a:pt x="18845" y="15"/>
                    <a:pt x="20718" y="-315"/>
                    <a:pt x="21159" y="894"/>
                  </a:cubicBezTo>
                  <a:cubicBezTo>
                    <a:pt x="21600" y="1938"/>
                    <a:pt x="20939" y="2543"/>
                    <a:pt x="18404" y="2763"/>
                  </a:cubicBezTo>
                  <a:cubicBezTo>
                    <a:pt x="10469" y="3532"/>
                    <a:pt x="5180" y="6775"/>
                    <a:pt x="5290" y="10567"/>
                  </a:cubicBezTo>
                  <a:cubicBezTo>
                    <a:pt x="5290" y="14360"/>
                    <a:pt x="10690" y="17548"/>
                    <a:pt x="18735" y="18317"/>
                  </a:cubicBezTo>
                  <a:cubicBezTo>
                    <a:pt x="21049" y="18537"/>
                    <a:pt x="21490" y="19141"/>
                    <a:pt x="21269" y="20131"/>
                  </a:cubicBezTo>
                  <a:cubicBezTo>
                    <a:pt x="20939" y="21285"/>
                    <a:pt x="19176" y="21065"/>
                    <a:pt x="17633" y="20955"/>
                  </a:cubicBezTo>
                  <a:cubicBezTo>
                    <a:pt x="7714" y="20296"/>
                    <a:pt x="0" y="15789"/>
                    <a:pt x="0" y="10567"/>
                  </a:cubicBezTo>
                  <a:close/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Freeform 7"/>
            <p:cNvSpPr/>
            <p:nvPr/>
          </p:nvSpPr>
          <p:spPr>
            <a:xfrm rot="8650774">
              <a:off x="1419726" y="1009030"/>
              <a:ext cx="275854" cy="66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7" h="20027" extrusionOk="0">
                  <a:moveTo>
                    <a:pt x="0" y="9978"/>
                  </a:moveTo>
                  <a:cubicBezTo>
                    <a:pt x="600" y="7166"/>
                    <a:pt x="1800" y="4227"/>
                    <a:pt x="6000" y="1798"/>
                  </a:cubicBezTo>
                  <a:cubicBezTo>
                    <a:pt x="7500" y="904"/>
                    <a:pt x="9300" y="-758"/>
                    <a:pt x="12600" y="392"/>
                  </a:cubicBezTo>
                  <a:cubicBezTo>
                    <a:pt x="15900" y="1543"/>
                    <a:pt x="21600" y="2437"/>
                    <a:pt x="18600" y="4866"/>
                  </a:cubicBezTo>
                  <a:cubicBezTo>
                    <a:pt x="14100" y="8444"/>
                    <a:pt x="14100" y="11640"/>
                    <a:pt x="18600" y="15218"/>
                  </a:cubicBezTo>
                  <a:cubicBezTo>
                    <a:pt x="21600" y="17519"/>
                    <a:pt x="15900" y="18541"/>
                    <a:pt x="12900" y="19564"/>
                  </a:cubicBezTo>
                  <a:cubicBezTo>
                    <a:pt x="9300" y="20842"/>
                    <a:pt x="7500" y="19180"/>
                    <a:pt x="6000" y="18158"/>
                  </a:cubicBezTo>
                  <a:cubicBezTo>
                    <a:pt x="1800" y="15730"/>
                    <a:pt x="600" y="12918"/>
                    <a:pt x="0" y="9978"/>
                  </a:cubicBezTo>
                  <a:close/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" name="Oval 14"/>
          <p:cNvSpPr/>
          <p:nvPr/>
        </p:nvSpPr>
        <p:spPr>
          <a:xfrm>
            <a:off x="11371668" y="6409397"/>
            <a:ext cx="280053" cy="2800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Picture Placeholder 22"/>
          <p:cNvSpPr>
            <a:spLocks noGrp="1"/>
          </p:cNvSpPr>
          <p:nvPr>
            <p:ph type="pic" idx="21"/>
          </p:nvPr>
        </p:nvSpPr>
        <p:spPr>
          <a:xfrm>
            <a:off x="5884648" y="0"/>
            <a:ext cx="6307354" cy="57803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515937" y="499594"/>
            <a:ext cx="4937213" cy="13255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pic>
        <p:nvPicPr>
          <p:cNvPr id="56" name="Picture 16" descr="Picture 16"/>
          <p:cNvPicPr>
            <a:picLocks noChangeAspect="1"/>
          </p:cNvPicPr>
          <p:nvPr/>
        </p:nvPicPr>
        <p:blipFill>
          <a:blip r:embed="rId2"/>
          <a:srcRect b="6993"/>
          <a:stretch>
            <a:fillRect/>
          </a:stretch>
        </p:blipFill>
        <p:spPr>
          <a:xfrm>
            <a:off x="530106" y="6257447"/>
            <a:ext cx="2787838" cy="47486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46644" y="6485922"/>
            <a:ext cx="128564" cy="12700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515937" y="499594"/>
            <a:ext cx="4937213" cy="13255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38959" y="1825625"/>
            <a:ext cx="4914191" cy="435133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 marL="731519" indent="-274319">
              <a:defRPr sz="2400"/>
            </a:lvl2pPr>
            <a:lvl3pPr marL="1219200" indent="-304800">
              <a:defRPr sz="2400"/>
            </a:lvl3pPr>
            <a:lvl4pPr marL="1714500" indent="-342900">
              <a:defRPr sz="2400"/>
            </a:lvl4pPr>
            <a:lvl5pPr marL="2171700" indent="-342900">
              <a:defRPr sz="2400"/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Rectangle 6"/>
          <p:cNvSpPr/>
          <p:nvPr/>
        </p:nvSpPr>
        <p:spPr>
          <a:xfrm rot="10800000">
            <a:off x="515938" y="-16722"/>
            <a:ext cx="1258619" cy="1105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Oval 14"/>
          <p:cNvSpPr/>
          <p:nvPr/>
        </p:nvSpPr>
        <p:spPr>
          <a:xfrm>
            <a:off x="11371668" y="6409397"/>
            <a:ext cx="280053" cy="2800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Rectangle 13"/>
          <p:cNvSpPr/>
          <p:nvPr/>
        </p:nvSpPr>
        <p:spPr>
          <a:xfrm>
            <a:off x="7854461" y="988536"/>
            <a:ext cx="4329130" cy="488092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1415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Oval 3"/>
          <p:cNvSpPr/>
          <p:nvPr/>
        </p:nvSpPr>
        <p:spPr>
          <a:xfrm>
            <a:off x="5107816" y="633613"/>
            <a:ext cx="5571909" cy="5571907"/>
          </a:xfrm>
          <a:prstGeom prst="ellipse">
            <a:avLst/>
          </a:prstGeom>
          <a:solidFill>
            <a:srgbClr val="E7E6E6">
              <a:alpha val="52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Picture Placeholder 5"/>
          <p:cNvSpPr>
            <a:spLocks noGrp="1"/>
          </p:cNvSpPr>
          <p:nvPr>
            <p:ph type="pic" sz="half" idx="21"/>
          </p:nvPr>
        </p:nvSpPr>
        <p:spPr>
          <a:xfrm>
            <a:off x="5455212" y="988535"/>
            <a:ext cx="4884848" cy="48848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2"/>
          <a:srcRect b="6993"/>
          <a:stretch>
            <a:fillRect/>
          </a:stretch>
        </p:blipFill>
        <p:spPr>
          <a:xfrm>
            <a:off x="530106" y="6257447"/>
            <a:ext cx="2787838" cy="47486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46644" y="6485922"/>
            <a:ext cx="128564" cy="12700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8"/>
          <p:cNvSpPr/>
          <p:nvPr/>
        </p:nvSpPr>
        <p:spPr>
          <a:xfrm>
            <a:off x="8308181" y="1630017"/>
            <a:ext cx="3883820" cy="437321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Oval 21"/>
          <p:cNvSpPr/>
          <p:nvPr/>
        </p:nvSpPr>
        <p:spPr>
          <a:xfrm>
            <a:off x="9833702" y="1823757"/>
            <a:ext cx="832105" cy="83210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9998317" y="1988373"/>
            <a:ext cx="502874" cy="502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Rectangle 8"/>
          <p:cNvSpPr/>
          <p:nvPr/>
        </p:nvSpPr>
        <p:spPr>
          <a:xfrm>
            <a:off x="-1" y="1630017"/>
            <a:ext cx="3883821" cy="437321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Oval 3"/>
          <p:cNvSpPr/>
          <p:nvPr/>
        </p:nvSpPr>
        <p:spPr>
          <a:xfrm>
            <a:off x="1526010" y="1823757"/>
            <a:ext cx="832106" cy="83210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9125" y="3207024"/>
            <a:ext cx="3445568" cy="250466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600"/>
            </a:lvl1pPr>
            <a:lvl2pPr marL="0" indent="457200" algn="ctr">
              <a:buSzTx/>
              <a:buFontTx/>
              <a:buNone/>
              <a:defRPr sz="1600"/>
            </a:lvl2pPr>
            <a:lvl3pPr marL="0" indent="914400" algn="ctr">
              <a:buSzTx/>
              <a:buFontTx/>
              <a:buNone/>
              <a:defRPr sz="1600"/>
            </a:lvl3pPr>
            <a:lvl4pPr marL="0" indent="1371600" algn="ctr">
              <a:buSzTx/>
              <a:buFontTx/>
              <a:buNone/>
              <a:defRPr sz="1600"/>
            </a:lvl4pPr>
            <a:lvl5pPr marL="0" indent="1828800" algn="ctr">
              <a:buSzTx/>
              <a:buFontTx/>
              <a:buNone/>
              <a:defRPr sz="1600"/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6" name="Rectangle 6"/>
          <p:cNvSpPr/>
          <p:nvPr/>
        </p:nvSpPr>
        <p:spPr>
          <a:xfrm rot="10800000">
            <a:off x="515938" y="-16722"/>
            <a:ext cx="1258619" cy="1105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Oval 14"/>
          <p:cNvSpPr/>
          <p:nvPr/>
        </p:nvSpPr>
        <p:spPr>
          <a:xfrm>
            <a:off x="11371668" y="6409397"/>
            <a:ext cx="280053" cy="2800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Picture Placeholder 5"/>
          <p:cNvSpPr>
            <a:spLocks noGrp="1"/>
          </p:cNvSpPr>
          <p:nvPr>
            <p:ph type="pic" sz="half" idx="22"/>
          </p:nvPr>
        </p:nvSpPr>
        <p:spPr>
          <a:xfrm>
            <a:off x="3883819" y="1630017"/>
            <a:ext cx="4424363" cy="43732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690627" y="1988373"/>
            <a:ext cx="502874" cy="502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90" name="Picture 17" descr="Picture 17"/>
          <p:cNvPicPr>
            <a:picLocks noChangeAspect="1"/>
          </p:cNvPicPr>
          <p:nvPr/>
        </p:nvPicPr>
        <p:blipFill>
          <a:blip r:embed="rId2"/>
          <a:srcRect b="6993"/>
          <a:stretch>
            <a:fillRect/>
          </a:stretch>
        </p:blipFill>
        <p:spPr>
          <a:xfrm>
            <a:off x="530106" y="6257447"/>
            <a:ext cx="2787838" cy="47486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1"/>
          <p:cNvSpPr/>
          <p:nvPr/>
        </p:nvSpPr>
        <p:spPr>
          <a:xfrm>
            <a:off x="6599235" y="4707907"/>
            <a:ext cx="5592765" cy="100647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Rectangle 3"/>
          <p:cNvSpPr/>
          <p:nvPr/>
        </p:nvSpPr>
        <p:spPr>
          <a:xfrm>
            <a:off x="-82064" y="1648186"/>
            <a:ext cx="5709141" cy="100647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0934" y="2863157"/>
            <a:ext cx="4074003" cy="284664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600"/>
            </a:lvl1pPr>
            <a:lvl2pPr marL="0" indent="457200" algn="r">
              <a:buSzTx/>
              <a:buFontTx/>
              <a:buNone/>
              <a:defRPr sz="1600"/>
            </a:lvl2pPr>
            <a:lvl3pPr marL="0" indent="914400" algn="r">
              <a:buSzTx/>
              <a:buFontTx/>
              <a:buNone/>
              <a:defRPr sz="1600"/>
            </a:lvl3pPr>
            <a:lvl4pPr marL="0" indent="1371600" algn="r">
              <a:buSzTx/>
              <a:buFontTx/>
              <a:buNone/>
              <a:defRPr sz="1600"/>
            </a:lvl4pPr>
            <a:lvl5pPr marL="0" indent="1828800" algn="r">
              <a:buSzTx/>
              <a:buFontTx/>
              <a:buNone/>
              <a:defRPr sz="1600"/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Rectangle 6"/>
          <p:cNvSpPr/>
          <p:nvPr/>
        </p:nvSpPr>
        <p:spPr>
          <a:xfrm rot="10800000">
            <a:off x="515938" y="-16722"/>
            <a:ext cx="1258619" cy="1105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3" name="Oval 14"/>
          <p:cNvSpPr/>
          <p:nvPr/>
        </p:nvSpPr>
        <p:spPr>
          <a:xfrm>
            <a:off x="11371668" y="6409397"/>
            <a:ext cx="280053" cy="2800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Oval 20"/>
          <p:cNvSpPr/>
          <p:nvPr/>
        </p:nvSpPr>
        <p:spPr>
          <a:xfrm>
            <a:off x="5084762" y="1652761"/>
            <a:ext cx="1001901" cy="10019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5282969" y="1850968"/>
            <a:ext cx="605487" cy="6054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Oval 27"/>
          <p:cNvSpPr/>
          <p:nvPr/>
        </p:nvSpPr>
        <p:spPr>
          <a:xfrm>
            <a:off x="6100576" y="4707906"/>
            <a:ext cx="1001901" cy="10019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6298781" y="4906112"/>
            <a:ext cx="605488" cy="6054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8" name="Picture 16" descr="Picture 16"/>
          <p:cNvPicPr>
            <a:picLocks noChangeAspect="1"/>
          </p:cNvPicPr>
          <p:nvPr/>
        </p:nvPicPr>
        <p:blipFill>
          <a:blip r:embed="rId2"/>
          <a:srcRect b="6993"/>
          <a:stretch>
            <a:fillRect/>
          </a:stretch>
        </p:blipFill>
        <p:spPr>
          <a:xfrm>
            <a:off x="530106" y="6257447"/>
            <a:ext cx="2787838" cy="47486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/>
          <p:nvPr/>
        </p:nvGrpSpPr>
        <p:grpSpPr>
          <a:xfrm>
            <a:off x="6344277" y="-2438315"/>
            <a:ext cx="6569217" cy="6757613"/>
            <a:chOff x="0" y="0"/>
            <a:chExt cx="6569216" cy="6757611"/>
          </a:xfrm>
        </p:grpSpPr>
        <p:sp>
          <p:nvSpPr>
            <p:cNvPr id="2" name="Freeform 5"/>
            <p:cNvSpPr/>
            <p:nvPr/>
          </p:nvSpPr>
          <p:spPr>
            <a:xfrm rot="19450774">
              <a:off x="1106936" y="783607"/>
              <a:ext cx="4355345" cy="519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449" extrusionOk="0">
                  <a:moveTo>
                    <a:pt x="0" y="9646"/>
                  </a:moveTo>
                  <a:cubicBezTo>
                    <a:pt x="242" y="6209"/>
                    <a:pt x="2368" y="3084"/>
                    <a:pt x="6813" y="1209"/>
                  </a:cubicBezTo>
                  <a:cubicBezTo>
                    <a:pt x="11356" y="-666"/>
                    <a:pt x="15801" y="-314"/>
                    <a:pt x="20005" y="1951"/>
                  </a:cubicBezTo>
                  <a:cubicBezTo>
                    <a:pt x="20537" y="2263"/>
                    <a:pt x="21213" y="2537"/>
                    <a:pt x="21165" y="3162"/>
                  </a:cubicBezTo>
                  <a:cubicBezTo>
                    <a:pt x="21117" y="4021"/>
                    <a:pt x="19957" y="4295"/>
                    <a:pt x="18894" y="3670"/>
                  </a:cubicBezTo>
                  <a:cubicBezTo>
                    <a:pt x="14207" y="896"/>
                    <a:pt x="8021" y="1521"/>
                    <a:pt x="4542" y="5154"/>
                  </a:cubicBezTo>
                  <a:cubicBezTo>
                    <a:pt x="1450" y="8357"/>
                    <a:pt x="1740" y="12966"/>
                    <a:pt x="5170" y="15895"/>
                  </a:cubicBezTo>
                  <a:cubicBezTo>
                    <a:pt x="8698" y="18942"/>
                    <a:pt x="14303" y="19411"/>
                    <a:pt x="18507" y="17028"/>
                  </a:cubicBezTo>
                  <a:cubicBezTo>
                    <a:pt x="18652" y="16950"/>
                    <a:pt x="18846" y="16872"/>
                    <a:pt x="18991" y="16755"/>
                  </a:cubicBezTo>
                  <a:cubicBezTo>
                    <a:pt x="19667" y="16247"/>
                    <a:pt x="20295" y="16247"/>
                    <a:pt x="20923" y="16872"/>
                  </a:cubicBezTo>
                  <a:cubicBezTo>
                    <a:pt x="21600" y="17575"/>
                    <a:pt x="20923" y="17965"/>
                    <a:pt x="20344" y="18278"/>
                  </a:cubicBezTo>
                  <a:cubicBezTo>
                    <a:pt x="17058" y="20309"/>
                    <a:pt x="13385" y="20934"/>
                    <a:pt x="9374" y="20075"/>
                  </a:cubicBezTo>
                  <a:cubicBezTo>
                    <a:pt x="3817" y="18903"/>
                    <a:pt x="48" y="14841"/>
                    <a:pt x="0" y="9646"/>
                  </a:cubicBezTo>
                  <a:close/>
                </a:path>
              </a:pathLst>
            </a:custGeom>
            <a:solidFill>
              <a:srgbClr val="E7E6E6">
                <a:alpha val="52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6"/>
            <p:cNvSpPr/>
            <p:nvPr/>
          </p:nvSpPr>
          <p:spPr>
            <a:xfrm rot="19450774">
              <a:off x="1903324" y="1789870"/>
              <a:ext cx="1919328" cy="379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048" extrusionOk="0">
                  <a:moveTo>
                    <a:pt x="0" y="10567"/>
                  </a:moveTo>
                  <a:cubicBezTo>
                    <a:pt x="0" y="5346"/>
                    <a:pt x="7053" y="1114"/>
                    <a:pt x="17302" y="125"/>
                  </a:cubicBezTo>
                  <a:cubicBezTo>
                    <a:pt x="18845" y="15"/>
                    <a:pt x="20718" y="-315"/>
                    <a:pt x="21159" y="894"/>
                  </a:cubicBezTo>
                  <a:cubicBezTo>
                    <a:pt x="21600" y="1938"/>
                    <a:pt x="20939" y="2543"/>
                    <a:pt x="18404" y="2763"/>
                  </a:cubicBezTo>
                  <a:cubicBezTo>
                    <a:pt x="10469" y="3532"/>
                    <a:pt x="5180" y="6775"/>
                    <a:pt x="5290" y="10567"/>
                  </a:cubicBezTo>
                  <a:cubicBezTo>
                    <a:pt x="5290" y="14360"/>
                    <a:pt x="10690" y="17548"/>
                    <a:pt x="18735" y="18317"/>
                  </a:cubicBezTo>
                  <a:cubicBezTo>
                    <a:pt x="21049" y="18537"/>
                    <a:pt x="21490" y="19141"/>
                    <a:pt x="21269" y="20131"/>
                  </a:cubicBezTo>
                  <a:cubicBezTo>
                    <a:pt x="20939" y="21285"/>
                    <a:pt x="19176" y="21065"/>
                    <a:pt x="17633" y="20955"/>
                  </a:cubicBezTo>
                  <a:cubicBezTo>
                    <a:pt x="7714" y="20296"/>
                    <a:pt x="0" y="15789"/>
                    <a:pt x="0" y="10567"/>
                  </a:cubicBezTo>
                  <a:close/>
                </a:path>
              </a:pathLst>
            </a:custGeom>
            <a:solidFill>
              <a:srgbClr val="E7E6E6">
                <a:alpha val="52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7"/>
            <p:cNvSpPr/>
            <p:nvPr/>
          </p:nvSpPr>
          <p:spPr>
            <a:xfrm rot="19450774">
              <a:off x="2620676" y="2855128"/>
              <a:ext cx="642386" cy="155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7" h="20027" extrusionOk="0">
                  <a:moveTo>
                    <a:pt x="0" y="9978"/>
                  </a:moveTo>
                  <a:cubicBezTo>
                    <a:pt x="600" y="7166"/>
                    <a:pt x="1800" y="4227"/>
                    <a:pt x="6000" y="1798"/>
                  </a:cubicBezTo>
                  <a:cubicBezTo>
                    <a:pt x="7500" y="904"/>
                    <a:pt x="9300" y="-758"/>
                    <a:pt x="12600" y="392"/>
                  </a:cubicBezTo>
                  <a:cubicBezTo>
                    <a:pt x="15900" y="1543"/>
                    <a:pt x="21600" y="2437"/>
                    <a:pt x="18600" y="4866"/>
                  </a:cubicBezTo>
                  <a:cubicBezTo>
                    <a:pt x="14100" y="8444"/>
                    <a:pt x="14100" y="11640"/>
                    <a:pt x="18600" y="15218"/>
                  </a:cubicBezTo>
                  <a:cubicBezTo>
                    <a:pt x="21600" y="17519"/>
                    <a:pt x="15900" y="18541"/>
                    <a:pt x="12900" y="19564"/>
                  </a:cubicBezTo>
                  <a:cubicBezTo>
                    <a:pt x="9300" y="20842"/>
                    <a:pt x="7500" y="19180"/>
                    <a:pt x="6000" y="18158"/>
                  </a:cubicBezTo>
                  <a:cubicBezTo>
                    <a:pt x="1800" y="15730"/>
                    <a:pt x="600" y="12918"/>
                    <a:pt x="0" y="9978"/>
                  </a:cubicBezTo>
                  <a:close/>
                </a:path>
              </a:pathLst>
            </a:custGeom>
            <a:solidFill>
              <a:srgbClr val="E7E6E6">
                <a:alpha val="52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15937" y="246620"/>
            <a:ext cx="11150601" cy="92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2"/>
            <a:ext cx="1258619" cy="1105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8"/>
          <p:cNvSpPr/>
          <p:nvPr/>
        </p:nvSpPr>
        <p:spPr>
          <a:xfrm>
            <a:off x="11371668" y="6409397"/>
            <a:ext cx="280053" cy="2800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Picture 14" descr="Picture 14"/>
          <p:cNvPicPr>
            <a:picLocks noChangeAspect="1"/>
          </p:cNvPicPr>
          <p:nvPr/>
        </p:nvPicPr>
        <p:blipFill>
          <a:blip r:embed="rId8"/>
          <a:srcRect b="6993"/>
          <a:stretch>
            <a:fillRect/>
          </a:stretch>
        </p:blipFill>
        <p:spPr>
          <a:xfrm>
            <a:off x="530106" y="6257447"/>
            <a:ext cx="2787838" cy="47486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 txBox="1"/>
          <p:nvPr/>
        </p:nvSpPr>
        <p:spPr>
          <a:xfrm>
            <a:off x="6389369" y="4279970"/>
            <a:ext cx="5052062" cy="99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cap="all">
                <a:solidFill>
                  <a:srgbClr val="FFFFFF"/>
                </a:solidFill>
              </a:defRPr>
            </a:pPr>
            <a:r>
              <a:t>The Web Scrape-kings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cap="all">
                <a:solidFill>
                  <a:srgbClr val="FFFFFF"/>
                </a:solidFill>
              </a:defRPr>
            </a:pPr>
            <a:r>
              <a:t>Jarred Roussel, ben montague, Edmund annoubil, alain Toussaint, charley hilgeman</a:t>
            </a:r>
          </a:p>
        </p:txBody>
      </p:sp>
      <p:pic>
        <p:nvPicPr>
          <p:cNvPr id="127" name="Picture Placeholder 3" descr="Picture Placeholder 3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5" y="0"/>
                  <a:pt x="0" y="4835"/>
                  <a:pt x="0" y="10799"/>
                </a:cubicBezTo>
                <a:cubicBezTo>
                  <a:pt x="0" y="16764"/>
                  <a:pt x="4835" y="21600"/>
                  <a:pt x="10799" y="21600"/>
                </a:cubicBezTo>
                <a:cubicBezTo>
                  <a:pt x="16764" y="21600"/>
                  <a:pt x="21600" y="16764"/>
                  <a:pt x="21600" y="10799"/>
                </a:cubicBezTo>
                <a:cubicBezTo>
                  <a:pt x="21600" y="4835"/>
                  <a:pt x="16764" y="0"/>
                  <a:pt x="10799" y="0"/>
                </a:cubicBezTo>
                <a:close/>
              </a:path>
            </a:pathLst>
          </a:custGeom>
        </p:spPr>
      </p:pic>
      <p:sp>
        <p:nvSpPr>
          <p:cNvPr id="128" name="Title 1"/>
          <p:cNvSpPr txBox="1"/>
          <p:nvPr/>
        </p:nvSpPr>
        <p:spPr>
          <a:xfrm>
            <a:off x="6383407" y="3347927"/>
            <a:ext cx="505206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90000"/>
              </a:lnSpc>
              <a:defRPr sz="5400" cap="all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Project 3</a:t>
            </a:r>
          </a:p>
        </p:txBody>
      </p:sp>
      <p:grpSp>
        <p:nvGrpSpPr>
          <p:cNvPr id="131" name="Picture Placeholder 7"/>
          <p:cNvGrpSpPr/>
          <p:nvPr/>
        </p:nvGrpSpPr>
        <p:grpSpPr>
          <a:xfrm>
            <a:off x="710811" y="728544"/>
            <a:ext cx="5305823" cy="5305664"/>
            <a:chOff x="0" y="0"/>
            <a:chExt cx="5305821" cy="5305662"/>
          </a:xfrm>
        </p:grpSpPr>
        <p:sp>
          <p:nvSpPr>
            <p:cNvPr id="129" name="Shape"/>
            <p:cNvSpPr/>
            <p:nvPr/>
          </p:nvSpPr>
          <p:spPr>
            <a:xfrm>
              <a:off x="0" y="0"/>
              <a:ext cx="5305663" cy="530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lnTo>
                    <a:pt x="21600" y="10800"/>
                  </a:lnTo>
                  <a:cubicBezTo>
                    <a:pt x="21600" y="16765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0" name="image4.jpeg" descr="image4.jpeg"/>
            <p:cNvPicPr>
              <a:picLocks noChangeAspect="1"/>
            </p:cNvPicPr>
            <p:nvPr/>
          </p:nvPicPr>
          <p:blipFill>
            <a:blip r:embed="rId3"/>
            <a:srcRect l="25788" r="25787"/>
            <a:stretch>
              <a:fillRect/>
            </a:stretch>
          </p:blipFill>
          <p:spPr>
            <a:xfrm>
              <a:off x="-1" y="0"/>
              <a:ext cx="5305823" cy="530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4"/>
          <a:srcRect b="6993"/>
          <a:stretch>
            <a:fillRect/>
          </a:stretch>
        </p:blipFill>
        <p:spPr>
          <a:xfrm>
            <a:off x="7621944" y="361216"/>
            <a:ext cx="4313076" cy="734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538959" y="1825625"/>
            <a:ext cx="4914191" cy="4351338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Goal: </a:t>
            </a:r>
            <a:r>
              <a:rPr sz="1800" b="0"/>
              <a:t>demonstrate team’s knowledge of databases, APIs, Python, JavaScript, Flask, HTML, etc.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sz="1800"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Use-Case: </a:t>
            </a:r>
            <a:r>
              <a:rPr sz="1800" b="0"/>
              <a:t>Find the correlation between population over time and the cost of living in various cities in the United States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1800"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Deliverable: </a:t>
            </a:r>
            <a:r>
              <a:rPr sz="1800" b="0"/>
              <a:t>Develop an interactive view of our visualizations to be able to tell a story about our data</a:t>
            </a:r>
          </a:p>
        </p:txBody>
      </p:sp>
      <p:grpSp>
        <p:nvGrpSpPr>
          <p:cNvPr id="137" name="Picture Placeholder 5"/>
          <p:cNvGrpSpPr/>
          <p:nvPr/>
        </p:nvGrpSpPr>
        <p:grpSpPr>
          <a:xfrm>
            <a:off x="5884648" y="0"/>
            <a:ext cx="6307354" cy="5780372"/>
            <a:chOff x="0" y="0"/>
            <a:chExt cx="6307352" cy="5780371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6307353" cy="5780372"/>
            </a:xfrm>
            <a:prstGeom prst="rect">
              <a:avLst/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6" name="image5.png" descr="image5.png"/>
            <p:cNvPicPr>
              <a:picLocks noChangeAspect="1"/>
            </p:cNvPicPr>
            <p:nvPr/>
          </p:nvPicPr>
          <p:blipFill>
            <a:blip r:embed="rId2"/>
            <a:srcRect l="9081" r="9081"/>
            <a:stretch>
              <a:fillRect/>
            </a:stretch>
          </p:blipFill>
          <p:spPr>
            <a:xfrm>
              <a:off x="-1" y="0"/>
              <a:ext cx="6307355" cy="5780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Title 3"/>
          <p:cNvSpPr txBox="1">
            <a:spLocks noGrp="1"/>
          </p:cNvSpPr>
          <p:nvPr>
            <p:ph type="title"/>
          </p:nvPr>
        </p:nvSpPr>
        <p:spPr>
          <a:xfrm>
            <a:off x="515937" y="499594"/>
            <a:ext cx="4937213" cy="1325564"/>
          </a:xfrm>
          <a:prstGeom prst="rect">
            <a:avLst/>
          </a:prstGeom>
        </p:spPr>
        <p:txBody>
          <a:bodyPr/>
          <a:lstStyle/>
          <a:p>
            <a:r>
              <a:t>Project purpose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Placeholder 16" descr="Picture Placeholder 16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58" b="158"/>
          <a:stretch>
            <a:fillRect/>
          </a:stretch>
        </p:blipFill>
        <p:spPr>
          <a:xfrm>
            <a:off x="9998317" y="1988373"/>
            <a:ext cx="502874" cy="502874"/>
          </a:xfrm>
          <a:prstGeom prst="rect">
            <a:avLst/>
          </a:prstGeom>
        </p:spPr>
      </p:pic>
      <p:sp>
        <p:nvSpPr>
          <p:cNvPr id="141" name="Title 2"/>
          <p:cNvSpPr txBox="1">
            <a:spLocks noGrp="1"/>
          </p:cNvSpPr>
          <p:nvPr>
            <p:ph type="title"/>
          </p:nvPr>
        </p:nvSpPr>
        <p:spPr>
          <a:xfrm>
            <a:off x="515937" y="246621"/>
            <a:ext cx="11150601" cy="920336"/>
          </a:xfrm>
          <a:prstGeom prst="rect">
            <a:avLst/>
          </a:prstGeom>
        </p:spPr>
        <p:txBody>
          <a:bodyPr/>
          <a:lstStyle/>
          <a:p>
            <a:r>
              <a:t>Initial stages</a:t>
            </a:r>
          </a:p>
        </p:txBody>
      </p:sp>
      <p:sp>
        <p:nvSpPr>
          <p:cNvPr id="142" name="Content Placeholder 3"/>
          <p:cNvSpPr txBox="1">
            <a:spLocks noGrp="1"/>
          </p:cNvSpPr>
          <p:nvPr>
            <p:ph type="body" sz="quarter" idx="1"/>
          </p:nvPr>
        </p:nvSpPr>
        <p:spPr>
          <a:xfrm>
            <a:off x="219125" y="3207024"/>
            <a:ext cx="3445568" cy="2504664"/>
          </a:xfrm>
          <a:prstGeom prst="rect">
            <a:avLst/>
          </a:prstGeom>
        </p:spPr>
        <p:txBody>
          <a:bodyPr/>
          <a:lstStyle/>
          <a:p>
            <a:pPr defTabSz="905255">
              <a:spcBef>
                <a:spcPts val="900"/>
              </a:spcBef>
              <a:defRPr sz="1584"/>
            </a:pPr>
            <a:r>
              <a:t>Brainstorming and Research</a:t>
            </a:r>
          </a:p>
          <a:p>
            <a:pPr defTabSz="905255">
              <a:spcBef>
                <a:spcPts val="900"/>
              </a:spcBef>
              <a:defRPr sz="1386"/>
            </a:pPr>
            <a:r>
              <a:t>Determined project theme</a:t>
            </a:r>
          </a:p>
          <a:p>
            <a:pPr defTabSz="905255">
              <a:spcBef>
                <a:spcPts val="900"/>
              </a:spcBef>
              <a:defRPr sz="1386"/>
            </a:pPr>
            <a:r>
              <a:t>Deciding on routes to find best data</a:t>
            </a:r>
          </a:p>
          <a:p>
            <a:pPr defTabSz="905255">
              <a:spcBef>
                <a:spcPts val="900"/>
              </a:spcBef>
              <a:defRPr sz="1386"/>
            </a:pPr>
            <a:endParaRPr/>
          </a:p>
          <a:p>
            <a:pPr defTabSz="905255">
              <a:spcBef>
                <a:spcPts val="900"/>
              </a:spcBef>
              <a:defRPr sz="1584"/>
            </a:pPr>
            <a:r>
              <a:t>Finding Data</a:t>
            </a:r>
            <a:endParaRPr sz="1782"/>
          </a:p>
          <a:p>
            <a:pPr defTabSz="905255">
              <a:spcBef>
                <a:spcPts val="0"/>
              </a:spcBef>
              <a:defRPr sz="1287"/>
            </a:pPr>
            <a:r>
              <a:t>US Census Data (data.gov)</a:t>
            </a:r>
          </a:p>
          <a:p>
            <a:pPr defTabSz="905255">
              <a:spcBef>
                <a:spcPts val="0"/>
              </a:spcBef>
              <a:defRPr sz="1287"/>
            </a:pPr>
            <a:r>
              <a:t>          Cost of Living API</a:t>
            </a:r>
          </a:p>
          <a:p>
            <a:pPr defTabSz="905255">
              <a:spcBef>
                <a:spcPts val="0"/>
              </a:spcBef>
              <a:defRPr sz="1287"/>
            </a:pPr>
            <a:r>
              <a:t>          Super Bowl Host Cities (Kaggle)</a:t>
            </a:r>
          </a:p>
          <a:p>
            <a:pPr defTabSz="905255">
              <a:spcBef>
                <a:spcPts val="0"/>
              </a:spcBef>
              <a:defRPr sz="1287"/>
            </a:pPr>
            <a:r>
              <a:t>          Fortune 500 Corporate Headquarters</a:t>
            </a:r>
          </a:p>
          <a:p>
            <a:pPr defTabSz="905255">
              <a:spcBef>
                <a:spcPts val="0"/>
              </a:spcBef>
              <a:defRPr sz="1287"/>
            </a:pPr>
            <a:r>
              <a:t>World Cities (Kaggle)</a:t>
            </a:r>
          </a:p>
        </p:txBody>
      </p:sp>
      <p:sp>
        <p:nvSpPr>
          <p:cNvPr id="143" name="Content Placeholder 5"/>
          <p:cNvSpPr txBox="1"/>
          <p:nvPr/>
        </p:nvSpPr>
        <p:spPr>
          <a:xfrm>
            <a:off x="8527490" y="3207024"/>
            <a:ext cx="3445201" cy="25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600"/>
            </a:pPr>
            <a:r>
              <a:t>Importing CSVs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Set up to populate database</a:t>
            </a:r>
            <a:endParaRPr sz="16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endParaRPr sz="1600"/>
          </a:p>
          <a:p>
            <a:pPr algn="ctr">
              <a:lnSpc>
                <a:spcPct val="90000"/>
              </a:lnSpc>
              <a:spcBef>
                <a:spcPts val="1000"/>
              </a:spcBef>
              <a:defRPr sz="1600"/>
            </a:pPr>
            <a:r>
              <a:t>Use of Python to form DataFrames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Initialize for API calls</a:t>
            </a:r>
            <a:endParaRPr sz="16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Clean and Merge for usability</a:t>
            </a:r>
          </a:p>
        </p:txBody>
      </p:sp>
      <p:sp>
        <p:nvSpPr>
          <p:cNvPr id="144" name="Content Placeholder 6"/>
          <p:cNvSpPr txBox="1"/>
          <p:nvPr/>
        </p:nvSpPr>
        <p:spPr>
          <a:xfrm>
            <a:off x="219125" y="2711636"/>
            <a:ext cx="3445568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Start up</a:t>
            </a:r>
          </a:p>
        </p:txBody>
      </p:sp>
      <p:sp>
        <p:nvSpPr>
          <p:cNvPr id="145" name="Content Placeholder 7"/>
          <p:cNvSpPr txBox="1"/>
          <p:nvPr/>
        </p:nvSpPr>
        <p:spPr>
          <a:xfrm>
            <a:off x="8527123" y="2711636"/>
            <a:ext cx="3445567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Data clean up</a:t>
            </a:r>
          </a:p>
        </p:txBody>
      </p:sp>
      <p:pic>
        <p:nvPicPr>
          <p:cNvPr id="146" name="Picture Placeholder 14" descr="Picture Placeholder 14"/>
          <p:cNvPicPr>
            <a:picLocks noGrp="1" noChangeAspect="1"/>
          </p:cNvPicPr>
          <p:nvPr>
            <p:ph type="pic" idx="23"/>
          </p:nvPr>
        </p:nvPicPr>
        <p:blipFill>
          <a:blip r:embed="rId3"/>
          <a:srcRect t="158" b="158"/>
          <a:stretch>
            <a:fillRect/>
          </a:stretch>
        </p:blipFill>
        <p:spPr>
          <a:xfrm>
            <a:off x="1690627" y="1988373"/>
            <a:ext cx="502874" cy="502874"/>
          </a:xfrm>
          <a:prstGeom prst="rect">
            <a:avLst/>
          </a:prstGeom>
        </p:spPr>
      </p:pic>
      <p:grpSp>
        <p:nvGrpSpPr>
          <p:cNvPr id="149" name="Picture Placeholder 22"/>
          <p:cNvGrpSpPr/>
          <p:nvPr/>
        </p:nvGrpSpPr>
        <p:grpSpPr>
          <a:xfrm>
            <a:off x="3883819" y="1630017"/>
            <a:ext cx="4424363" cy="4373219"/>
            <a:chOff x="0" y="0"/>
            <a:chExt cx="4424362" cy="4373217"/>
          </a:xfrm>
        </p:grpSpPr>
        <p:sp>
          <p:nvSpPr>
            <p:cNvPr id="147" name="Rectangle"/>
            <p:cNvSpPr/>
            <p:nvPr/>
          </p:nvSpPr>
          <p:spPr>
            <a:xfrm>
              <a:off x="0" y="0"/>
              <a:ext cx="4424363" cy="4373218"/>
            </a:xfrm>
            <a:prstGeom prst="rect">
              <a:avLst/>
            </a:prstGeom>
            <a:solidFill>
              <a:srgbClr val="D0C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8" name="image8.jpeg" descr="image8.jpeg"/>
            <p:cNvPicPr>
              <a:picLocks noChangeAspect="1"/>
            </p:cNvPicPr>
            <p:nvPr/>
          </p:nvPicPr>
          <p:blipFill>
            <a:blip r:embed="rId4"/>
            <a:srcRect l="6259" r="6259"/>
            <a:stretch>
              <a:fillRect/>
            </a:stretch>
          </p:blipFill>
          <p:spPr>
            <a:xfrm>
              <a:off x="0" y="0"/>
              <a:ext cx="4424363" cy="4373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Placeholder 12" descr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58" b="158"/>
          <a:stretch>
            <a:fillRect/>
          </a:stretch>
        </p:blipFill>
        <p:spPr>
          <a:xfrm>
            <a:off x="9998317" y="1988373"/>
            <a:ext cx="502874" cy="502874"/>
          </a:xfrm>
          <a:prstGeom prst="rect">
            <a:avLst/>
          </a:prstGeom>
        </p:spPr>
      </p:pic>
      <p:sp>
        <p:nvSpPr>
          <p:cNvPr id="152" name="Title 2"/>
          <p:cNvSpPr txBox="1">
            <a:spLocks noGrp="1"/>
          </p:cNvSpPr>
          <p:nvPr>
            <p:ph type="title"/>
          </p:nvPr>
        </p:nvSpPr>
        <p:spPr>
          <a:xfrm>
            <a:off x="515937" y="246621"/>
            <a:ext cx="11150601" cy="920336"/>
          </a:xfrm>
          <a:prstGeom prst="rect">
            <a:avLst/>
          </a:prstGeom>
        </p:spPr>
        <p:txBody>
          <a:bodyPr/>
          <a:lstStyle/>
          <a:p>
            <a:r>
              <a:t>Api calling and database construction</a:t>
            </a:r>
          </a:p>
        </p:txBody>
      </p:sp>
      <p:sp>
        <p:nvSpPr>
          <p:cNvPr id="153" name="Content Placeholder 3"/>
          <p:cNvSpPr txBox="1">
            <a:spLocks noGrp="1"/>
          </p:cNvSpPr>
          <p:nvPr>
            <p:ph type="body" sz="quarter" idx="1"/>
          </p:nvPr>
        </p:nvSpPr>
        <p:spPr>
          <a:xfrm>
            <a:off x="219125" y="3207024"/>
            <a:ext cx="3445568" cy="2504664"/>
          </a:xfrm>
          <a:prstGeom prst="rect">
            <a:avLst/>
          </a:prstGeom>
        </p:spPr>
        <p:txBody>
          <a:bodyPr/>
          <a:lstStyle/>
          <a:p>
            <a:r>
              <a:t>Data Gathering</a:t>
            </a:r>
          </a:p>
          <a:p>
            <a:pPr>
              <a:defRPr sz="1400"/>
            </a:pPr>
            <a:r>
              <a:t>Pull in US Census Data</a:t>
            </a:r>
          </a:p>
          <a:p>
            <a:pPr>
              <a:defRPr sz="1400"/>
            </a:pPr>
            <a:r>
              <a:t>Use of API Key and Call</a:t>
            </a:r>
          </a:p>
          <a:p>
            <a:endParaRPr/>
          </a:p>
          <a:p>
            <a:r>
              <a:t>Creation of Final DataFrame</a:t>
            </a:r>
          </a:p>
          <a:p>
            <a:pPr>
              <a:defRPr sz="1400"/>
            </a:pPr>
            <a:r>
              <a:t>To be used for SQL Database</a:t>
            </a:r>
          </a:p>
        </p:txBody>
      </p:sp>
      <p:sp>
        <p:nvSpPr>
          <p:cNvPr id="154" name="Content Placeholder 5"/>
          <p:cNvSpPr txBox="1"/>
          <p:nvPr/>
        </p:nvSpPr>
        <p:spPr>
          <a:xfrm>
            <a:off x="8527490" y="3207024"/>
            <a:ext cx="3445201" cy="25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600"/>
            </a:pPr>
            <a:r>
              <a:t>Formation of database to be used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Compilation of all data into Postgresql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endParaRPr/>
          </a:p>
          <a:p>
            <a:pPr algn="ctr">
              <a:lnSpc>
                <a:spcPct val="90000"/>
              </a:lnSpc>
              <a:spcBef>
                <a:spcPts val="1000"/>
              </a:spcBef>
              <a:defRPr sz="1600"/>
            </a:pPr>
            <a:r>
              <a:t>Connecting datasets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Use of Primary and Foreign Keys</a:t>
            </a:r>
          </a:p>
        </p:txBody>
      </p:sp>
      <p:sp>
        <p:nvSpPr>
          <p:cNvPr id="155" name="Content Placeholder 6"/>
          <p:cNvSpPr txBox="1"/>
          <p:nvPr/>
        </p:nvSpPr>
        <p:spPr>
          <a:xfrm>
            <a:off x="219125" y="2711636"/>
            <a:ext cx="3445568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Python api</a:t>
            </a:r>
          </a:p>
        </p:txBody>
      </p:sp>
      <p:sp>
        <p:nvSpPr>
          <p:cNvPr id="156" name="Content Placeholder 7"/>
          <p:cNvSpPr txBox="1"/>
          <p:nvPr/>
        </p:nvSpPr>
        <p:spPr>
          <a:xfrm>
            <a:off x="8527123" y="2711636"/>
            <a:ext cx="3445567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SQl Database</a:t>
            </a:r>
          </a:p>
        </p:txBody>
      </p:sp>
      <p:pic>
        <p:nvPicPr>
          <p:cNvPr id="157" name="Picture Placeholder 10" descr="Picture Placeholder 10"/>
          <p:cNvPicPr>
            <a:picLocks noGrp="1" noChangeAspect="1"/>
          </p:cNvPicPr>
          <p:nvPr>
            <p:ph type="pic" idx="23"/>
          </p:nvPr>
        </p:nvPicPr>
        <p:blipFill>
          <a:blip r:embed="rId3"/>
          <a:srcRect t="158" b="158"/>
          <a:stretch>
            <a:fillRect/>
          </a:stretch>
        </p:blipFill>
        <p:spPr>
          <a:xfrm>
            <a:off x="1690627" y="1988373"/>
            <a:ext cx="502874" cy="502874"/>
          </a:xfrm>
          <a:prstGeom prst="rect">
            <a:avLst/>
          </a:prstGeom>
        </p:spPr>
      </p:pic>
      <p:grpSp>
        <p:nvGrpSpPr>
          <p:cNvPr id="160" name="Picture Placeholder 27"/>
          <p:cNvGrpSpPr/>
          <p:nvPr/>
        </p:nvGrpSpPr>
        <p:grpSpPr>
          <a:xfrm>
            <a:off x="3883819" y="1630017"/>
            <a:ext cx="4424363" cy="4373219"/>
            <a:chOff x="0" y="0"/>
            <a:chExt cx="4424362" cy="4373217"/>
          </a:xfrm>
        </p:grpSpPr>
        <p:sp>
          <p:nvSpPr>
            <p:cNvPr id="158" name="Rectangle"/>
            <p:cNvSpPr/>
            <p:nvPr/>
          </p:nvSpPr>
          <p:spPr>
            <a:xfrm>
              <a:off x="0" y="0"/>
              <a:ext cx="4424363" cy="4373218"/>
            </a:xfrm>
            <a:prstGeom prst="rect">
              <a:avLst/>
            </a:prstGeom>
            <a:solidFill>
              <a:srgbClr val="D0C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image10.png" descr="image10.png"/>
            <p:cNvPicPr>
              <a:picLocks noChangeAspect="1"/>
            </p:cNvPicPr>
            <p:nvPr/>
          </p:nvPicPr>
          <p:blipFill>
            <a:blip r:embed="rId4"/>
            <a:srcRect l="12301" r="12301"/>
            <a:stretch>
              <a:fillRect/>
            </a:stretch>
          </p:blipFill>
          <p:spPr>
            <a:xfrm>
              <a:off x="-1" y="0"/>
              <a:ext cx="4424364" cy="4373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Placeholder 11" descr="Picture Placeholder 11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971" r="97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3" name="Flask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Flask app</a:t>
            </a:r>
          </a:p>
        </p:txBody>
      </p:sp>
      <p:sp>
        <p:nvSpPr>
          <p:cNvPr id="164" name="Flask Server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  <a:r>
              <a:t>Flask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180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r>
              <a:t>Flask is a micro web framework written in Python. Extensions exist for object-relational mappers, form validation, upload handling, various open authentication technologies and several common framework related tools.</a:t>
            </a:r>
          </a:p>
        </p:txBody>
      </p:sp>
      <p:pic>
        <p:nvPicPr>
          <p:cNvPr id="165" name="Picture Placeholder 5" descr="Picture Placeholder 5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18384" r="1838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6" name="Picture Placeholder 11" descr="Picture Placeholder 11"/>
          <p:cNvPicPr>
            <a:picLocks noGrp="1" noChangeAspect="1"/>
          </p:cNvPicPr>
          <p:nvPr>
            <p:ph type="pic" idx="23"/>
          </p:nvPr>
        </p:nvPicPr>
        <p:blipFill>
          <a:blip r:embed="rId4"/>
          <a:srcRect t="185" b="18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Flask &amp; HTML…"/>
          <p:cNvSpPr/>
          <p:nvPr/>
        </p:nvSpPr>
        <p:spPr>
          <a:xfrm>
            <a:off x="8527307" y="3207024"/>
            <a:ext cx="3445567" cy="25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/>
            <a:r>
              <a:t>Flask &amp; HTML</a:t>
            </a:r>
          </a:p>
          <a:p>
            <a:endParaRPr/>
          </a:p>
          <a:p>
            <a:pPr algn="ctr">
              <a:defRPr sz="1400"/>
            </a:pPr>
            <a:r>
              <a:t>Flask provides a render_template() helper function that allows use of the Jinja template engine. This will make managing HTML much easier by writing your HTML code in . html files as well as using logic in your HTML code.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Placeholder 12" descr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58" b="158"/>
          <a:stretch>
            <a:fillRect/>
          </a:stretch>
        </p:blipFill>
        <p:spPr>
          <a:xfrm>
            <a:off x="9998317" y="1988373"/>
            <a:ext cx="502874" cy="502874"/>
          </a:xfrm>
          <a:prstGeom prst="rect">
            <a:avLst/>
          </a:prstGeom>
        </p:spPr>
      </p:pic>
      <p:sp>
        <p:nvSpPr>
          <p:cNvPr id="170" name="Title 2"/>
          <p:cNvSpPr txBox="1">
            <a:spLocks noGrp="1"/>
          </p:cNvSpPr>
          <p:nvPr>
            <p:ph type="title"/>
          </p:nvPr>
        </p:nvSpPr>
        <p:spPr>
          <a:xfrm>
            <a:off x="515937" y="246621"/>
            <a:ext cx="11150601" cy="920336"/>
          </a:xfrm>
          <a:prstGeom prst="rect">
            <a:avLst/>
          </a:prstGeom>
        </p:spPr>
        <p:txBody>
          <a:bodyPr/>
          <a:lstStyle/>
          <a:p>
            <a:r>
              <a:t>Web</a:t>
            </a:r>
          </a:p>
        </p:txBody>
      </p:sp>
      <p:sp>
        <p:nvSpPr>
          <p:cNvPr id="171" name="Content Placeholder 3"/>
          <p:cNvSpPr txBox="1">
            <a:spLocks noGrp="1"/>
          </p:cNvSpPr>
          <p:nvPr>
            <p:ph type="body" sz="quarter" idx="1"/>
          </p:nvPr>
        </p:nvSpPr>
        <p:spPr>
          <a:xfrm>
            <a:off x="219125" y="3207024"/>
            <a:ext cx="3445568" cy="2504664"/>
          </a:xfrm>
          <a:prstGeom prst="rect">
            <a:avLst/>
          </a:prstGeom>
        </p:spPr>
        <p:txBody>
          <a:bodyPr/>
          <a:lstStyle/>
          <a:p>
            <a:r>
              <a:t>Web Design</a:t>
            </a:r>
          </a:p>
          <a:p>
            <a:pPr>
              <a:defRPr sz="1400"/>
            </a:pPr>
            <a:r>
              <a:t>Bootstrap Templates</a:t>
            </a:r>
          </a:p>
          <a:p>
            <a:pPr>
              <a:defRPr sz="1400"/>
            </a:pPr>
            <a:r>
              <a:t>Creation of Interactive Page</a:t>
            </a:r>
          </a:p>
        </p:txBody>
      </p:sp>
      <p:pic>
        <p:nvPicPr>
          <p:cNvPr id="172" name="Picture Placeholder 4" descr="Picture Placeholder 4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6633" r="66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3" name="Content Placeholder 5"/>
          <p:cNvSpPr txBox="1"/>
          <p:nvPr/>
        </p:nvSpPr>
        <p:spPr>
          <a:xfrm>
            <a:off x="8527490" y="3207024"/>
            <a:ext cx="3445201" cy="25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600"/>
            </a:pPr>
            <a:r>
              <a:t>Formatting and Styling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/>
            </a:pPr>
            <a:r>
              <a:t>Add flair to page</a:t>
            </a:r>
          </a:p>
        </p:txBody>
      </p:sp>
      <p:sp>
        <p:nvSpPr>
          <p:cNvPr id="174" name="Content Placeholder 6"/>
          <p:cNvSpPr txBox="1"/>
          <p:nvPr/>
        </p:nvSpPr>
        <p:spPr>
          <a:xfrm>
            <a:off x="219125" y="2711636"/>
            <a:ext cx="3445568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Index html</a:t>
            </a:r>
          </a:p>
        </p:txBody>
      </p:sp>
      <p:sp>
        <p:nvSpPr>
          <p:cNvPr id="175" name="Content Placeholder 7"/>
          <p:cNvSpPr txBox="1"/>
          <p:nvPr/>
        </p:nvSpPr>
        <p:spPr>
          <a:xfrm>
            <a:off x="8527123" y="2711636"/>
            <a:ext cx="3445567" cy="49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Css styling</a:t>
            </a:r>
          </a:p>
        </p:txBody>
      </p:sp>
      <p:pic>
        <p:nvPicPr>
          <p:cNvPr id="176" name="Picture Placeholder 10" descr="Picture Placeholder 10"/>
          <p:cNvPicPr>
            <a:picLocks noGrp="1" noChangeAspect="1"/>
          </p:cNvPicPr>
          <p:nvPr>
            <p:ph type="pic" idx="23"/>
          </p:nvPr>
        </p:nvPicPr>
        <p:blipFill>
          <a:blip r:embed="rId4"/>
          <a:srcRect t="158" b="158"/>
          <a:stretch>
            <a:fillRect/>
          </a:stretch>
        </p:blipFill>
        <p:spPr>
          <a:xfrm>
            <a:off x="1690627" y="1988373"/>
            <a:ext cx="502874" cy="502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amily_Finances.png" descr="Family_Finances.png">
            <a:extLst>
              <a:ext uri="{FF2B5EF4-FFF2-40B4-BE49-F238E27FC236}">
                <a16:creationId xmlns:a16="http://schemas.microsoft.com/office/drawing/2014/main" id="{E353AE97-F8EF-4FF5-B66D-7E8C161B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43" y="3722910"/>
            <a:ext cx="8249594" cy="26701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69BB4-DDA2-4057-9497-0ABA39EF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visualizations</a:t>
            </a:r>
          </a:p>
        </p:txBody>
      </p:sp>
      <p:pic>
        <p:nvPicPr>
          <p:cNvPr id="3" name="Pop_change.png" descr="Pop_change.png">
            <a:extLst>
              <a:ext uri="{FF2B5EF4-FFF2-40B4-BE49-F238E27FC236}">
                <a16:creationId xmlns:a16="http://schemas.microsoft.com/office/drawing/2014/main" id="{1D456E91-1B85-4E24-8BFE-D7AE3033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131"/>
            <a:ext cx="7486547" cy="255209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96D3C-6408-4F89-856A-DA061554D440}"/>
              </a:ext>
            </a:extLst>
          </p:cNvPr>
          <p:cNvSpPr txBox="1"/>
          <p:nvPr/>
        </p:nvSpPr>
        <p:spPr>
          <a:xfrm>
            <a:off x="760507" y="4751191"/>
            <a:ext cx="27944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Family Finances Metrics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BB600-DC03-4777-AD42-53033DFCBB41}"/>
              </a:ext>
            </a:extLst>
          </p:cNvPr>
          <p:cNvSpPr txBox="1"/>
          <p:nvPr/>
        </p:nvSpPr>
        <p:spPr>
          <a:xfrm>
            <a:off x="8062440" y="2140068"/>
            <a:ext cx="27944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Population Change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308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F74-A7A5-4380-B848-D790736D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and mapping</a:t>
            </a:r>
          </a:p>
        </p:txBody>
      </p:sp>
      <p:pic>
        <p:nvPicPr>
          <p:cNvPr id="3" name="dashboard.png" descr="dashboard.png">
            <a:extLst>
              <a:ext uri="{FF2B5EF4-FFF2-40B4-BE49-F238E27FC236}">
                <a16:creationId xmlns:a16="http://schemas.microsoft.com/office/drawing/2014/main" id="{925EBDDD-7632-412E-AF4F-F9DED064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3" r="9135"/>
          <a:stretch/>
        </p:blipFill>
        <p:spPr>
          <a:xfrm>
            <a:off x="515937" y="1800806"/>
            <a:ext cx="5639756" cy="3872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map.png" descr="map.png">
            <a:extLst>
              <a:ext uri="{FF2B5EF4-FFF2-40B4-BE49-F238E27FC236}">
                <a16:creationId xmlns:a16="http://schemas.microsoft.com/office/drawing/2014/main" id="{0E487AB0-0C7A-46F0-9912-2F7A801C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06" y="1736459"/>
            <a:ext cx="5382457" cy="40008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794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 txBox="1"/>
          <p:nvPr/>
        </p:nvSpPr>
        <p:spPr>
          <a:xfrm>
            <a:off x="6389369" y="4279970"/>
            <a:ext cx="5052062" cy="341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cap="all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27" name="Picture Placeholder 3" descr="Picture Placeholder 3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5" y="0"/>
                  <a:pt x="0" y="4835"/>
                  <a:pt x="0" y="10799"/>
                </a:cubicBezTo>
                <a:cubicBezTo>
                  <a:pt x="0" y="16764"/>
                  <a:pt x="4835" y="21600"/>
                  <a:pt x="10799" y="21600"/>
                </a:cubicBezTo>
                <a:cubicBezTo>
                  <a:pt x="16764" y="21600"/>
                  <a:pt x="21600" y="16764"/>
                  <a:pt x="21600" y="10799"/>
                </a:cubicBezTo>
                <a:cubicBezTo>
                  <a:pt x="21600" y="4835"/>
                  <a:pt x="16764" y="0"/>
                  <a:pt x="10799" y="0"/>
                </a:cubicBezTo>
                <a:close/>
              </a:path>
            </a:pathLst>
          </a:custGeom>
        </p:spPr>
      </p:pic>
      <p:sp>
        <p:nvSpPr>
          <p:cNvPr id="128" name="Title 1"/>
          <p:cNvSpPr txBox="1"/>
          <p:nvPr/>
        </p:nvSpPr>
        <p:spPr>
          <a:xfrm>
            <a:off x="6383407" y="3386538"/>
            <a:ext cx="5052061" cy="84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90000"/>
              </a:lnSpc>
              <a:defRPr sz="5400" cap="all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grpSp>
        <p:nvGrpSpPr>
          <p:cNvPr id="131" name="Picture Placeholder 7"/>
          <p:cNvGrpSpPr/>
          <p:nvPr/>
        </p:nvGrpSpPr>
        <p:grpSpPr>
          <a:xfrm>
            <a:off x="710811" y="728544"/>
            <a:ext cx="5305823" cy="5305664"/>
            <a:chOff x="0" y="0"/>
            <a:chExt cx="5305821" cy="5305662"/>
          </a:xfrm>
        </p:grpSpPr>
        <p:sp>
          <p:nvSpPr>
            <p:cNvPr id="129" name="Shape"/>
            <p:cNvSpPr/>
            <p:nvPr/>
          </p:nvSpPr>
          <p:spPr>
            <a:xfrm>
              <a:off x="0" y="0"/>
              <a:ext cx="5305663" cy="530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lnTo>
                    <a:pt x="21600" y="10800"/>
                  </a:lnTo>
                  <a:cubicBezTo>
                    <a:pt x="21600" y="16765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0" name="image4.jpeg" descr="image4.jpeg"/>
            <p:cNvPicPr>
              <a:picLocks noChangeAspect="1"/>
            </p:cNvPicPr>
            <p:nvPr/>
          </p:nvPicPr>
          <p:blipFill>
            <a:blip r:embed="rId3"/>
            <a:srcRect l="25788" r="25787"/>
            <a:stretch>
              <a:fillRect/>
            </a:stretch>
          </p:blipFill>
          <p:spPr>
            <a:xfrm>
              <a:off x="-1" y="0"/>
              <a:ext cx="5305823" cy="530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4"/>
          <a:srcRect b="6993"/>
          <a:stretch>
            <a:fillRect/>
          </a:stretch>
        </p:blipFill>
        <p:spPr>
          <a:xfrm>
            <a:off x="7621944" y="361216"/>
            <a:ext cx="4313076" cy="7346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6221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34076243_win32">
  <a:themeElements>
    <a:clrScheme name="tf34076243_win3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000FF"/>
      </a:hlink>
      <a:folHlink>
        <a:srgbClr val="FF00FF"/>
      </a:folHlink>
    </a:clrScheme>
    <a:fontScheme name="tf34076243_win3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f34076243_win3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f34076243_win32">
  <a:themeElements>
    <a:clrScheme name="tf34076243_win3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000FF"/>
      </a:hlink>
      <a:folHlink>
        <a:srgbClr val="FF00FF"/>
      </a:folHlink>
    </a:clrScheme>
    <a:fontScheme name="tf34076243_win3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f34076243_win3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tf34076243_win32</vt:lpstr>
      <vt:lpstr>PowerPoint Presentation</vt:lpstr>
      <vt:lpstr>Project purpose</vt:lpstr>
      <vt:lpstr>Initial stages</vt:lpstr>
      <vt:lpstr>Api calling and database construction</vt:lpstr>
      <vt:lpstr>Flask app</vt:lpstr>
      <vt:lpstr>Web</vt:lpstr>
      <vt:lpstr>Plotly visualizations</vt:lpstr>
      <vt:lpstr>Dashboard and mapping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Hilgeman</dc:creator>
  <cp:lastModifiedBy>Charles Hilgeman</cp:lastModifiedBy>
  <cp:revision>1</cp:revision>
  <dcterms:modified xsi:type="dcterms:W3CDTF">2021-10-07T16:30:50Z</dcterms:modified>
</cp:coreProperties>
</file>