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62" r:id="rId6"/>
    <p:sldId id="263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3FFFF-2808-4650-8B6F-6016474D36FF}" v="9" dt="2022-03-10T04:01:30.024"/>
    <p1510:client id="{30964437-2AAC-4A10-9742-A5F15A6E61AC}" v="1" dt="2022-03-10T14:49:33.683"/>
    <p1510:client id="{46B0DCE5-C42A-1EA5-23D6-D8BB52291738}" v="6" dt="2022-03-10T03:49:34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CERES CASTRO XIMENA LIZETH" userId="f563d6b3-b530-416d-a121-a47ff68979ea" providerId="ADAL" clId="{1F03FFFF-2808-4650-8B6F-6016474D36FF}"/>
    <pc:docChg chg="undo custSel addSld delSld modSld">
      <pc:chgData name="CACERES CASTRO XIMENA LIZETH" userId="f563d6b3-b530-416d-a121-a47ff68979ea" providerId="ADAL" clId="{1F03FFFF-2808-4650-8B6F-6016474D36FF}" dt="2022-03-10T04:01:31.860" v="288" actId="962"/>
      <pc:docMkLst>
        <pc:docMk/>
      </pc:docMkLst>
      <pc:sldChg chg="modSp mod">
        <pc:chgData name="CACERES CASTRO XIMENA LIZETH" userId="f563d6b3-b530-416d-a121-a47ff68979ea" providerId="ADAL" clId="{1F03FFFF-2808-4650-8B6F-6016474D36FF}" dt="2022-03-02T18:05:08.442" v="157" actId="113"/>
        <pc:sldMkLst>
          <pc:docMk/>
          <pc:sldMk cId="1324508986" sldId="257"/>
        </pc:sldMkLst>
        <pc:spChg chg="mod">
          <ac:chgData name="CACERES CASTRO XIMENA LIZETH" userId="f563d6b3-b530-416d-a121-a47ff68979ea" providerId="ADAL" clId="{1F03FFFF-2808-4650-8B6F-6016474D36FF}" dt="2022-03-02T18:05:08.442" v="157" actId="113"/>
          <ac:spMkLst>
            <pc:docMk/>
            <pc:sldMk cId="1324508986" sldId="257"/>
            <ac:spMk id="2" creationId="{6E14B5F6-1BA0-4A42-B973-7CD1B07FDCE3}"/>
          </ac:spMkLst>
        </pc:spChg>
      </pc:sldChg>
      <pc:sldChg chg="addSp delSp modSp mod setBg addAnim modAnim">
        <pc:chgData name="CACERES CASTRO XIMENA LIZETH" userId="f563d6b3-b530-416d-a121-a47ff68979ea" providerId="ADAL" clId="{1F03FFFF-2808-4650-8B6F-6016474D36FF}" dt="2022-03-02T18:04:58.810" v="155" actId="113"/>
        <pc:sldMkLst>
          <pc:docMk/>
          <pc:sldMk cId="1796714290" sldId="264"/>
        </pc:sldMkLst>
        <pc:spChg chg="mod">
          <ac:chgData name="CACERES CASTRO XIMENA LIZETH" userId="f563d6b3-b530-416d-a121-a47ff68979ea" providerId="ADAL" clId="{1F03FFFF-2808-4650-8B6F-6016474D36FF}" dt="2022-03-02T18:04:58.810" v="155" actId="113"/>
          <ac:spMkLst>
            <pc:docMk/>
            <pc:sldMk cId="1796714290" sldId="264"/>
            <ac:spMk id="2" creationId="{FD4557E2-C4D0-4E10-9F91-29113A7F0DA5}"/>
          </ac:spMkLst>
        </pc:spChg>
        <pc:spChg chg="mod">
          <ac:chgData name="CACERES CASTRO XIMENA LIZETH" userId="f563d6b3-b530-416d-a121-a47ff68979ea" providerId="ADAL" clId="{1F03FFFF-2808-4650-8B6F-6016474D36FF}" dt="2022-03-02T18:04:43.918" v="154" actId="403"/>
          <ac:spMkLst>
            <pc:docMk/>
            <pc:sldMk cId="1796714290" sldId="264"/>
            <ac:spMk id="3" creationId="{FBC0CC10-2E4D-4F58-9470-3AF9AB02377B}"/>
          </ac:spMkLst>
        </pc:spChg>
        <pc:spChg chg="add del">
          <ac:chgData name="CACERES CASTRO XIMENA LIZETH" userId="f563d6b3-b530-416d-a121-a47ff68979ea" providerId="ADAL" clId="{1F03FFFF-2808-4650-8B6F-6016474D36FF}" dt="2022-03-02T18:00:05.273" v="68" actId="26606"/>
          <ac:spMkLst>
            <pc:docMk/>
            <pc:sldMk cId="1796714290" sldId="264"/>
            <ac:spMk id="8" creationId="{907EF6B7-1338-4443-8C46-6A318D952DFD}"/>
          </ac:spMkLst>
        </pc:spChg>
        <pc:spChg chg="add del">
          <ac:chgData name="CACERES CASTRO XIMENA LIZETH" userId="f563d6b3-b530-416d-a121-a47ff68979ea" providerId="ADAL" clId="{1F03FFFF-2808-4650-8B6F-6016474D36FF}" dt="2022-03-02T18:00:05.273" v="68" actId="26606"/>
          <ac:spMkLst>
            <pc:docMk/>
            <pc:sldMk cId="1796714290" sldId="264"/>
            <ac:spMk id="10" creationId="{DAAE4CDD-124C-4DCF-9584-B6033B545DD5}"/>
          </ac:spMkLst>
        </pc:spChg>
        <pc:spChg chg="add del">
          <ac:chgData name="CACERES CASTRO XIMENA LIZETH" userId="f563d6b3-b530-416d-a121-a47ff68979ea" providerId="ADAL" clId="{1F03FFFF-2808-4650-8B6F-6016474D36FF}" dt="2022-03-02T18:00:05.273" v="68" actId="26606"/>
          <ac:spMkLst>
            <pc:docMk/>
            <pc:sldMk cId="1796714290" sldId="264"/>
            <ac:spMk id="12" creationId="{081E4A58-353D-44AE-B2FC-2A74E2E400F7}"/>
          </ac:spMkLst>
        </pc:spChg>
        <pc:spChg chg="add del">
          <ac:chgData name="CACERES CASTRO XIMENA LIZETH" userId="f563d6b3-b530-416d-a121-a47ff68979ea" providerId="ADAL" clId="{1F03FFFF-2808-4650-8B6F-6016474D36FF}" dt="2022-03-02T18:00:34.763" v="71" actId="26606"/>
          <ac:spMkLst>
            <pc:docMk/>
            <pc:sldMk cId="1796714290" sldId="264"/>
            <ac:spMk id="17" creationId="{8E2CC403-21CD-41DF-BAC4-329D7FF03C5C}"/>
          </ac:spMkLst>
        </pc:spChg>
        <pc:spChg chg="add del">
          <ac:chgData name="CACERES CASTRO XIMENA LIZETH" userId="f563d6b3-b530-416d-a121-a47ff68979ea" providerId="ADAL" clId="{1F03FFFF-2808-4650-8B6F-6016474D36FF}" dt="2022-03-02T18:00:34.763" v="71" actId="26606"/>
          <ac:spMkLst>
            <pc:docMk/>
            <pc:sldMk cId="1796714290" sldId="264"/>
            <ac:spMk id="24" creationId="{7653717E-6F8C-43E0-9893-C03AE87D18D6}"/>
          </ac:spMkLst>
        </pc:spChg>
        <pc:spChg chg="add del">
          <ac:chgData name="CACERES CASTRO XIMENA LIZETH" userId="f563d6b3-b530-416d-a121-a47ff68979ea" providerId="ADAL" clId="{1F03FFFF-2808-4650-8B6F-6016474D36FF}" dt="2022-03-02T18:00:34.763" v="71" actId="26606"/>
          <ac:spMkLst>
            <pc:docMk/>
            <pc:sldMk cId="1796714290" sldId="264"/>
            <ac:spMk id="26" creationId="{35BB14B4-EC3F-47C7-9AF3-B0E017B75C42}"/>
          </ac:spMkLst>
        </pc:spChg>
        <pc:spChg chg="add del">
          <ac:chgData name="CACERES CASTRO XIMENA LIZETH" userId="f563d6b3-b530-416d-a121-a47ff68979ea" providerId="ADAL" clId="{1F03FFFF-2808-4650-8B6F-6016474D36FF}" dt="2022-03-02T18:00:34.748" v="70" actId="26606"/>
          <ac:spMkLst>
            <pc:docMk/>
            <pc:sldMk cId="1796714290" sldId="264"/>
            <ac:spMk id="31" creationId="{8B9AA7C6-5E5A-498E-A6DF-A943376E09BC}"/>
          </ac:spMkLst>
        </pc:spChg>
        <pc:spChg chg="add del">
          <ac:chgData name="CACERES CASTRO XIMENA LIZETH" userId="f563d6b3-b530-416d-a121-a47ff68979ea" providerId="ADAL" clId="{1F03FFFF-2808-4650-8B6F-6016474D36FF}" dt="2022-03-02T18:00:34.748" v="70" actId="26606"/>
          <ac:spMkLst>
            <pc:docMk/>
            <pc:sldMk cId="1796714290" sldId="264"/>
            <ac:spMk id="37" creationId="{81E140AE-0ABF-47C8-BF32-7D2F0CF2BA44}"/>
          </ac:spMkLst>
        </pc:spChg>
        <pc:spChg chg="add del">
          <ac:chgData name="CACERES CASTRO XIMENA LIZETH" userId="f563d6b3-b530-416d-a121-a47ff68979ea" providerId="ADAL" clId="{1F03FFFF-2808-4650-8B6F-6016474D36FF}" dt="2022-03-02T18:04:22.565" v="151" actId="26606"/>
          <ac:spMkLst>
            <pc:docMk/>
            <pc:sldMk cId="1796714290" sldId="264"/>
            <ac:spMk id="38" creationId="{3C48EA58-53D6-4E4A-9BDB-087D34617836}"/>
          </ac:spMkLst>
        </pc:spChg>
        <pc:spChg chg="add del">
          <ac:chgData name="CACERES CASTRO XIMENA LIZETH" userId="f563d6b3-b530-416d-a121-a47ff68979ea" providerId="ADAL" clId="{1F03FFFF-2808-4650-8B6F-6016474D36FF}" dt="2022-03-02T18:00:34.748" v="70" actId="26606"/>
          <ac:spMkLst>
            <pc:docMk/>
            <pc:sldMk cId="1796714290" sldId="264"/>
            <ac:spMk id="39" creationId="{CBC4F608-B4B8-48C3-9572-C0F061B1CD99}"/>
          </ac:spMkLst>
        </pc:spChg>
        <pc:spChg chg="add del">
          <ac:chgData name="CACERES CASTRO XIMENA LIZETH" userId="f563d6b3-b530-416d-a121-a47ff68979ea" providerId="ADAL" clId="{1F03FFFF-2808-4650-8B6F-6016474D36FF}" dt="2022-03-02T18:04:22.565" v="151" actId="26606"/>
          <ac:spMkLst>
            <pc:docMk/>
            <pc:sldMk cId="1796714290" sldId="264"/>
            <ac:spMk id="41" creationId="{C4B24C7E-2D5E-4C4E-9CD5-D61F243C9D1B}"/>
          </ac:spMkLst>
        </pc:spChg>
        <pc:spChg chg="add">
          <ac:chgData name="CACERES CASTRO XIMENA LIZETH" userId="f563d6b3-b530-416d-a121-a47ff68979ea" providerId="ADAL" clId="{1F03FFFF-2808-4650-8B6F-6016474D36FF}" dt="2022-03-02T18:04:22.565" v="151" actId="26606"/>
          <ac:spMkLst>
            <pc:docMk/>
            <pc:sldMk cId="1796714290" sldId="264"/>
            <ac:spMk id="45" creationId="{B6CDA21F-E7AF-4C75-8395-33F58D5B0E45}"/>
          </ac:spMkLst>
        </pc:spChg>
        <pc:spChg chg="add">
          <ac:chgData name="CACERES CASTRO XIMENA LIZETH" userId="f563d6b3-b530-416d-a121-a47ff68979ea" providerId="ADAL" clId="{1F03FFFF-2808-4650-8B6F-6016474D36FF}" dt="2022-03-02T18:04:22.565" v="151" actId="26606"/>
          <ac:spMkLst>
            <pc:docMk/>
            <pc:sldMk cId="1796714290" sldId="264"/>
            <ac:spMk id="47" creationId="{D5B0017B-2ECA-49AF-B397-DC140825DF8D}"/>
          </ac:spMkLst>
        </pc:spChg>
        <pc:spChg chg="add del">
          <ac:chgData name="CACERES CASTRO XIMENA LIZETH" userId="f563d6b3-b530-416d-a121-a47ff68979ea" providerId="ADAL" clId="{1F03FFFF-2808-4650-8B6F-6016474D36FF}" dt="2022-03-02T18:02:23.996" v="94" actId="26606"/>
          <ac:spMkLst>
            <pc:docMk/>
            <pc:sldMk cId="1796714290" sldId="264"/>
            <ac:spMk id="48" creationId="{8E2CC403-21CD-41DF-BAC4-329D7FF03C5C}"/>
          </ac:spMkLst>
        </pc:spChg>
        <pc:spChg chg="add del">
          <ac:chgData name="CACERES CASTRO XIMENA LIZETH" userId="f563d6b3-b530-416d-a121-a47ff68979ea" providerId="ADAL" clId="{1F03FFFF-2808-4650-8B6F-6016474D36FF}" dt="2022-03-02T18:02:33.084" v="96" actId="26606"/>
          <ac:spMkLst>
            <pc:docMk/>
            <pc:sldMk cId="1796714290" sldId="264"/>
            <ac:spMk id="54" creationId="{871AEA07-1E14-44B4-8E55-64EF049CD66F}"/>
          </ac:spMkLst>
        </pc:spChg>
        <pc:spChg chg="add del">
          <ac:chgData name="CACERES CASTRO XIMENA LIZETH" userId="f563d6b3-b530-416d-a121-a47ff68979ea" providerId="ADAL" clId="{1F03FFFF-2808-4650-8B6F-6016474D36FF}" dt="2022-03-02T18:02:23.996" v="94" actId="26606"/>
          <ac:spMkLst>
            <pc:docMk/>
            <pc:sldMk cId="1796714290" sldId="264"/>
            <ac:spMk id="55" creationId="{7653717E-6F8C-43E0-9893-C03AE87D18D6}"/>
          </ac:spMkLst>
        </pc:spChg>
        <pc:spChg chg="add del">
          <ac:chgData name="CACERES CASTRO XIMENA LIZETH" userId="f563d6b3-b530-416d-a121-a47ff68979ea" providerId="ADAL" clId="{1F03FFFF-2808-4650-8B6F-6016474D36FF}" dt="2022-03-02T18:02:37.098" v="98" actId="26606"/>
          <ac:spMkLst>
            <pc:docMk/>
            <pc:sldMk cId="1796714290" sldId="264"/>
            <ac:spMk id="56" creationId="{CBC4F608-B4B8-48C3-9572-C0F061B1CD99}"/>
          </ac:spMkLst>
        </pc:spChg>
        <pc:spChg chg="add del">
          <ac:chgData name="CACERES CASTRO XIMENA LIZETH" userId="f563d6b3-b530-416d-a121-a47ff68979ea" providerId="ADAL" clId="{1F03FFFF-2808-4650-8B6F-6016474D36FF}" dt="2022-03-02T18:02:23.996" v="94" actId="26606"/>
          <ac:spMkLst>
            <pc:docMk/>
            <pc:sldMk cId="1796714290" sldId="264"/>
            <ac:spMk id="57" creationId="{35BB14B4-EC3F-47C7-9AF3-B0E017B75C42}"/>
          </ac:spMkLst>
        </pc:spChg>
        <pc:spChg chg="add del">
          <ac:chgData name="CACERES CASTRO XIMENA LIZETH" userId="f563d6b3-b530-416d-a121-a47ff68979ea" providerId="ADAL" clId="{1F03FFFF-2808-4650-8B6F-6016474D36FF}" dt="2022-03-02T18:02:33.084" v="96" actId="26606"/>
          <ac:spMkLst>
            <pc:docMk/>
            <pc:sldMk cId="1796714290" sldId="264"/>
            <ac:spMk id="59" creationId="{9095C1F4-AE7F-44E4-8693-40D3D6831140}"/>
          </ac:spMkLst>
        </pc:spChg>
        <pc:spChg chg="add del">
          <ac:chgData name="CACERES CASTRO XIMENA LIZETH" userId="f563d6b3-b530-416d-a121-a47ff68979ea" providerId="ADAL" clId="{1F03FFFF-2808-4650-8B6F-6016474D36FF}" dt="2022-03-02T18:02:37.098" v="98" actId="26606"/>
          <ac:spMkLst>
            <pc:docMk/>
            <pc:sldMk cId="1796714290" sldId="264"/>
            <ac:spMk id="64" creationId="{8B9AA7C6-5E5A-498E-A6DF-A943376E09BC}"/>
          </ac:spMkLst>
        </pc:spChg>
        <pc:spChg chg="add del">
          <ac:chgData name="CACERES CASTRO XIMENA LIZETH" userId="f563d6b3-b530-416d-a121-a47ff68979ea" providerId="ADAL" clId="{1F03FFFF-2808-4650-8B6F-6016474D36FF}" dt="2022-03-02T18:02:37.098" v="98" actId="26606"/>
          <ac:spMkLst>
            <pc:docMk/>
            <pc:sldMk cId="1796714290" sldId="264"/>
            <ac:spMk id="66" creationId="{81E140AE-0ABF-47C8-BF32-7D2F0CF2BA44}"/>
          </ac:spMkLst>
        </pc:spChg>
        <pc:spChg chg="add del">
          <ac:chgData name="CACERES CASTRO XIMENA LIZETH" userId="f563d6b3-b530-416d-a121-a47ff68979ea" providerId="ADAL" clId="{1F03FFFF-2808-4650-8B6F-6016474D36FF}" dt="2022-03-02T18:02:38.823" v="100" actId="26606"/>
          <ac:spMkLst>
            <pc:docMk/>
            <pc:sldMk cId="1796714290" sldId="264"/>
            <ac:spMk id="68" creationId="{8E2CC403-21CD-41DF-BAC4-329D7FF03C5C}"/>
          </ac:spMkLst>
        </pc:spChg>
        <pc:spChg chg="add del">
          <ac:chgData name="CACERES CASTRO XIMENA LIZETH" userId="f563d6b3-b530-416d-a121-a47ff68979ea" providerId="ADAL" clId="{1F03FFFF-2808-4650-8B6F-6016474D36FF}" dt="2022-03-02T18:02:38.823" v="100" actId="26606"/>
          <ac:spMkLst>
            <pc:docMk/>
            <pc:sldMk cId="1796714290" sldId="264"/>
            <ac:spMk id="71" creationId="{7653717E-6F8C-43E0-9893-C03AE87D18D6}"/>
          </ac:spMkLst>
        </pc:spChg>
        <pc:spChg chg="add del">
          <ac:chgData name="CACERES CASTRO XIMENA LIZETH" userId="f563d6b3-b530-416d-a121-a47ff68979ea" providerId="ADAL" clId="{1F03FFFF-2808-4650-8B6F-6016474D36FF}" dt="2022-03-02T18:02:38.823" v="100" actId="26606"/>
          <ac:spMkLst>
            <pc:docMk/>
            <pc:sldMk cId="1796714290" sldId="264"/>
            <ac:spMk id="72" creationId="{35BB14B4-EC3F-47C7-9AF3-B0E017B75C42}"/>
          </ac:spMkLst>
        </pc:spChg>
        <pc:spChg chg="add del">
          <ac:chgData name="CACERES CASTRO XIMENA LIZETH" userId="f563d6b3-b530-416d-a121-a47ff68979ea" providerId="ADAL" clId="{1F03FFFF-2808-4650-8B6F-6016474D36FF}" dt="2022-03-02T18:02:51.333" v="102" actId="26606"/>
          <ac:spMkLst>
            <pc:docMk/>
            <pc:sldMk cId="1796714290" sldId="264"/>
            <ac:spMk id="74" creationId="{8B9AA7C6-5E5A-498E-A6DF-A943376E09BC}"/>
          </ac:spMkLst>
        </pc:spChg>
        <pc:spChg chg="add del">
          <ac:chgData name="CACERES CASTRO XIMENA LIZETH" userId="f563d6b3-b530-416d-a121-a47ff68979ea" providerId="ADAL" clId="{1F03FFFF-2808-4650-8B6F-6016474D36FF}" dt="2022-03-02T18:02:51.333" v="102" actId="26606"/>
          <ac:spMkLst>
            <pc:docMk/>
            <pc:sldMk cId="1796714290" sldId="264"/>
            <ac:spMk id="77" creationId="{81E140AE-0ABF-47C8-BF32-7D2F0CF2BA44}"/>
          </ac:spMkLst>
        </pc:spChg>
        <pc:spChg chg="add del">
          <ac:chgData name="CACERES CASTRO XIMENA LIZETH" userId="f563d6b3-b530-416d-a121-a47ff68979ea" providerId="ADAL" clId="{1F03FFFF-2808-4650-8B6F-6016474D36FF}" dt="2022-03-02T18:02:51.333" v="102" actId="26606"/>
          <ac:spMkLst>
            <pc:docMk/>
            <pc:sldMk cId="1796714290" sldId="264"/>
            <ac:spMk id="78" creationId="{CBC4F608-B4B8-48C3-9572-C0F061B1CD99}"/>
          </ac:spMkLst>
        </pc:spChg>
        <pc:spChg chg="add del">
          <ac:chgData name="CACERES CASTRO XIMENA LIZETH" userId="f563d6b3-b530-416d-a121-a47ff68979ea" providerId="ADAL" clId="{1F03FFFF-2808-4650-8B6F-6016474D36FF}" dt="2022-03-02T18:03:01.171" v="104" actId="26606"/>
          <ac:spMkLst>
            <pc:docMk/>
            <pc:sldMk cId="1796714290" sldId="264"/>
            <ac:spMk id="80" creationId="{8E2CC403-21CD-41DF-BAC4-329D7FF03C5C}"/>
          </ac:spMkLst>
        </pc:spChg>
        <pc:spChg chg="add del">
          <ac:chgData name="CACERES CASTRO XIMENA LIZETH" userId="f563d6b3-b530-416d-a121-a47ff68979ea" providerId="ADAL" clId="{1F03FFFF-2808-4650-8B6F-6016474D36FF}" dt="2022-03-02T18:03:01.171" v="104" actId="26606"/>
          <ac:spMkLst>
            <pc:docMk/>
            <pc:sldMk cId="1796714290" sldId="264"/>
            <ac:spMk id="83" creationId="{7653717E-6F8C-43E0-9893-C03AE87D18D6}"/>
          </ac:spMkLst>
        </pc:spChg>
        <pc:spChg chg="add del">
          <ac:chgData name="CACERES CASTRO XIMENA LIZETH" userId="f563d6b3-b530-416d-a121-a47ff68979ea" providerId="ADAL" clId="{1F03FFFF-2808-4650-8B6F-6016474D36FF}" dt="2022-03-02T18:03:01.171" v="104" actId="26606"/>
          <ac:spMkLst>
            <pc:docMk/>
            <pc:sldMk cId="1796714290" sldId="264"/>
            <ac:spMk id="84" creationId="{35BB14B4-EC3F-47C7-9AF3-B0E017B75C42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86" creationId="{A7895A40-19A4-42D6-9D30-DBC1E8002635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87" creationId="{02F429C4-ABC9-46FC-818A-B5429CDE4A96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88" creationId="{2CEF98E4-3709-4952-8F42-2305CCE34FA3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89" creationId="{F10BCCF5-D685-47FF-B675-647EAEB72C8E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90" creationId="{B0EE8A42-107A-4D4C-8D56-BBAE95C7FC0D}"/>
          </ac:spMkLst>
        </pc:spChg>
        <pc:grpChg chg="add del">
          <ac:chgData name="CACERES CASTRO XIMENA LIZETH" userId="f563d6b3-b530-416d-a121-a47ff68979ea" providerId="ADAL" clId="{1F03FFFF-2808-4650-8B6F-6016474D36FF}" dt="2022-03-02T18:00:34.763" v="71" actId="26606"/>
          <ac:grpSpMkLst>
            <pc:docMk/>
            <pc:sldMk cId="1796714290" sldId="264"/>
            <ac:grpSpMk id="19" creationId="{B13AA5FE-3FFC-4725-9ADD-E428544EC61B}"/>
          </ac:grpSpMkLst>
        </pc:grpChg>
        <pc:grpChg chg="add del">
          <ac:chgData name="CACERES CASTRO XIMENA LIZETH" userId="f563d6b3-b530-416d-a121-a47ff68979ea" providerId="ADAL" clId="{1F03FFFF-2808-4650-8B6F-6016474D36FF}" dt="2022-03-02T18:00:34.748" v="70" actId="26606"/>
          <ac:grpSpMkLst>
            <pc:docMk/>
            <pc:sldMk cId="1796714290" sldId="264"/>
            <ac:grpSpMk id="33" creationId="{83EAB11A-76F7-48F4-9B4F-5BFDF4BF9670}"/>
          </ac:grpSpMkLst>
        </pc:grpChg>
        <pc:grpChg chg="add del">
          <ac:chgData name="CACERES CASTRO XIMENA LIZETH" userId="f563d6b3-b530-416d-a121-a47ff68979ea" providerId="ADAL" clId="{1F03FFFF-2808-4650-8B6F-6016474D36FF}" dt="2022-03-02T18:04:22.565" v="151" actId="26606"/>
          <ac:grpSpMkLst>
            <pc:docMk/>
            <pc:sldMk cId="1796714290" sldId="264"/>
            <ac:grpSpMk id="42" creationId="{99072643-A0EC-42FB-B66A-24C0E6FFDC96}"/>
          </ac:grpSpMkLst>
        </pc:grpChg>
        <pc:grpChg chg="add">
          <ac:chgData name="CACERES CASTRO XIMENA LIZETH" userId="f563d6b3-b530-416d-a121-a47ff68979ea" providerId="ADAL" clId="{1F03FFFF-2808-4650-8B6F-6016474D36FF}" dt="2022-03-02T18:04:22.565" v="151" actId="26606"/>
          <ac:grpSpMkLst>
            <pc:docMk/>
            <pc:sldMk cId="1796714290" sldId="264"/>
            <ac:grpSpMk id="46" creationId="{AE1C45F0-260A-458C-96ED-C1F6D2151219}"/>
          </ac:grpSpMkLst>
        </pc:grpChg>
        <pc:grpChg chg="add del">
          <ac:chgData name="CACERES CASTRO XIMENA LIZETH" userId="f563d6b3-b530-416d-a121-a47ff68979ea" providerId="ADAL" clId="{1F03FFFF-2808-4650-8B6F-6016474D36FF}" dt="2022-03-02T18:02:23.996" v="94" actId="26606"/>
          <ac:grpSpMkLst>
            <pc:docMk/>
            <pc:sldMk cId="1796714290" sldId="264"/>
            <ac:grpSpMk id="50" creationId="{B13AA5FE-3FFC-4725-9ADD-E428544EC61B}"/>
          </ac:grpSpMkLst>
        </pc:grpChg>
        <pc:grpChg chg="add del">
          <ac:chgData name="CACERES CASTRO XIMENA LIZETH" userId="f563d6b3-b530-416d-a121-a47ff68979ea" providerId="ADAL" clId="{1F03FFFF-2808-4650-8B6F-6016474D36FF}" dt="2022-03-02T18:02:33.084" v="96" actId="26606"/>
          <ac:grpSpMkLst>
            <pc:docMk/>
            <pc:sldMk cId="1796714290" sldId="264"/>
            <ac:grpSpMk id="60" creationId="{8734DDD3-F723-4DD3-8ABE-EC0B2AC87D74}"/>
          </ac:grpSpMkLst>
        </pc:grpChg>
        <pc:grpChg chg="add del">
          <ac:chgData name="CACERES CASTRO XIMENA LIZETH" userId="f563d6b3-b530-416d-a121-a47ff68979ea" providerId="ADAL" clId="{1F03FFFF-2808-4650-8B6F-6016474D36FF}" dt="2022-03-02T18:02:37.098" v="98" actId="26606"/>
          <ac:grpSpMkLst>
            <pc:docMk/>
            <pc:sldMk cId="1796714290" sldId="264"/>
            <ac:grpSpMk id="65" creationId="{83EAB11A-76F7-48F4-9B4F-5BFDF4BF9670}"/>
          </ac:grpSpMkLst>
        </pc:grpChg>
        <pc:grpChg chg="add del">
          <ac:chgData name="CACERES CASTRO XIMENA LIZETH" userId="f563d6b3-b530-416d-a121-a47ff68979ea" providerId="ADAL" clId="{1F03FFFF-2808-4650-8B6F-6016474D36FF}" dt="2022-03-02T18:02:38.823" v="100" actId="26606"/>
          <ac:grpSpMkLst>
            <pc:docMk/>
            <pc:sldMk cId="1796714290" sldId="264"/>
            <ac:grpSpMk id="69" creationId="{B13AA5FE-3FFC-4725-9ADD-E428544EC61B}"/>
          </ac:grpSpMkLst>
        </pc:grpChg>
        <pc:grpChg chg="add del">
          <ac:chgData name="CACERES CASTRO XIMENA LIZETH" userId="f563d6b3-b530-416d-a121-a47ff68979ea" providerId="ADAL" clId="{1F03FFFF-2808-4650-8B6F-6016474D36FF}" dt="2022-03-02T18:02:51.333" v="102" actId="26606"/>
          <ac:grpSpMkLst>
            <pc:docMk/>
            <pc:sldMk cId="1796714290" sldId="264"/>
            <ac:grpSpMk id="75" creationId="{83EAB11A-76F7-48F4-9B4F-5BFDF4BF9670}"/>
          </ac:grpSpMkLst>
        </pc:grpChg>
        <pc:grpChg chg="add del">
          <ac:chgData name="CACERES CASTRO XIMENA LIZETH" userId="f563d6b3-b530-416d-a121-a47ff68979ea" providerId="ADAL" clId="{1F03FFFF-2808-4650-8B6F-6016474D36FF}" dt="2022-03-02T18:03:01.171" v="104" actId="26606"/>
          <ac:grpSpMkLst>
            <pc:docMk/>
            <pc:sldMk cId="1796714290" sldId="264"/>
            <ac:grpSpMk id="81" creationId="{B13AA5FE-3FFC-4725-9ADD-E428544EC61B}"/>
          </ac:grpSpMkLst>
        </pc:grpChg>
        <pc:cxnChg chg="add">
          <ac:chgData name="CACERES CASTRO XIMENA LIZETH" userId="f563d6b3-b530-416d-a121-a47ff68979ea" providerId="ADAL" clId="{1F03FFFF-2808-4650-8B6F-6016474D36FF}" dt="2022-03-02T18:04:22.565" v="151" actId="26606"/>
          <ac:cxnSpMkLst>
            <pc:docMk/>
            <pc:sldMk cId="1796714290" sldId="264"/>
            <ac:cxnSpMk id="49" creationId="{6CF1BAF6-AD41-4082-B212-8A1F9A2E8779}"/>
          </ac:cxnSpMkLst>
        </pc:cxnChg>
      </pc:sldChg>
      <pc:sldChg chg="addSp modSp mod setBg">
        <pc:chgData name="CACERES CASTRO XIMENA LIZETH" userId="f563d6b3-b530-416d-a121-a47ff68979ea" providerId="ADAL" clId="{1F03FFFF-2808-4650-8B6F-6016474D36FF}" dt="2022-03-02T17:57:01.161" v="44" actId="20577"/>
        <pc:sldMkLst>
          <pc:docMk/>
          <pc:sldMk cId="2610895302" sldId="265"/>
        </pc:sldMkLst>
        <pc:spChg chg="mod">
          <ac:chgData name="CACERES CASTRO XIMENA LIZETH" userId="f563d6b3-b530-416d-a121-a47ff68979ea" providerId="ADAL" clId="{1F03FFFF-2808-4650-8B6F-6016474D36FF}" dt="2022-03-02T17:56:19.008" v="42" actId="113"/>
          <ac:spMkLst>
            <pc:docMk/>
            <pc:sldMk cId="2610895302" sldId="265"/>
            <ac:spMk id="2" creationId="{FD45C9A1-C0FE-484E-A43E-DD798059A690}"/>
          </ac:spMkLst>
        </pc:spChg>
        <pc:spChg chg="mod">
          <ac:chgData name="CACERES CASTRO XIMENA LIZETH" userId="f563d6b3-b530-416d-a121-a47ff68979ea" providerId="ADAL" clId="{1F03FFFF-2808-4650-8B6F-6016474D36FF}" dt="2022-03-02T17:57:01.161" v="44" actId="20577"/>
          <ac:spMkLst>
            <pc:docMk/>
            <pc:sldMk cId="2610895302" sldId="265"/>
            <ac:spMk id="3" creationId="{AB04D9CD-5536-4DA9-8D3A-31F8F173D6E9}"/>
          </ac:spMkLst>
        </pc:spChg>
        <pc:spChg chg="add">
          <ac:chgData name="CACERES CASTRO XIMENA LIZETH" userId="f563d6b3-b530-416d-a121-a47ff68979ea" providerId="ADAL" clId="{1F03FFFF-2808-4650-8B6F-6016474D36FF}" dt="2022-03-02T17:56:02.716" v="40" actId="26606"/>
          <ac:spMkLst>
            <pc:docMk/>
            <pc:sldMk cId="2610895302" sldId="265"/>
            <ac:spMk id="8" creationId="{1BB867FF-FC45-48F7-8104-F89BE54909F1}"/>
          </ac:spMkLst>
        </pc:spChg>
        <pc:spChg chg="add">
          <ac:chgData name="CACERES CASTRO XIMENA LIZETH" userId="f563d6b3-b530-416d-a121-a47ff68979ea" providerId="ADAL" clId="{1F03FFFF-2808-4650-8B6F-6016474D36FF}" dt="2022-03-02T17:56:02.716" v="40" actId="26606"/>
          <ac:spMkLst>
            <pc:docMk/>
            <pc:sldMk cId="2610895302" sldId="265"/>
            <ac:spMk id="10" creationId="{8BB56887-D0D5-4F0C-9E19-7247EB83C8B7}"/>
          </ac:spMkLst>
        </pc:spChg>
        <pc:spChg chg="add">
          <ac:chgData name="CACERES CASTRO XIMENA LIZETH" userId="f563d6b3-b530-416d-a121-a47ff68979ea" providerId="ADAL" clId="{1F03FFFF-2808-4650-8B6F-6016474D36FF}" dt="2022-03-02T17:56:02.716" v="40" actId="26606"/>
          <ac:spMkLst>
            <pc:docMk/>
            <pc:sldMk cId="2610895302" sldId="265"/>
            <ac:spMk id="12" creationId="{081E4A58-353D-44AE-B2FC-2A74E2E400F7}"/>
          </ac:spMkLst>
        </pc:spChg>
      </pc:sldChg>
      <pc:sldChg chg="addSp delSp modSp new mod setBg addAnim delAnim">
        <pc:chgData name="CACERES CASTRO XIMENA LIZETH" userId="f563d6b3-b530-416d-a121-a47ff68979ea" providerId="ADAL" clId="{1F03FFFF-2808-4650-8B6F-6016474D36FF}" dt="2022-03-02T18:06:10.877" v="161" actId="20577"/>
        <pc:sldMkLst>
          <pc:docMk/>
          <pc:sldMk cId="3035593005" sldId="266"/>
        </pc:sldMkLst>
        <pc:spChg chg="mod">
          <ac:chgData name="CACERES CASTRO XIMENA LIZETH" userId="f563d6b3-b530-416d-a121-a47ff68979ea" providerId="ADAL" clId="{1F03FFFF-2808-4650-8B6F-6016474D36FF}" dt="2022-03-02T18:06:10.877" v="161" actId="20577"/>
          <ac:spMkLst>
            <pc:docMk/>
            <pc:sldMk cId="3035593005" sldId="266"/>
            <ac:spMk id="2" creationId="{444F7C14-DC83-46E5-AF88-17FE83FAAA2C}"/>
          </ac:spMkLst>
        </pc:spChg>
        <pc:spChg chg="del">
          <ac:chgData name="CACERES CASTRO XIMENA LIZETH" userId="f563d6b3-b530-416d-a121-a47ff68979ea" providerId="ADAL" clId="{1F03FFFF-2808-4650-8B6F-6016474D36FF}" dt="2022-03-02T17:53:39.843" v="25"/>
          <ac:spMkLst>
            <pc:docMk/>
            <pc:sldMk cId="3035593005" sldId="266"/>
            <ac:spMk id="3" creationId="{90D62CAC-D9EF-460C-B914-66A3DC71622D}"/>
          </ac:spMkLst>
        </pc:spChg>
        <pc:spChg chg="add del mod">
          <ac:chgData name="CACERES CASTRO XIMENA LIZETH" userId="f563d6b3-b530-416d-a121-a47ff68979ea" providerId="ADAL" clId="{1F03FFFF-2808-4650-8B6F-6016474D36FF}" dt="2022-03-02T17:54:05.396" v="32" actId="478"/>
          <ac:spMkLst>
            <pc:docMk/>
            <pc:sldMk cId="3035593005" sldId="266"/>
            <ac:spMk id="7" creationId="{EF80BD98-4622-4FF0-A953-333853463A33}"/>
          </ac:spMkLst>
        </pc:spChg>
        <pc:spChg chg="add del">
          <ac:chgData name="CACERES CASTRO XIMENA LIZETH" userId="f563d6b3-b530-416d-a121-a47ff68979ea" providerId="ADAL" clId="{1F03FFFF-2808-4650-8B6F-6016474D36FF}" dt="2022-03-02T17:58:09.858" v="57" actId="26606"/>
          <ac:spMkLst>
            <pc:docMk/>
            <pc:sldMk cId="3035593005" sldId="266"/>
            <ac:spMk id="11" creationId="{BCED4D40-4B67-4331-AC48-79B82B4A47D8}"/>
          </ac:spMkLst>
        </pc:spChg>
        <pc:spChg chg="add del">
          <ac:chgData name="CACERES CASTRO XIMENA LIZETH" userId="f563d6b3-b530-416d-a121-a47ff68979ea" providerId="ADAL" clId="{1F03FFFF-2808-4650-8B6F-6016474D36FF}" dt="2022-03-02T17:58:09.858" v="57" actId="26606"/>
          <ac:spMkLst>
            <pc:docMk/>
            <pc:sldMk cId="3035593005" sldId="266"/>
            <ac:spMk id="12" creationId="{670CEDEF-4F34-412E-84EE-329C1E936AF5}"/>
          </ac:spMkLst>
        </pc:spChg>
        <pc:spChg chg="add del">
          <ac:chgData name="CACERES CASTRO XIMENA LIZETH" userId="f563d6b3-b530-416d-a121-a47ff68979ea" providerId="ADAL" clId="{1F03FFFF-2808-4650-8B6F-6016474D36FF}" dt="2022-03-02T17:57:41.873" v="46" actId="26606"/>
          <ac:spMkLst>
            <pc:docMk/>
            <pc:sldMk cId="3035593005" sldId="266"/>
            <ac:spMk id="14" creationId="{BCED4D40-4B67-4331-AC48-79B82B4A47D8}"/>
          </ac:spMkLst>
        </pc:spChg>
        <pc:spChg chg="add del">
          <ac:chgData name="CACERES CASTRO XIMENA LIZETH" userId="f563d6b3-b530-416d-a121-a47ff68979ea" providerId="ADAL" clId="{1F03FFFF-2808-4650-8B6F-6016474D36FF}" dt="2022-03-02T17:58:09.858" v="57" actId="26606"/>
          <ac:spMkLst>
            <pc:docMk/>
            <pc:sldMk cId="3035593005" sldId="266"/>
            <ac:spMk id="15" creationId="{C1DD1A8A-57D5-4A81-AD04-532B043C5611}"/>
          </ac:spMkLst>
        </pc:spChg>
        <pc:spChg chg="add del">
          <ac:chgData name="CACERES CASTRO XIMENA LIZETH" userId="f563d6b3-b530-416d-a121-a47ff68979ea" providerId="ADAL" clId="{1F03FFFF-2808-4650-8B6F-6016474D36FF}" dt="2022-03-02T17:57:41.873" v="46" actId="26606"/>
          <ac:spMkLst>
            <pc:docMk/>
            <pc:sldMk cId="3035593005" sldId="266"/>
            <ac:spMk id="16" creationId="{670CEDEF-4F34-412E-84EE-329C1E936AF5}"/>
          </ac:spMkLst>
        </pc:spChg>
        <pc:spChg chg="add del">
          <ac:chgData name="CACERES CASTRO XIMENA LIZETH" userId="f563d6b3-b530-416d-a121-a47ff68979ea" providerId="ADAL" clId="{1F03FFFF-2808-4650-8B6F-6016474D36FF}" dt="2022-03-02T17:57:43.558" v="48" actId="26606"/>
          <ac:spMkLst>
            <pc:docMk/>
            <pc:sldMk cId="3035593005" sldId="266"/>
            <ac:spMk id="18" creationId="{C59AB4C8-9178-4F7A-8404-6890510B5917}"/>
          </ac:spMkLst>
        </pc:spChg>
        <pc:spChg chg="add del">
          <ac:chgData name="CACERES CASTRO XIMENA LIZETH" userId="f563d6b3-b530-416d-a121-a47ff68979ea" providerId="ADAL" clId="{1F03FFFF-2808-4650-8B6F-6016474D36FF}" dt="2022-03-02T17:57:43.558" v="48" actId="26606"/>
          <ac:spMkLst>
            <pc:docMk/>
            <pc:sldMk cId="3035593005" sldId="266"/>
            <ac:spMk id="19" creationId="{4CFDFB37-4BC7-42C6-915D-A6609139BFE7}"/>
          </ac:spMkLst>
        </pc:spChg>
        <pc:spChg chg="add del">
          <ac:chgData name="CACERES CASTRO XIMENA LIZETH" userId="f563d6b3-b530-416d-a121-a47ff68979ea" providerId="ADAL" clId="{1F03FFFF-2808-4650-8B6F-6016474D36FF}" dt="2022-03-02T17:58:09.858" v="57" actId="26606"/>
          <ac:spMkLst>
            <pc:docMk/>
            <pc:sldMk cId="3035593005" sldId="266"/>
            <ac:spMk id="20" creationId="{007891EC-4501-44ED-A8C8-B11B6DB767AB}"/>
          </ac:spMkLst>
        </pc:spChg>
        <pc:spChg chg="add del">
          <ac:chgData name="CACERES CASTRO XIMENA LIZETH" userId="f563d6b3-b530-416d-a121-a47ff68979ea" providerId="ADAL" clId="{1F03FFFF-2808-4650-8B6F-6016474D36FF}" dt="2022-03-02T17:57:52.446" v="52" actId="26606"/>
          <ac:spMkLst>
            <pc:docMk/>
            <pc:sldMk cId="3035593005" sldId="266"/>
            <ac:spMk id="21" creationId="{BCED4D40-4B67-4331-AC48-79B82B4A47D8}"/>
          </ac:spMkLst>
        </pc:spChg>
        <pc:spChg chg="add del">
          <ac:chgData name="CACERES CASTRO XIMENA LIZETH" userId="f563d6b3-b530-416d-a121-a47ff68979ea" providerId="ADAL" clId="{1F03FFFF-2808-4650-8B6F-6016474D36FF}" dt="2022-03-02T17:57:52.446" v="52" actId="26606"/>
          <ac:spMkLst>
            <pc:docMk/>
            <pc:sldMk cId="3035593005" sldId="266"/>
            <ac:spMk id="22" creationId="{670CEDEF-4F34-412E-84EE-329C1E936AF5}"/>
          </ac:spMkLst>
        </pc:spChg>
        <pc:picChg chg="add del mod">
          <ac:chgData name="CACERES CASTRO XIMENA LIZETH" userId="f563d6b3-b530-416d-a121-a47ff68979ea" providerId="ADAL" clId="{1F03FFFF-2808-4650-8B6F-6016474D36FF}" dt="2022-03-02T17:53:57.802" v="31" actId="478"/>
          <ac:picMkLst>
            <pc:docMk/>
            <pc:sldMk cId="3035593005" sldId="266"/>
            <ac:picMk id="5" creationId="{892934FE-CF2A-4390-BE77-667E74ABDE4C}"/>
          </ac:picMkLst>
        </pc:picChg>
        <pc:picChg chg="add del mod">
          <ac:chgData name="CACERES CASTRO XIMENA LIZETH" userId="f563d6b3-b530-416d-a121-a47ff68979ea" providerId="ADAL" clId="{1F03FFFF-2808-4650-8B6F-6016474D36FF}" dt="2022-03-02T17:58:01.946" v="54" actId="478"/>
          <ac:picMkLst>
            <pc:docMk/>
            <pc:sldMk cId="3035593005" sldId="266"/>
            <ac:picMk id="9" creationId="{E51270D4-4B09-456E-A81C-0AE91AC49D13}"/>
          </ac:picMkLst>
        </pc:picChg>
        <pc:picChg chg="add mod">
          <ac:chgData name="CACERES CASTRO XIMENA LIZETH" userId="f563d6b3-b530-416d-a121-a47ff68979ea" providerId="ADAL" clId="{1F03FFFF-2808-4650-8B6F-6016474D36FF}" dt="2022-03-02T17:58:51.498" v="67" actId="14100"/>
          <ac:picMkLst>
            <pc:docMk/>
            <pc:sldMk cId="3035593005" sldId="266"/>
            <ac:picMk id="13" creationId="{F053B2A1-8E00-47DF-83C5-145B324C1411}"/>
          </ac:picMkLst>
        </pc:picChg>
        <pc:picChg chg="add del">
          <ac:chgData name="CACERES CASTRO XIMENA LIZETH" userId="f563d6b3-b530-416d-a121-a47ff68979ea" providerId="ADAL" clId="{1F03FFFF-2808-4650-8B6F-6016474D36FF}" dt="2022-03-02T17:58:09.858" v="57" actId="26606"/>
          <ac:picMkLst>
            <pc:docMk/>
            <pc:sldMk cId="3035593005" sldId="266"/>
            <ac:picMk id="17" creationId="{1EE138C5-94B5-4340-A108-97AEC6E7A60D}"/>
          </ac:picMkLst>
        </pc:picChg>
      </pc:sldChg>
      <pc:sldChg chg="addSp delSp modSp mod">
        <pc:chgData name="CACERES CASTRO XIMENA LIZETH" userId="f563d6b3-b530-416d-a121-a47ff68979ea" providerId="ADAL" clId="{1F03FFFF-2808-4650-8B6F-6016474D36FF}" dt="2022-03-10T03:53:25.513" v="244" actId="14100"/>
        <pc:sldMkLst>
          <pc:docMk/>
          <pc:sldMk cId="1904506013" sldId="269"/>
        </pc:sldMkLst>
        <pc:spChg chg="add del mod">
          <ac:chgData name="CACERES CASTRO XIMENA LIZETH" userId="f563d6b3-b530-416d-a121-a47ff68979ea" providerId="ADAL" clId="{1F03FFFF-2808-4650-8B6F-6016474D36FF}" dt="2022-03-10T03:51:58.470" v="188"/>
          <ac:spMkLst>
            <pc:docMk/>
            <pc:sldMk cId="1904506013" sldId="269"/>
            <ac:spMk id="5" creationId="{9BE342B4-F51A-42C9-A8E5-E41878427ED9}"/>
          </ac:spMkLst>
        </pc:spChg>
        <pc:spChg chg="add mod">
          <ac:chgData name="CACERES CASTRO XIMENA LIZETH" userId="f563d6b3-b530-416d-a121-a47ff68979ea" providerId="ADAL" clId="{1F03FFFF-2808-4650-8B6F-6016474D36FF}" dt="2022-03-10T03:53:11.201" v="241" actId="26606"/>
          <ac:spMkLst>
            <pc:docMk/>
            <pc:sldMk cId="1904506013" sldId="269"/>
            <ac:spMk id="6" creationId="{BF299DA2-19BF-405F-846B-2398F3625782}"/>
          </ac:spMkLst>
        </pc:spChg>
        <pc:picChg chg="del mod">
          <ac:chgData name="CACERES CASTRO XIMENA LIZETH" userId="f563d6b3-b530-416d-a121-a47ff68979ea" providerId="ADAL" clId="{1F03FFFF-2808-4650-8B6F-6016474D36FF}" dt="2022-03-10T03:50:18.772" v="163" actId="478"/>
          <ac:picMkLst>
            <pc:docMk/>
            <pc:sldMk cId="1904506013" sldId="269"/>
            <ac:picMk id="2" creationId="{41B60D9D-F32C-4CB3-AB94-761938FF046D}"/>
          </ac:picMkLst>
        </pc:picChg>
        <pc:picChg chg="add mod ord modCrop">
          <ac:chgData name="CACERES CASTRO XIMENA LIZETH" userId="f563d6b3-b530-416d-a121-a47ff68979ea" providerId="ADAL" clId="{1F03FFFF-2808-4650-8B6F-6016474D36FF}" dt="2022-03-10T03:53:25.513" v="244" actId="14100"/>
          <ac:picMkLst>
            <pc:docMk/>
            <pc:sldMk cId="1904506013" sldId="269"/>
            <ac:picMk id="4" creationId="{4CA6DE21-E58C-4889-86FD-58975702BE38}"/>
          </ac:picMkLst>
        </pc:picChg>
      </pc:sldChg>
      <pc:sldChg chg="new del">
        <pc:chgData name="CACERES CASTRO XIMENA LIZETH" userId="f563d6b3-b530-416d-a121-a47ff68979ea" providerId="ADAL" clId="{1F03FFFF-2808-4650-8B6F-6016474D36FF}" dt="2022-03-10T03:53:34.803" v="246" actId="680"/>
        <pc:sldMkLst>
          <pc:docMk/>
          <pc:sldMk cId="2908027269" sldId="270"/>
        </pc:sldMkLst>
      </pc:sldChg>
      <pc:sldChg chg="addSp delSp modSp new mod">
        <pc:chgData name="CACERES CASTRO XIMENA LIZETH" userId="f563d6b3-b530-416d-a121-a47ff68979ea" providerId="ADAL" clId="{1F03FFFF-2808-4650-8B6F-6016474D36FF}" dt="2022-03-10T04:01:08.211" v="284" actId="962"/>
        <pc:sldMkLst>
          <pc:docMk/>
          <pc:sldMk cId="4052382930" sldId="270"/>
        </pc:sldMkLst>
        <pc:spChg chg="add del mod">
          <ac:chgData name="CACERES CASTRO XIMENA LIZETH" userId="f563d6b3-b530-416d-a121-a47ff68979ea" providerId="ADAL" clId="{1F03FFFF-2808-4650-8B6F-6016474D36FF}" dt="2022-03-10T03:58:32.507" v="266"/>
          <ac:spMkLst>
            <pc:docMk/>
            <pc:sldMk cId="4052382930" sldId="270"/>
            <ac:spMk id="4" creationId="{C937290C-6C35-4412-B167-6A9F438107C2}"/>
          </ac:spMkLst>
        </pc:spChg>
        <pc:picChg chg="add del mod modCrop">
          <ac:chgData name="CACERES CASTRO XIMENA LIZETH" userId="f563d6b3-b530-416d-a121-a47ff68979ea" providerId="ADAL" clId="{1F03FFFF-2808-4650-8B6F-6016474D36FF}" dt="2022-03-10T04:00:55.470" v="280" actId="478"/>
          <ac:picMkLst>
            <pc:docMk/>
            <pc:sldMk cId="4052382930" sldId="270"/>
            <ac:picMk id="3" creationId="{CAAF64BC-2ED4-4076-853A-F9A1BB3DF69F}"/>
          </ac:picMkLst>
        </pc:picChg>
        <pc:picChg chg="add del mod modCrop">
          <ac:chgData name="CACERES CASTRO XIMENA LIZETH" userId="f563d6b3-b530-416d-a121-a47ff68979ea" providerId="ADAL" clId="{1F03FFFF-2808-4650-8B6F-6016474D36FF}" dt="2022-03-10T04:00:57.009" v="281" actId="478"/>
          <ac:picMkLst>
            <pc:docMk/>
            <pc:sldMk cId="4052382930" sldId="270"/>
            <ac:picMk id="6" creationId="{F5906F91-4D0D-4386-A6FA-A96C718AB661}"/>
          </ac:picMkLst>
        </pc:picChg>
        <pc:picChg chg="add mod">
          <ac:chgData name="CACERES CASTRO XIMENA LIZETH" userId="f563d6b3-b530-416d-a121-a47ff68979ea" providerId="ADAL" clId="{1F03FFFF-2808-4650-8B6F-6016474D36FF}" dt="2022-03-10T04:01:08.211" v="284" actId="962"/>
          <ac:picMkLst>
            <pc:docMk/>
            <pc:sldMk cId="4052382930" sldId="270"/>
            <ac:picMk id="8" creationId="{B3094855-D0A6-44BB-AFCF-0B51D35E99E9}"/>
          </ac:picMkLst>
        </pc:picChg>
      </pc:sldChg>
      <pc:sldChg chg="addSp modSp new mod">
        <pc:chgData name="CACERES CASTRO XIMENA LIZETH" userId="f563d6b3-b530-416d-a121-a47ff68979ea" providerId="ADAL" clId="{1F03FFFF-2808-4650-8B6F-6016474D36FF}" dt="2022-03-10T04:01:31.860" v="288" actId="962"/>
        <pc:sldMkLst>
          <pc:docMk/>
          <pc:sldMk cId="690894088" sldId="271"/>
        </pc:sldMkLst>
        <pc:picChg chg="add mod">
          <ac:chgData name="CACERES CASTRO XIMENA LIZETH" userId="f563d6b3-b530-416d-a121-a47ff68979ea" providerId="ADAL" clId="{1F03FFFF-2808-4650-8B6F-6016474D36FF}" dt="2022-03-10T04:01:31.860" v="288" actId="962"/>
          <ac:picMkLst>
            <pc:docMk/>
            <pc:sldMk cId="690894088" sldId="271"/>
            <ac:picMk id="3" creationId="{F98EBD38-C899-4116-BCFB-0781BCD6E900}"/>
          </ac:picMkLst>
        </pc:picChg>
      </pc:sldChg>
    </pc:docChg>
  </pc:docChgLst>
  <pc:docChgLst>
    <pc:chgData name="AMPUDIA MONTENEGRO JARED" userId="7a112dba-5ab3-42ae-994d-eeeacdc4b5ee" providerId="ADAL" clId="{73AB3B41-30C3-4E8A-AD85-08B1E8703CFC}"/>
    <pc:docChg chg="undo custSel addSld delSld modSld">
      <pc:chgData name="AMPUDIA MONTENEGRO JARED" userId="7a112dba-5ab3-42ae-994d-eeeacdc4b5ee" providerId="ADAL" clId="{73AB3B41-30C3-4E8A-AD85-08B1E8703CFC}" dt="2022-03-11T01:42:54.448" v="747" actId="1076"/>
      <pc:docMkLst>
        <pc:docMk/>
      </pc:docMkLst>
      <pc:sldChg chg="addSp modSp mod">
        <pc:chgData name="AMPUDIA MONTENEGRO JARED" userId="7a112dba-5ab3-42ae-994d-eeeacdc4b5ee" providerId="ADAL" clId="{73AB3B41-30C3-4E8A-AD85-08B1E8703CFC}" dt="2022-03-01T22:51:03.645" v="342" actId="1076"/>
        <pc:sldMkLst>
          <pc:docMk/>
          <pc:sldMk cId="883538536" sldId="256"/>
        </pc:sldMkLst>
        <pc:spChg chg="mod">
          <ac:chgData name="AMPUDIA MONTENEGRO JARED" userId="7a112dba-5ab3-42ae-994d-eeeacdc4b5ee" providerId="ADAL" clId="{73AB3B41-30C3-4E8A-AD85-08B1E8703CFC}" dt="2022-03-01T22:50:58.813" v="341" actId="1076"/>
          <ac:spMkLst>
            <pc:docMk/>
            <pc:sldMk cId="883538536" sldId="256"/>
            <ac:spMk id="2" creationId="{A75AE311-E9CD-4EBA-93DE-5A52BBB84A50}"/>
          </ac:spMkLst>
        </pc:spChg>
        <pc:spChg chg="mod">
          <ac:chgData name="AMPUDIA MONTENEGRO JARED" userId="7a112dba-5ab3-42ae-994d-eeeacdc4b5ee" providerId="ADAL" clId="{73AB3B41-30C3-4E8A-AD85-08B1E8703CFC}" dt="2022-03-01T22:50:22.052" v="330" actId="1076"/>
          <ac:spMkLst>
            <pc:docMk/>
            <pc:sldMk cId="883538536" sldId="256"/>
            <ac:spMk id="3" creationId="{CFCDEECE-6349-45F4-88BD-E31716F54233}"/>
          </ac:spMkLst>
        </pc:spChg>
        <pc:picChg chg="add mod modCrop">
          <ac:chgData name="AMPUDIA MONTENEGRO JARED" userId="7a112dba-5ab3-42ae-994d-eeeacdc4b5ee" providerId="ADAL" clId="{73AB3B41-30C3-4E8A-AD85-08B1E8703CFC}" dt="2022-03-01T22:51:03.645" v="342" actId="1076"/>
          <ac:picMkLst>
            <pc:docMk/>
            <pc:sldMk cId="883538536" sldId="256"/>
            <ac:picMk id="5" creationId="{76EC69B6-05E2-441E-B352-C7EA8BB7F37B}"/>
          </ac:picMkLst>
        </pc:picChg>
      </pc:sldChg>
      <pc:sldChg chg="addSp delSp modSp new mod">
        <pc:chgData name="AMPUDIA MONTENEGRO JARED" userId="7a112dba-5ab3-42ae-994d-eeeacdc4b5ee" providerId="ADAL" clId="{73AB3B41-30C3-4E8A-AD85-08B1E8703CFC}" dt="2022-03-11T01:40:46.496" v="738" actId="1076"/>
        <pc:sldMkLst>
          <pc:docMk/>
          <pc:sldMk cId="1324508986" sldId="257"/>
        </pc:sldMkLst>
        <pc:spChg chg="mod">
          <ac:chgData name="AMPUDIA MONTENEGRO JARED" userId="7a112dba-5ab3-42ae-994d-eeeacdc4b5ee" providerId="ADAL" clId="{73AB3B41-30C3-4E8A-AD85-08B1E8703CFC}" dt="2022-03-01T22:56:18.457" v="486" actId="1076"/>
          <ac:spMkLst>
            <pc:docMk/>
            <pc:sldMk cId="1324508986" sldId="257"/>
            <ac:spMk id="2" creationId="{6E14B5F6-1BA0-4A42-B973-7CD1B07FDCE3}"/>
          </ac:spMkLst>
        </pc:spChg>
        <pc:spChg chg="del">
          <ac:chgData name="AMPUDIA MONTENEGRO JARED" userId="7a112dba-5ab3-42ae-994d-eeeacdc4b5ee" providerId="ADAL" clId="{73AB3B41-30C3-4E8A-AD85-08B1E8703CFC}" dt="2022-02-27T20:43:14.632" v="255" actId="22"/>
          <ac:spMkLst>
            <pc:docMk/>
            <pc:sldMk cId="1324508986" sldId="257"/>
            <ac:spMk id="3" creationId="{1EB54631-62A7-4728-B534-88491EBC7543}"/>
          </ac:spMkLst>
        </pc:spChg>
        <pc:spChg chg="add del mod">
          <ac:chgData name="AMPUDIA MONTENEGRO JARED" userId="7a112dba-5ab3-42ae-994d-eeeacdc4b5ee" providerId="ADAL" clId="{73AB3B41-30C3-4E8A-AD85-08B1E8703CFC}" dt="2022-03-11T01:40:35.892" v="735" actId="22"/>
          <ac:spMkLst>
            <pc:docMk/>
            <pc:sldMk cId="1324508986" sldId="257"/>
            <ac:spMk id="4" creationId="{4F0FD8C9-977B-431C-984E-325147533B3B}"/>
          </ac:spMkLst>
        </pc:spChg>
        <pc:spChg chg="add del mod">
          <ac:chgData name="AMPUDIA MONTENEGRO JARED" userId="7a112dba-5ab3-42ae-994d-eeeacdc4b5ee" providerId="ADAL" clId="{73AB3B41-30C3-4E8A-AD85-08B1E8703CFC}" dt="2022-03-09T21:01:14.785" v="714" actId="22"/>
          <ac:spMkLst>
            <pc:docMk/>
            <pc:sldMk cId="1324508986" sldId="257"/>
            <ac:spMk id="4" creationId="{7D687777-5A69-4565-AC38-DD328DACB293}"/>
          </ac:spMkLst>
        </pc:spChg>
        <pc:spChg chg="add del mod">
          <ac:chgData name="AMPUDIA MONTENEGRO JARED" userId="7a112dba-5ab3-42ae-994d-eeeacdc4b5ee" providerId="ADAL" clId="{73AB3B41-30C3-4E8A-AD85-08B1E8703CFC}" dt="2022-02-27T21:27:44.616" v="299" actId="22"/>
          <ac:spMkLst>
            <pc:docMk/>
            <pc:sldMk cId="1324508986" sldId="257"/>
            <ac:spMk id="4" creationId="{AACAC9CA-05AD-4F77-8BB5-287753AF9FD8}"/>
          </ac:spMkLst>
        </pc:spChg>
        <pc:picChg chg="add del mod ord">
          <ac:chgData name="AMPUDIA MONTENEGRO JARED" userId="7a112dba-5ab3-42ae-994d-eeeacdc4b5ee" providerId="ADAL" clId="{73AB3B41-30C3-4E8A-AD85-08B1E8703CFC}" dt="2022-02-27T21:27:28.180" v="298" actId="478"/>
          <ac:picMkLst>
            <pc:docMk/>
            <pc:sldMk cId="1324508986" sldId="257"/>
            <ac:picMk id="5" creationId="{3334ED93-31D5-4673-9E6C-928143C51B95}"/>
          </ac:picMkLst>
        </pc:picChg>
        <pc:picChg chg="add del mod ord">
          <ac:chgData name="AMPUDIA MONTENEGRO JARED" userId="7a112dba-5ab3-42ae-994d-eeeacdc4b5ee" providerId="ADAL" clId="{73AB3B41-30C3-4E8A-AD85-08B1E8703CFC}" dt="2022-03-11T01:40:32.119" v="732" actId="478"/>
          <ac:picMkLst>
            <pc:docMk/>
            <pc:sldMk cId="1324508986" sldId="257"/>
            <ac:picMk id="6" creationId="{3F20750A-6DFB-4AD2-9CE5-8617C2F4C147}"/>
          </ac:picMkLst>
        </pc:picChg>
        <pc:picChg chg="add del">
          <ac:chgData name="AMPUDIA MONTENEGRO JARED" userId="7a112dba-5ab3-42ae-994d-eeeacdc4b5ee" providerId="ADAL" clId="{73AB3B41-30C3-4E8A-AD85-08B1E8703CFC}" dt="2022-03-11T01:40:34.139" v="734" actId="22"/>
          <ac:picMkLst>
            <pc:docMk/>
            <pc:sldMk cId="1324508986" sldId="257"/>
            <ac:picMk id="7" creationId="{0FCA09FB-6429-4010-B507-F79D1CE23E94}"/>
          </ac:picMkLst>
        </pc:picChg>
        <pc:picChg chg="add del mod ord">
          <ac:chgData name="AMPUDIA MONTENEGRO JARED" userId="7a112dba-5ab3-42ae-994d-eeeacdc4b5ee" providerId="ADAL" clId="{73AB3B41-30C3-4E8A-AD85-08B1E8703CFC}" dt="2022-03-09T21:00:57.478" v="713" actId="478"/>
          <ac:picMkLst>
            <pc:docMk/>
            <pc:sldMk cId="1324508986" sldId="257"/>
            <ac:picMk id="7" creationId="{DD8E9687-0A82-4D87-9BFE-B1D92E497A6C}"/>
          </ac:picMkLst>
        </pc:picChg>
        <pc:picChg chg="add mod ord">
          <ac:chgData name="AMPUDIA MONTENEGRO JARED" userId="7a112dba-5ab3-42ae-994d-eeeacdc4b5ee" providerId="ADAL" clId="{73AB3B41-30C3-4E8A-AD85-08B1E8703CFC}" dt="2022-03-11T01:40:46.496" v="738" actId="1076"/>
          <ac:picMkLst>
            <pc:docMk/>
            <pc:sldMk cId="1324508986" sldId="257"/>
            <ac:picMk id="9" creationId="{A68C46B8-3C2F-4599-88BE-4F700110437D}"/>
          </ac:picMkLst>
        </pc:picChg>
      </pc:sldChg>
      <pc:sldChg chg="new del">
        <pc:chgData name="AMPUDIA MONTENEGRO JARED" userId="7a112dba-5ab3-42ae-994d-eeeacdc4b5ee" providerId="ADAL" clId="{73AB3B41-30C3-4E8A-AD85-08B1E8703CFC}" dt="2022-02-27T20:42:22.549" v="230" actId="47"/>
        <pc:sldMkLst>
          <pc:docMk/>
          <pc:sldMk cId="477696529" sldId="258"/>
        </pc:sldMkLst>
      </pc:sldChg>
      <pc:sldChg chg="new del">
        <pc:chgData name="AMPUDIA MONTENEGRO JARED" userId="7a112dba-5ab3-42ae-994d-eeeacdc4b5ee" providerId="ADAL" clId="{73AB3B41-30C3-4E8A-AD85-08B1E8703CFC}" dt="2022-02-27T20:42:21.551" v="229" actId="47"/>
        <pc:sldMkLst>
          <pc:docMk/>
          <pc:sldMk cId="1766874209" sldId="259"/>
        </pc:sldMkLst>
      </pc:sldChg>
      <pc:sldChg chg="modSp add del mod">
        <pc:chgData name="AMPUDIA MONTENEGRO JARED" userId="7a112dba-5ab3-42ae-994d-eeeacdc4b5ee" providerId="ADAL" clId="{73AB3B41-30C3-4E8A-AD85-08B1E8703CFC}" dt="2022-02-27T20:44:41.916" v="271" actId="47"/>
        <pc:sldMkLst>
          <pc:docMk/>
          <pc:sldMk cId="1038641209" sldId="260"/>
        </pc:sldMkLst>
        <pc:spChg chg="mod">
          <ac:chgData name="AMPUDIA MONTENEGRO JARED" userId="7a112dba-5ab3-42ae-994d-eeeacdc4b5ee" providerId="ADAL" clId="{73AB3B41-30C3-4E8A-AD85-08B1E8703CFC}" dt="2022-02-27T20:42:30.893" v="236" actId="20577"/>
          <ac:spMkLst>
            <pc:docMk/>
            <pc:sldMk cId="1038641209" sldId="260"/>
            <ac:spMk id="2" creationId="{6E14B5F6-1BA0-4A42-B973-7CD1B07FDCE3}"/>
          </ac:spMkLst>
        </pc:spChg>
      </pc:sldChg>
      <pc:sldChg chg="modSp add del mod">
        <pc:chgData name="AMPUDIA MONTENEGRO JARED" userId="7a112dba-5ab3-42ae-994d-eeeacdc4b5ee" providerId="ADAL" clId="{73AB3B41-30C3-4E8A-AD85-08B1E8703CFC}" dt="2022-02-27T20:44:43.083" v="272" actId="47"/>
        <pc:sldMkLst>
          <pc:docMk/>
          <pc:sldMk cId="4059520218" sldId="261"/>
        </pc:sldMkLst>
        <pc:spChg chg="mod">
          <ac:chgData name="AMPUDIA MONTENEGRO JARED" userId="7a112dba-5ab3-42ae-994d-eeeacdc4b5ee" providerId="ADAL" clId="{73AB3B41-30C3-4E8A-AD85-08B1E8703CFC}" dt="2022-02-27T20:42:41.035" v="254" actId="20577"/>
          <ac:spMkLst>
            <pc:docMk/>
            <pc:sldMk cId="4059520218" sldId="261"/>
            <ac:spMk id="2" creationId="{6E14B5F6-1BA0-4A42-B973-7CD1B07FDCE3}"/>
          </ac:spMkLst>
        </pc:spChg>
      </pc:sldChg>
      <pc:sldChg chg="addSp delSp modSp add mod">
        <pc:chgData name="AMPUDIA MONTENEGRO JARED" userId="7a112dba-5ab3-42ae-994d-eeeacdc4b5ee" providerId="ADAL" clId="{73AB3B41-30C3-4E8A-AD85-08B1E8703CFC}" dt="2022-03-11T01:41:43.511" v="742" actId="14100"/>
        <pc:sldMkLst>
          <pc:docMk/>
          <pc:sldMk cId="2792377744" sldId="262"/>
        </pc:sldMkLst>
        <pc:spChg chg="del mod">
          <ac:chgData name="AMPUDIA MONTENEGRO JARED" userId="7a112dba-5ab3-42ae-994d-eeeacdc4b5ee" providerId="ADAL" clId="{73AB3B41-30C3-4E8A-AD85-08B1E8703CFC}" dt="2022-03-01T22:55:06.639" v="426" actId="478"/>
          <ac:spMkLst>
            <pc:docMk/>
            <pc:sldMk cId="2792377744" sldId="262"/>
            <ac:spMk id="2" creationId="{6E14B5F6-1BA0-4A42-B973-7CD1B07FDCE3}"/>
          </ac:spMkLst>
        </pc:spChg>
        <pc:spChg chg="add del mod">
          <ac:chgData name="AMPUDIA MONTENEGRO JARED" userId="7a112dba-5ab3-42ae-994d-eeeacdc4b5ee" providerId="ADAL" clId="{73AB3B41-30C3-4E8A-AD85-08B1E8703CFC}" dt="2022-03-11T01:41:37.089" v="740" actId="22"/>
          <ac:spMkLst>
            <pc:docMk/>
            <pc:sldMk cId="2792377744" sldId="262"/>
            <ac:spMk id="3" creationId="{011EA13B-3FAF-486F-AB6B-7B9D566E1A40}"/>
          </ac:spMkLst>
        </pc:spChg>
        <pc:spChg chg="add del mod">
          <ac:chgData name="AMPUDIA MONTENEGRO JARED" userId="7a112dba-5ab3-42ae-994d-eeeacdc4b5ee" providerId="ADAL" clId="{73AB3B41-30C3-4E8A-AD85-08B1E8703CFC}" dt="2022-03-09T21:02:53.349" v="728" actId="22"/>
          <ac:spMkLst>
            <pc:docMk/>
            <pc:sldMk cId="2792377744" sldId="262"/>
            <ac:spMk id="3" creationId="{9988EE51-B968-4216-8204-30EB1D4DBC03}"/>
          </ac:spMkLst>
        </pc:spChg>
        <pc:spChg chg="add del mod">
          <ac:chgData name="AMPUDIA MONTENEGRO JARED" userId="7a112dba-5ab3-42ae-994d-eeeacdc4b5ee" providerId="ADAL" clId="{73AB3B41-30C3-4E8A-AD85-08B1E8703CFC}" dt="2022-02-27T20:46:55.074" v="288" actId="22"/>
          <ac:spMkLst>
            <pc:docMk/>
            <pc:sldMk cId="2792377744" sldId="262"/>
            <ac:spMk id="4" creationId="{1717F528-E13F-4632-869E-BFF99FE9A064}"/>
          </ac:spMkLst>
        </pc:spChg>
        <pc:spChg chg="add mod">
          <ac:chgData name="AMPUDIA MONTENEGRO JARED" userId="7a112dba-5ab3-42ae-994d-eeeacdc4b5ee" providerId="ADAL" clId="{73AB3B41-30C3-4E8A-AD85-08B1E8703CFC}" dt="2022-03-01T22:56:09.353" v="485" actId="1076"/>
          <ac:spMkLst>
            <pc:docMk/>
            <pc:sldMk cId="2792377744" sldId="262"/>
            <ac:spMk id="4" creationId="{78E315FC-3FFE-434F-9D9E-839DF0CC9B74}"/>
          </ac:spMkLst>
        </pc:spChg>
        <pc:spChg chg="add del mod">
          <ac:chgData name="AMPUDIA MONTENEGRO JARED" userId="7a112dba-5ab3-42ae-994d-eeeacdc4b5ee" providerId="ADAL" clId="{73AB3B41-30C3-4E8A-AD85-08B1E8703CFC}" dt="2022-03-01T22:55:12.258" v="427" actId="478"/>
          <ac:spMkLst>
            <pc:docMk/>
            <pc:sldMk cId="2792377744" sldId="262"/>
            <ac:spMk id="5" creationId="{1749D1EF-0389-4434-9548-19A611B6E0B3}"/>
          </ac:spMkLst>
        </pc:spChg>
        <pc:spChg chg="add del mod">
          <ac:chgData name="AMPUDIA MONTENEGRO JARED" userId="7a112dba-5ab3-42ae-994d-eeeacdc4b5ee" providerId="ADAL" clId="{73AB3B41-30C3-4E8A-AD85-08B1E8703CFC}" dt="2022-02-27T21:28:24.423" v="306" actId="22"/>
          <ac:spMkLst>
            <pc:docMk/>
            <pc:sldMk cId="2792377744" sldId="262"/>
            <ac:spMk id="9" creationId="{A9D14249-0F0C-4E71-B331-61CD51D67F00}"/>
          </ac:spMkLst>
        </pc:spChg>
        <pc:picChg chg="del">
          <ac:chgData name="AMPUDIA MONTENEGRO JARED" userId="7a112dba-5ab3-42ae-994d-eeeacdc4b5ee" providerId="ADAL" clId="{73AB3B41-30C3-4E8A-AD85-08B1E8703CFC}" dt="2022-02-27T20:46:27.392" v="287" actId="478"/>
          <ac:picMkLst>
            <pc:docMk/>
            <pc:sldMk cId="2792377744" sldId="262"/>
            <ac:picMk id="5" creationId="{3334ED93-31D5-4673-9E6C-928143C51B95}"/>
          </ac:picMkLst>
        </pc:picChg>
        <pc:picChg chg="add del mod ord">
          <ac:chgData name="AMPUDIA MONTENEGRO JARED" userId="7a112dba-5ab3-42ae-994d-eeeacdc4b5ee" providerId="ADAL" clId="{73AB3B41-30C3-4E8A-AD85-08B1E8703CFC}" dt="2022-03-11T01:40:50.578" v="739" actId="478"/>
          <ac:picMkLst>
            <pc:docMk/>
            <pc:sldMk cId="2792377744" sldId="262"/>
            <ac:picMk id="6" creationId="{229794EE-BEED-4194-90A0-A550D98759DA}"/>
          </ac:picMkLst>
        </pc:picChg>
        <pc:picChg chg="add del mod ord modCrop">
          <ac:chgData name="AMPUDIA MONTENEGRO JARED" userId="7a112dba-5ab3-42ae-994d-eeeacdc4b5ee" providerId="ADAL" clId="{73AB3B41-30C3-4E8A-AD85-08B1E8703CFC}" dt="2022-02-27T21:28:05.138" v="305" actId="478"/>
          <ac:picMkLst>
            <pc:docMk/>
            <pc:sldMk cId="2792377744" sldId="262"/>
            <ac:picMk id="7" creationId="{471BAE89-1FC5-4127-8A20-0D4D6F36D9BF}"/>
          </ac:picMkLst>
        </pc:picChg>
        <pc:picChg chg="add mod ord">
          <ac:chgData name="AMPUDIA MONTENEGRO JARED" userId="7a112dba-5ab3-42ae-994d-eeeacdc4b5ee" providerId="ADAL" clId="{73AB3B41-30C3-4E8A-AD85-08B1E8703CFC}" dt="2022-03-11T01:41:43.511" v="742" actId="14100"/>
          <ac:picMkLst>
            <pc:docMk/>
            <pc:sldMk cId="2792377744" sldId="262"/>
            <ac:picMk id="7" creationId="{E89B67EF-6FF0-488C-AAEF-BEFD1468711F}"/>
          </ac:picMkLst>
        </pc:picChg>
        <pc:picChg chg="add del mod ord">
          <ac:chgData name="AMPUDIA MONTENEGRO JARED" userId="7a112dba-5ab3-42ae-994d-eeeacdc4b5ee" providerId="ADAL" clId="{73AB3B41-30C3-4E8A-AD85-08B1E8703CFC}" dt="2022-03-09T21:02:52.019" v="727" actId="478"/>
          <ac:picMkLst>
            <pc:docMk/>
            <pc:sldMk cId="2792377744" sldId="262"/>
            <ac:picMk id="11" creationId="{CFCE0F41-249B-4FC7-88CB-9C9986F75D4C}"/>
          </ac:picMkLst>
        </pc:picChg>
      </pc:sldChg>
      <pc:sldChg chg="addSp delSp modSp add mod">
        <pc:chgData name="AMPUDIA MONTENEGRO JARED" userId="7a112dba-5ab3-42ae-994d-eeeacdc4b5ee" providerId="ADAL" clId="{73AB3B41-30C3-4E8A-AD85-08B1E8703CFC}" dt="2022-03-11T01:42:54.448" v="747" actId="1076"/>
        <pc:sldMkLst>
          <pc:docMk/>
          <pc:sldMk cId="130909824" sldId="263"/>
        </pc:sldMkLst>
        <pc:spChg chg="del mod">
          <ac:chgData name="AMPUDIA MONTENEGRO JARED" userId="7a112dba-5ab3-42ae-994d-eeeacdc4b5ee" providerId="ADAL" clId="{73AB3B41-30C3-4E8A-AD85-08B1E8703CFC}" dt="2022-03-01T22:55:31.502" v="435" actId="478"/>
          <ac:spMkLst>
            <pc:docMk/>
            <pc:sldMk cId="130909824" sldId="263"/>
            <ac:spMk id="2" creationId="{6E14B5F6-1BA0-4A42-B973-7CD1B07FDCE3}"/>
          </ac:spMkLst>
        </pc:spChg>
        <pc:spChg chg="add del mod">
          <ac:chgData name="AMPUDIA MONTENEGRO JARED" userId="7a112dba-5ab3-42ae-994d-eeeacdc4b5ee" providerId="ADAL" clId="{73AB3B41-30C3-4E8A-AD85-08B1E8703CFC}" dt="2022-03-11T01:42:47.930" v="744" actId="22"/>
          <ac:spMkLst>
            <pc:docMk/>
            <pc:sldMk cId="130909824" sldId="263"/>
            <ac:spMk id="3" creationId="{0F8BD3AE-E060-44D0-9E09-1418CFB5D47F}"/>
          </ac:spMkLst>
        </pc:spChg>
        <pc:spChg chg="add del mod">
          <ac:chgData name="AMPUDIA MONTENEGRO JARED" userId="7a112dba-5ab3-42ae-994d-eeeacdc4b5ee" providerId="ADAL" clId="{73AB3B41-30C3-4E8A-AD85-08B1E8703CFC}" dt="2022-03-09T21:02:13.617" v="723" actId="22"/>
          <ac:spMkLst>
            <pc:docMk/>
            <pc:sldMk cId="130909824" sldId="263"/>
            <ac:spMk id="3" creationId="{DDA918D8-2504-48E8-96F1-407D8AF44095}"/>
          </ac:spMkLst>
        </pc:spChg>
        <pc:spChg chg="add del mod">
          <ac:chgData name="AMPUDIA MONTENEGRO JARED" userId="7a112dba-5ab3-42ae-994d-eeeacdc4b5ee" providerId="ADAL" clId="{73AB3B41-30C3-4E8A-AD85-08B1E8703CFC}" dt="2022-03-01T22:55:34.222" v="436" actId="478"/>
          <ac:spMkLst>
            <pc:docMk/>
            <pc:sldMk cId="130909824" sldId="263"/>
            <ac:spMk id="4" creationId="{86FBADD6-BC1C-46EC-9BCE-05F288CAC0B1}"/>
          </ac:spMkLst>
        </pc:spChg>
        <pc:spChg chg="add del mod">
          <ac:chgData name="AMPUDIA MONTENEGRO JARED" userId="7a112dba-5ab3-42ae-994d-eeeacdc4b5ee" providerId="ADAL" clId="{73AB3B41-30C3-4E8A-AD85-08B1E8703CFC}" dt="2022-02-27T20:48:23.323" v="294" actId="22"/>
          <ac:spMkLst>
            <pc:docMk/>
            <pc:sldMk cId="130909824" sldId="263"/>
            <ac:spMk id="4" creationId="{9ECCD7F9-A9BF-41A1-8CA0-D18DEDFB382D}"/>
          </ac:spMkLst>
        </pc:spChg>
        <pc:spChg chg="add mod">
          <ac:chgData name="AMPUDIA MONTENEGRO JARED" userId="7a112dba-5ab3-42ae-994d-eeeacdc4b5ee" providerId="ADAL" clId="{73AB3B41-30C3-4E8A-AD85-08B1E8703CFC}" dt="2022-03-01T22:55:49.879" v="472" actId="1076"/>
          <ac:spMkLst>
            <pc:docMk/>
            <pc:sldMk cId="130909824" sldId="263"/>
            <ac:spMk id="6" creationId="{E022B287-7A29-475C-ABBB-C42BBD8EC6F0}"/>
          </ac:spMkLst>
        </pc:spChg>
        <pc:spChg chg="add del mod">
          <ac:chgData name="AMPUDIA MONTENEGRO JARED" userId="7a112dba-5ab3-42ae-994d-eeeacdc4b5ee" providerId="ADAL" clId="{73AB3B41-30C3-4E8A-AD85-08B1E8703CFC}" dt="2022-02-27T21:29:09.689" v="314" actId="22"/>
          <ac:spMkLst>
            <pc:docMk/>
            <pc:sldMk cId="130909824" sldId="263"/>
            <ac:spMk id="9" creationId="{29B08E2C-0478-4878-8D04-219AA0102D1E}"/>
          </ac:spMkLst>
        </pc:spChg>
        <pc:picChg chg="del">
          <ac:chgData name="AMPUDIA MONTENEGRO JARED" userId="7a112dba-5ab3-42ae-994d-eeeacdc4b5ee" providerId="ADAL" clId="{73AB3B41-30C3-4E8A-AD85-08B1E8703CFC}" dt="2022-02-27T20:47:43.170" v="293" actId="478"/>
          <ac:picMkLst>
            <pc:docMk/>
            <pc:sldMk cId="130909824" sldId="263"/>
            <ac:picMk id="5" creationId="{3334ED93-31D5-4673-9E6C-928143C51B95}"/>
          </ac:picMkLst>
        </pc:picChg>
        <pc:picChg chg="add mod ord">
          <ac:chgData name="AMPUDIA MONTENEGRO JARED" userId="7a112dba-5ab3-42ae-994d-eeeacdc4b5ee" providerId="ADAL" clId="{73AB3B41-30C3-4E8A-AD85-08B1E8703CFC}" dt="2022-03-11T01:42:54.448" v="747" actId="1076"/>
          <ac:picMkLst>
            <pc:docMk/>
            <pc:sldMk cId="130909824" sldId="263"/>
            <ac:picMk id="5" creationId="{98A2842D-712B-4393-8A18-76B92B686445}"/>
          </ac:picMkLst>
        </pc:picChg>
        <pc:picChg chg="add del">
          <ac:chgData name="AMPUDIA MONTENEGRO JARED" userId="7a112dba-5ab3-42ae-994d-eeeacdc4b5ee" providerId="ADAL" clId="{73AB3B41-30C3-4E8A-AD85-08B1E8703CFC}" dt="2022-03-09T21:02:12.514" v="722" actId="22"/>
          <ac:picMkLst>
            <pc:docMk/>
            <pc:sldMk cId="130909824" sldId="263"/>
            <ac:picMk id="5" creationId="{B0D22B91-0F34-427B-89AC-E2BC4618305D}"/>
          </ac:picMkLst>
        </pc:picChg>
        <pc:picChg chg="add del mod ord">
          <ac:chgData name="AMPUDIA MONTENEGRO JARED" userId="7a112dba-5ab3-42ae-994d-eeeacdc4b5ee" providerId="ADAL" clId="{73AB3B41-30C3-4E8A-AD85-08B1E8703CFC}" dt="2022-02-27T21:29:06.316" v="311" actId="478"/>
          <ac:picMkLst>
            <pc:docMk/>
            <pc:sldMk cId="130909824" sldId="263"/>
            <ac:picMk id="7" creationId="{36719E09-1A16-4E10-8835-B04629557BED}"/>
          </ac:picMkLst>
        </pc:picChg>
        <pc:picChg chg="add del mod ord">
          <ac:chgData name="AMPUDIA MONTENEGRO JARED" userId="7a112dba-5ab3-42ae-994d-eeeacdc4b5ee" providerId="ADAL" clId="{73AB3B41-30C3-4E8A-AD85-08B1E8703CFC}" dt="2022-03-11T01:42:46.509" v="743" actId="478"/>
          <ac:picMkLst>
            <pc:docMk/>
            <pc:sldMk cId="130909824" sldId="263"/>
            <ac:picMk id="8" creationId="{54523A43-8545-42F2-8BCF-8EBB0BC43010}"/>
          </ac:picMkLst>
        </pc:picChg>
        <pc:picChg chg="add del">
          <ac:chgData name="AMPUDIA MONTENEGRO JARED" userId="7a112dba-5ab3-42ae-994d-eeeacdc4b5ee" providerId="ADAL" clId="{73AB3B41-30C3-4E8A-AD85-08B1E8703CFC}" dt="2022-02-27T21:29:08.047" v="313" actId="22"/>
          <ac:picMkLst>
            <pc:docMk/>
            <pc:sldMk cId="130909824" sldId="263"/>
            <ac:picMk id="11" creationId="{A5FAFAC8-7569-41FD-8B21-AE96E0056CD5}"/>
          </ac:picMkLst>
        </pc:picChg>
        <pc:picChg chg="add del mod ord">
          <ac:chgData name="AMPUDIA MONTENEGRO JARED" userId="7a112dba-5ab3-42ae-994d-eeeacdc4b5ee" providerId="ADAL" clId="{73AB3B41-30C3-4E8A-AD85-08B1E8703CFC}" dt="2022-03-09T21:02:10.746" v="720" actId="478"/>
          <ac:picMkLst>
            <pc:docMk/>
            <pc:sldMk cId="130909824" sldId="263"/>
            <ac:picMk id="13" creationId="{2C8046CF-293A-4B13-9ECD-FB7B68BAFFEF}"/>
          </ac:picMkLst>
        </pc:picChg>
      </pc:sldChg>
      <pc:sldChg chg="modSp mod">
        <pc:chgData name="AMPUDIA MONTENEGRO JARED" userId="7a112dba-5ab3-42ae-994d-eeeacdc4b5ee" providerId="ADAL" clId="{73AB3B41-30C3-4E8A-AD85-08B1E8703CFC}" dt="2022-03-01T22:56:46.854" v="487" actId="5793"/>
        <pc:sldMkLst>
          <pc:docMk/>
          <pc:sldMk cId="1796714290" sldId="264"/>
        </pc:sldMkLst>
        <pc:spChg chg="mod">
          <ac:chgData name="AMPUDIA MONTENEGRO JARED" userId="7a112dba-5ab3-42ae-994d-eeeacdc4b5ee" providerId="ADAL" clId="{73AB3B41-30C3-4E8A-AD85-08B1E8703CFC}" dt="2022-03-01T22:56:46.854" v="487" actId="5793"/>
          <ac:spMkLst>
            <pc:docMk/>
            <pc:sldMk cId="1796714290" sldId="264"/>
            <ac:spMk id="3" creationId="{FBC0CC10-2E4D-4F58-9470-3AF9AB02377B}"/>
          </ac:spMkLst>
        </pc:spChg>
      </pc:sldChg>
      <pc:sldChg chg="modSp mod modNotesTx">
        <pc:chgData name="AMPUDIA MONTENEGRO JARED" userId="7a112dba-5ab3-42ae-994d-eeeacdc4b5ee" providerId="ADAL" clId="{73AB3B41-30C3-4E8A-AD85-08B1E8703CFC}" dt="2022-03-03T14:52:42.670" v="712" actId="5793"/>
        <pc:sldMkLst>
          <pc:docMk/>
          <pc:sldMk cId="2610895302" sldId="265"/>
        </pc:sldMkLst>
        <pc:spChg chg="mod">
          <ac:chgData name="AMPUDIA MONTENEGRO JARED" userId="7a112dba-5ab3-42ae-994d-eeeacdc4b5ee" providerId="ADAL" clId="{73AB3B41-30C3-4E8A-AD85-08B1E8703CFC}" dt="2022-03-01T22:54:22.531" v="416" actId="1076"/>
          <ac:spMkLst>
            <pc:docMk/>
            <pc:sldMk cId="2610895302" sldId="265"/>
            <ac:spMk id="2" creationId="{FD45C9A1-C0FE-484E-A43E-DD798059A690}"/>
          </ac:spMkLst>
        </pc:spChg>
        <pc:spChg chg="mod">
          <ac:chgData name="AMPUDIA MONTENEGRO JARED" userId="7a112dba-5ab3-42ae-994d-eeeacdc4b5ee" providerId="ADAL" clId="{73AB3B41-30C3-4E8A-AD85-08B1E8703CFC}" dt="2022-03-01T22:54:14.264" v="413" actId="27636"/>
          <ac:spMkLst>
            <pc:docMk/>
            <pc:sldMk cId="2610895302" sldId="265"/>
            <ac:spMk id="3" creationId="{AB04D9CD-5536-4DA9-8D3A-31F8F173D6E9}"/>
          </ac:spMkLst>
        </pc:spChg>
      </pc:sldChg>
    </pc:docChg>
  </pc:docChgLst>
  <pc:docChgLst>
    <pc:chgData name="Guest User" userId="S::urn:spo:anon#e92a005cc24fb2f40de508acd7166815ecdd8f3e18880fa273f840fc4c7cc474::" providerId="AD" clId="Web-{46B0DCE5-C42A-1EA5-23D6-D8BB52291738}"/>
    <pc:docChg chg="delSld modSld">
      <pc:chgData name="Guest User" userId="S::urn:spo:anon#e92a005cc24fb2f40de508acd7166815ecdd8f3e18880fa273f840fc4c7cc474::" providerId="AD" clId="Web-{46B0DCE5-C42A-1EA5-23D6-D8BB52291738}" dt="2022-03-10T03:49:38.922" v="5"/>
      <pc:docMkLst>
        <pc:docMk/>
      </pc:docMkLst>
      <pc:sldChg chg="del">
        <pc:chgData name="Guest User" userId="S::urn:spo:anon#e92a005cc24fb2f40de508acd7166815ecdd8f3e18880fa273f840fc4c7cc474::" providerId="AD" clId="Web-{46B0DCE5-C42A-1EA5-23D6-D8BB52291738}" dt="2022-03-10T03:49:00.875" v="0"/>
        <pc:sldMkLst>
          <pc:docMk/>
          <pc:sldMk cId="3035593005" sldId="266"/>
        </pc:sldMkLst>
      </pc:sldChg>
      <pc:sldChg chg="del">
        <pc:chgData name="Guest User" userId="S::urn:spo:anon#e92a005cc24fb2f40de508acd7166815ecdd8f3e18880fa273f840fc4c7cc474::" providerId="AD" clId="Web-{46B0DCE5-C42A-1EA5-23D6-D8BB52291738}" dt="2022-03-10T03:49:12.640" v="1"/>
        <pc:sldMkLst>
          <pc:docMk/>
          <pc:sldMk cId="1431525006" sldId="267"/>
        </pc:sldMkLst>
      </pc:sldChg>
      <pc:sldChg chg="del">
        <pc:chgData name="Guest User" userId="S::urn:spo:anon#e92a005cc24fb2f40de508acd7166815ecdd8f3e18880fa273f840fc4c7cc474::" providerId="AD" clId="Web-{46B0DCE5-C42A-1EA5-23D6-D8BB52291738}" dt="2022-03-10T03:49:16.625" v="2"/>
        <pc:sldMkLst>
          <pc:docMk/>
          <pc:sldMk cId="1983937785" sldId="268"/>
        </pc:sldMkLst>
      </pc:sldChg>
      <pc:sldChg chg="addSp delSp modSp mod setBg">
        <pc:chgData name="Guest User" userId="S::urn:spo:anon#e92a005cc24fb2f40de508acd7166815ecdd8f3e18880fa273f840fc4c7cc474::" providerId="AD" clId="Web-{46B0DCE5-C42A-1EA5-23D6-D8BB52291738}" dt="2022-03-10T03:49:38.922" v="5"/>
        <pc:sldMkLst>
          <pc:docMk/>
          <pc:sldMk cId="1904506013" sldId="269"/>
        </pc:sldMkLst>
        <pc:picChg chg="add mod">
          <ac:chgData name="Guest User" userId="S::urn:spo:anon#e92a005cc24fb2f40de508acd7166815ecdd8f3e18880fa273f840fc4c7cc474::" providerId="AD" clId="Web-{46B0DCE5-C42A-1EA5-23D6-D8BB52291738}" dt="2022-03-10T03:49:38.922" v="5"/>
          <ac:picMkLst>
            <pc:docMk/>
            <pc:sldMk cId="1904506013" sldId="269"/>
            <ac:picMk id="2" creationId="{41B60D9D-F32C-4CB3-AB94-761938FF046D}"/>
          </ac:picMkLst>
        </pc:picChg>
        <pc:picChg chg="del">
          <ac:chgData name="Guest User" userId="S::urn:spo:anon#e92a005cc24fb2f40de508acd7166815ecdd8f3e18880fa273f840fc4c7cc474::" providerId="AD" clId="Web-{46B0DCE5-C42A-1EA5-23D6-D8BB52291738}" dt="2022-03-10T03:49:21.266" v="3"/>
          <ac:picMkLst>
            <pc:docMk/>
            <pc:sldMk cId="1904506013" sldId="269"/>
            <ac:picMk id="4" creationId="{EFC940BF-A144-4037-AF17-E24E0F53D4DB}"/>
          </ac:picMkLst>
        </pc:picChg>
      </pc:sldChg>
    </pc:docChg>
  </pc:docChgLst>
  <pc:docChgLst>
    <pc:chgData name="Usuario invitado" userId="S::urn:spo:anon#416cc96c5a3d7e9fc3bf7bce4ff7d30c927622a9fd6272cd08bafe94d85b1603::" providerId="AD" clId="Web-{30964437-2AAC-4A10-9742-A5F15A6E61AC}"/>
    <pc:docChg chg="modSld">
      <pc:chgData name="Usuario invitado" userId="S::urn:spo:anon#416cc96c5a3d7e9fc3bf7bce4ff7d30c927622a9fd6272cd08bafe94d85b1603::" providerId="AD" clId="Web-{30964437-2AAC-4A10-9742-A5F15A6E61AC}" dt="2022-03-10T14:49:33.683" v="0" actId="1076"/>
      <pc:docMkLst>
        <pc:docMk/>
      </pc:docMkLst>
      <pc:sldChg chg="modSp">
        <pc:chgData name="Usuario invitado" userId="S::urn:spo:anon#416cc96c5a3d7e9fc3bf7bce4ff7d30c927622a9fd6272cd08bafe94d85b1603::" providerId="AD" clId="Web-{30964437-2AAC-4A10-9742-A5F15A6E61AC}" dt="2022-03-10T14:49:33.683" v="0" actId="1076"/>
        <pc:sldMkLst>
          <pc:docMk/>
          <pc:sldMk cId="1324508986" sldId="257"/>
        </pc:sldMkLst>
        <pc:picChg chg="mod">
          <ac:chgData name="Usuario invitado" userId="S::urn:spo:anon#416cc96c5a3d7e9fc3bf7bce4ff7d30c927622a9fd6272cd08bafe94d85b1603::" providerId="AD" clId="Web-{30964437-2AAC-4A10-9742-A5F15A6E61AC}" dt="2022-03-10T14:49:33.683" v="0" actId="1076"/>
          <ac:picMkLst>
            <pc:docMk/>
            <pc:sldMk cId="1324508986" sldId="257"/>
            <ac:picMk id="6" creationId="{3F20750A-6DFB-4AD2-9CE5-8617C2F4C147}"/>
          </ac:picMkLst>
        </pc:picChg>
      </pc:sldChg>
    </pc:docChg>
  </pc:docChgLst>
  <pc:docChgLst>
    <pc:chgData name="Usuario invitado" userId="S::urn:spo:anon#641744186c5fce3e36a647224ab405501d2fc04b1dc5538135e19fe1c18a87a6::" providerId="AD" clId="Web-{B2ACF5C9-605D-B666-C115-BCCB3372BCF8}"/>
    <pc:docChg chg="addSld delSld modSld">
      <pc:chgData name="Usuario invitado" userId="S::urn:spo:anon#641744186c5fce3e36a647224ab405501d2fc04b1dc5538135e19fe1c18a87a6::" providerId="AD" clId="Web-{B2ACF5C9-605D-B666-C115-BCCB3372BCF8}" dt="2022-03-02T20:30:55.106" v="69" actId="1076"/>
      <pc:docMkLst>
        <pc:docMk/>
      </pc:docMkLst>
      <pc:sldChg chg="addSp delSp modSp">
        <pc:chgData name="Usuario invitado" userId="S::urn:spo:anon#641744186c5fce3e36a647224ab405501d2fc04b1dc5538135e19fe1c18a87a6::" providerId="AD" clId="Web-{B2ACF5C9-605D-B666-C115-BCCB3372BCF8}" dt="2022-03-02T20:26:09.372" v="52" actId="14100"/>
        <pc:sldMkLst>
          <pc:docMk/>
          <pc:sldMk cId="3035593005" sldId="266"/>
        </pc:sldMkLst>
        <pc:picChg chg="add mod">
          <ac:chgData name="Usuario invitado" userId="S::urn:spo:anon#641744186c5fce3e36a647224ab405501d2fc04b1dc5538135e19fe1c18a87a6::" providerId="AD" clId="Web-{B2ACF5C9-605D-B666-C115-BCCB3372BCF8}" dt="2022-03-02T20:26:09.372" v="52" actId="14100"/>
          <ac:picMkLst>
            <pc:docMk/>
            <pc:sldMk cId="3035593005" sldId="266"/>
            <ac:picMk id="3" creationId="{D7270E59-1EA5-4BBE-96B2-56EA5BC658E3}"/>
          </ac:picMkLst>
        </pc:picChg>
        <pc:picChg chg="add del mod modCrop">
          <ac:chgData name="Usuario invitado" userId="S::urn:spo:anon#641744186c5fce3e36a647224ab405501d2fc04b1dc5538135e19fe1c18a87a6::" providerId="AD" clId="Web-{B2ACF5C9-605D-B666-C115-BCCB3372BCF8}" dt="2022-03-02T20:21:37.639" v="41"/>
          <ac:picMkLst>
            <pc:docMk/>
            <pc:sldMk cId="3035593005" sldId="266"/>
            <ac:picMk id="6" creationId="{9BA8773B-7F35-4978-9A24-6BD98F9A6994}"/>
          </ac:picMkLst>
        </pc:picChg>
        <pc:picChg chg="add del">
          <ac:chgData name="Usuario invitado" userId="S::urn:spo:anon#641744186c5fce3e36a647224ab405501d2fc04b1dc5538135e19fe1c18a87a6::" providerId="AD" clId="Web-{B2ACF5C9-605D-B666-C115-BCCB3372BCF8}" dt="2022-03-02T20:22:39.611" v="43"/>
          <ac:picMkLst>
            <pc:docMk/>
            <pc:sldMk cId="3035593005" sldId="266"/>
            <ac:picMk id="7" creationId="{E2B82851-51E2-48CB-935C-EE2239226E89}"/>
          </ac:picMkLst>
        </pc:picChg>
        <pc:picChg chg="del mod modCrop">
          <ac:chgData name="Usuario invitado" userId="S::urn:spo:anon#641744186c5fce3e36a647224ab405501d2fc04b1dc5538135e19fe1c18a87a6::" providerId="AD" clId="Web-{B2ACF5C9-605D-B666-C115-BCCB3372BCF8}" dt="2022-03-02T20:24:46.852" v="49"/>
          <ac:picMkLst>
            <pc:docMk/>
            <pc:sldMk cId="3035593005" sldId="266"/>
            <ac:picMk id="13" creationId="{F053B2A1-8E00-47DF-83C5-145B324C1411}"/>
          </ac:picMkLst>
        </pc:picChg>
      </pc:sldChg>
      <pc:sldChg chg="addSp delSp modSp new del">
        <pc:chgData name="Usuario invitado" userId="S::urn:spo:anon#641744186c5fce3e36a647224ab405501d2fc04b1dc5538135e19fe1c18a87a6::" providerId="AD" clId="Web-{B2ACF5C9-605D-B666-C115-BCCB3372BCF8}" dt="2022-03-02T20:17:50.845" v="27"/>
        <pc:sldMkLst>
          <pc:docMk/>
          <pc:sldMk cId="381964343" sldId="267"/>
        </pc:sldMkLst>
        <pc:spChg chg="add del">
          <ac:chgData name="Usuario invitado" userId="S::urn:spo:anon#641744186c5fce3e36a647224ab405501d2fc04b1dc5538135e19fe1c18a87a6::" providerId="AD" clId="Web-{B2ACF5C9-605D-B666-C115-BCCB3372BCF8}" dt="2022-03-02T20:17:42.939" v="22"/>
          <ac:spMkLst>
            <pc:docMk/>
            <pc:sldMk cId="381964343" sldId="267"/>
            <ac:spMk id="2" creationId="{A3390574-DAFA-4665-9405-9733EC293A01}"/>
          </ac:spMkLst>
        </pc:spChg>
        <pc:spChg chg="add del">
          <ac:chgData name="Usuario invitado" userId="S::urn:spo:anon#641744186c5fce3e36a647224ab405501d2fc04b1dc5538135e19fe1c18a87a6::" providerId="AD" clId="Web-{B2ACF5C9-605D-B666-C115-BCCB3372BCF8}" dt="2022-03-02T20:17:45.064" v="23"/>
          <ac:spMkLst>
            <pc:docMk/>
            <pc:sldMk cId="381964343" sldId="267"/>
            <ac:spMk id="3" creationId="{83A39AD4-56E9-42A7-AC6D-4DE1B30EA23D}"/>
          </ac:spMkLst>
        </pc:spChg>
        <pc:picChg chg="add del mod">
          <ac:chgData name="Usuario invitado" userId="S::urn:spo:anon#641744186c5fce3e36a647224ab405501d2fc04b1dc5538135e19fe1c18a87a6::" providerId="AD" clId="Web-{B2ACF5C9-605D-B666-C115-BCCB3372BCF8}" dt="2022-03-02T20:17:49.314" v="25"/>
          <ac:picMkLst>
            <pc:docMk/>
            <pc:sldMk cId="381964343" sldId="267"/>
            <ac:picMk id="4" creationId="{A1648023-8685-4AEF-8EFF-B6E3039D3DEC}"/>
          </ac:picMkLst>
        </pc:picChg>
      </pc:sldChg>
      <pc:sldChg chg="addSp delSp modSp new">
        <pc:chgData name="Usuario invitado" userId="S::urn:spo:anon#641744186c5fce3e36a647224ab405501d2fc04b1dc5538135e19fe1c18a87a6::" providerId="AD" clId="Web-{B2ACF5C9-605D-B666-C115-BCCB3372BCF8}" dt="2022-03-02T20:27:32.845" v="55" actId="14100"/>
        <pc:sldMkLst>
          <pc:docMk/>
          <pc:sldMk cId="1431525006" sldId="267"/>
        </pc:sldMkLst>
        <pc:spChg chg="del">
          <ac:chgData name="Usuario invitado" userId="S::urn:spo:anon#641744186c5fce3e36a647224ab405501d2fc04b1dc5538135e19fe1c18a87a6::" providerId="AD" clId="Web-{B2ACF5C9-605D-B666-C115-BCCB3372BCF8}" dt="2022-03-02T20:22:52.096" v="46"/>
          <ac:spMkLst>
            <pc:docMk/>
            <pc:sldMk cId="1431525006" sldId="267"/>
            <ac:spMk id="2" creationId="{67EE778F-D26C-4038-81F9-12FD60400602}"/>
          </ac:spMkLst>
        </pc:spChg>
        <pc:spChg chg="del">
          <ac:chgData name="Usuario invitado" userId="S::urn:spo:anon#641744186c5fce3e36a647224ab405501d2fc04b1dc5538135e19fe1c18a87a6::" providerId="AD" clId="Web-{B2ACF5C9-605D-B666-C115-BCCB3372BCF8}" dt="2022-03-02T20:22:50.096" v="45"/>
          <ac:spMkLst>
            <pc:docMk/>
            <pc:sldMk cId="1431525006" sldId="267"/>
            <ac:spMk id="3" creationId="{8F2CD0E4-A3A3-421C-97DB-A9B17B127B10}"/>
          </ac:spMkLst>
        </pc:spChg>
        <pc:picChg chg="add del">
          <ac:chgData name="Usuario invitado" userId="S::urn:spo:anon#641744186c5fce3e36a647224ab405501d2fc04b1dc5538135e19fe1c18a87a6::" providerId="AD" clId="Web-{B2ACF5C9-605D-B666-C115-BCCB3372BCF8}" dt="2022-03-02T20:24:44.352" v="48"/>
          <ac:picMkLst>
            <pc:docMk/>
            <pc:sldMk cId="1431525006" sldId="267"/>
            <ac:picMk id="5" creationId="{AE5A3BEE-0150-40F8-96E4-E12EFB5E050B}"/>
          </ac:picMkLst>
        </pc:picChg>
        <pc:picChg chg="add mod">
          <ac:chgData name="Usuario invitado" userId="S::urn:spo:anon#641744186c5fce3e36a647224ab405501d2fc04b1dc5538135e19fe1c18a87a6::" providerId="AD" clId="Web-{B2ACF5C9-605D-B666-C115-BCCB3372BCF8}" dt="2022-03-02T20:27:32.845" v="55" actId="14100"/>
          <ac:picMkLst>
            <pc:docMk/>
            <pc:sldMk cId="1431525006" sldId="267"/>
            <ac:picMk id="6" creationId="{D4A8DC57-F4BB-4835-A7DB-C71663A00C17}"/>
          </ac:picMkLst>
        </pc:picChg>
      </pc:sldChg>
      <pc:sldChg chg="addSp delSp modSp new">
        <pc:chgData name="Usuario invitado" userId="S::urn:spo:anon#641744186c5fce3e36a647224ab405501d2fc04b1dc5538135e19fe1c18a87a6::" providerId="AD" clId="Web-{B2ACF5C9-605D-B666-C115-BCCB3372BCF8}" dt="2022-03-02T20:28:56.100" v="62" actId="1076"/>
        <pc:sldMkLst>
          <pc:docMk/>
          <pc:sldMk cId="1983937785" sldId="268"/>
        </pc:sldMkLst>
        <pc:spChg chg="del">
          <ac:chgData name="Usuario invitado" userId="S::urn:spo:anon#641744186c5fce3e36a647224ab405501d2fc04b1dc5538135e19fe1c18a87a6::" providerId="AD" clId="Web-{B2ACF5C9-605D-B666-C115-BCCB3372BCF8}" dt="2022-03-02T20:28:40.380" v="58"/>
          <ac:spMkLst>
            <pc:docMk/>
            <pc:sldMk cId="1983937785" sldId="268"/>
            <ac:spMk id="2" creationId="{3B78DDD9-F7D0-40DF-98EF-B2E2B0CDDF85}"/>
          </ac:spMkLst>
        </pc:spChg>
        <pc:spChg chg="del">
          <ac:chgData name="Usuario invitado" userId="S::urn:spo:anon#641744186c5fce3e36a647224ab405501d2fc04b1dc5538135e19fe1c18a87a6::" providerId="AD" clId="Web-{B2ACF5C9-605D-B666-C115-BCCB3372BCF8}" dt="2022-03-02T20:28:38.302" v="57"/>
          <ac:spMkLst>
            <pc:docMk/>
            <pc:sldMk cId="1983937785" sldId="268"/>
            <ac:spMk id="3" creationId="{533345FE-0C7B-4B32-A13A-58BA67B46328}"/>
          </ac:spMkLst>
        </pc:spChg>
        <pc:picChg chg="add mod">
          <ac:chgData name="Usuario invitado" userId="S::urn:spo:anon#641744186c5fce3e36a647224ab405501d2fc04b1dc5538135e19fe1c18a87a6::" providerId="AD" clId="Web-{B2ACF5C9-605D-B666-C115-BCCB3372BCF8}" dt="2022-03-02T20:28:56.100" v="62" actId="1076"/>
          <ac:picMkLst>
            <pc:docMk/>
            <pc:sldMk cId="1983937785" sldId="268"/>
            <ac:picMk id="4" creationId="{C9C45507-5F24-42B0-9A03-05E21DE1EDA5}"/>
          </ac:picMkLst>
        </pc:picChg>
      </pc:sldChg>
      <pc:sldChg chg="addSp delSp modSp new">
        <pc:chgData name="Usuario invitado" userId="S::urn:spo:anon#641744186c5fce3e36a647224ab405501d2fc04b1dc5538135e19fe1c18a87a6::" providerId="AD" clId="Web-{B2ACF5C9-605D-B666-C115-BCCB3372BCF8}" dt="2022-03-02T20:30:55.106" v="69" actId="1076"/>
        <pc:sldMkLst>
          <pc:docMk/>
          <pc:sldMk cId="1904506013" sldId="269"/>
        </pc:sldMkLst>
        <pc:spChg chg="del">
          <ac:chgData name="Usuario invitado" userId="S::urn:spo:anon#641744186c5fce3e36a647224ab405501d2fc04b1dc5538135e19fe1c18a87a6::" providerId="AD" clId="Web-{B2ACF5C9-605D-B666-C115-BCCB3372BCF8}" dt="2022-03-02T20:29:05.100" v="65"/>
          <ac:spMkLst>
            <pc:docMk/>
            <pc:sldMk cId="1904506013" sldId="269"/>
            <ac:spMk id="2" creationId="{A2371EA1-2552-4D98-AE40-4256EB4BAA0E}"/>
          </ac:spMkLst>
        </pc:spChg>
        <pc:spChg chg="del">
          <ac:chgData name="Usuario invitado" userId="S::urn:spo:anon#641744186c5fce3e36a647224ab405501d2fc04b1dc5538135e19fe1c18a87a6::" providerId="AD" clId="Web-{B2ACF5C9-605D-B666-C115-BCCB3372BCF8}" dt="2022-03-02T20:29:02.850" v="64"/>
          <ac:spMkLst>
            <pc:docMk/>
            <pc:sldMk cId="1904506013" sldId="269"/>
            <ac:spMk id="3" creationId="{65D2F30E-2FD6-44C0-9D42-66B2F6AE53DB}"/>
          </ac:spMkLst>
        </pc:spChg>
        <pc:picChg chg="add mod">
          <ac:chgData name="Usuario invitado" userId="S::urn:spo:anon#641744186c5fce3e36a647224ab405501d2fc04b1dc5538135e19fe1c18a87a6::" providerId="AD" clId="Web-{B2ACF5C9-605D-B666-C115-BCCB3372BCF8}" dt="2022-03-02T20:30:55.106" v="69" actId="1076"/>
          <ac:picMkLst>
            <pc:docMk/>
            <pc:sldMk cId="1904506013" sldId="269"/>
            <ac:picMk id="4" creationId="{EFC940BF-A144-4037-AF17-E24E0F53D4DB}"/>
          </ac:picMkLst>
        </pc:picChg>
      </pc:sldChg>
    </pc:docChg>
  </pc:docChgLst>
  <pc:docChgLst>
    <pc:chgData name="Usuario invitado" userId="S::urn:spo:anon#641744186c5fce3e36a647224ab405501d2fc04b1dc5538135e19fe1c18a87a6::" providerId="AD" clId="Web-{1EA1F652-A610-43F8-84E3-091BB8B3A0F4}"/>
    <pc:docChg chg="addSld">
      <pc:chgData name="Usuario invitado" userId="S::urn:spo:anon#641744186c5fce3e36a647224ab405501d2fc04b1dc5538135e19fe1c18a87a6::" providerId="AD" clId="Web-{1EA1F652-A610-43F8-84E3-091BB8B3A0F4}" dt="2022-02-25T20:22:42.628" v="0"/>
      <pc:docMkLst>
        <pc:docMk/>
      </pc:docMkLst>
      <pc:sldChg chg="new">
        <pc:chgData name="Usuario invitado" userId="S::urn:spo:anon#641744186c5fce3e36a647224ab405501d2fc04b1dc5538135e19fe1c18a87a6::" providerId="AD" clId="Web-{1EA1F652-A610-43F8-84E3-091BB8B3A0F4}" dt="2022-02-25T20:22:42.628" v="0"/>
        <pc:sldMkLst>
          <pc:docMk/>
          <pc:sldMk cId="883538536" sldId="256"/>
        </pc:sldMkLst>
      </pc:sldChg>
    </pc:docChg>
  </pc:docChgLst>
  <pc:docChgLst>
    <pc:chgData name="Usuario invitado" userId="S::urn:spo:anon#641744186c5fce3e36a647224ab405501d2fc04b1dc5538135e19fe1c18a87a6::" providerId="AD" clId="Web-{578E51C3-6D16-4A4B-BEC4-1136DC97C28D}"/>
    <pc:docChg chg="addSld modSld">
      <pc:chgData name="Usuario invitado" userId="S::urn:spo:anon#641744186c5fce3e36a647224ab405501d2fc04b1dc5538135e19fe1c18a87a6::" providerId="AD" clId="Web-{578E51C3-6D16-4A4B-BEC4-1136DC97C28D}" dt="2022-02-27T22:30:46.508" v="37" actId="20577"/>
      <pc:docMkLst>
        <pc:docMk/>
      </pc:docMkLst>
      <pc:sldChg chg="modSp new">
        <pc:chgData name="Usuario invitado" userId="S::urn:spo:anon#641744186c5fce3e36a647224ab405501d2fc04b1dc5538135e19fe1c18a87a6::" providerId="AD" clId="Web-{578E51C3-6D16-4A4B-BEC4-1136DC97C28D}" dt="2022-02-27T22:30:33.461" v="33" actId="20577"/>
        <pc:sldMkLst>
          <pc:docMk/>
          <pc:sldMk cId="1796714290" sldId="264"/>
        </pc:sldMkLst>
        <pc:spChg chg="mod">
          <ac:chgData name="Usuario invitado" userId="S::urn:spo:anon#641744186c5fce3e36a647224ab405501d2fc04b1dc5538135e19fe1c18a87a6::" providerId="AD" clId="Web-{578E51C3-6D16-4A4B-BEC4-1136DC97C28D}" dt="2022-02-27T22:12:01.317" v="13" actId="20577"/>
          <ac:spMkLst>
            <pc:docMk/>
            <pc:sldMk cId="1796714290" sldId="264"/>
            <ac:spMk id="2" creationId="{FD4557E2-C4D0-4E10-9F91-29113A7F0DA5}"/>
          </ac:spMkLst>
        </pc:spChg>
        <pc:spChg chg="mod">
          <ac:chgData name="Usuario invitado" userId="S::urn:spo:anon#641744186c5fce3e36a647224ab405501d2fc04b1dc5538135e19fe1c18a87a6::" providerId="AD" clId="Web-{578E51C3-6D16-4A4B-BEC4-1136DC97C28D}" dt="2022-02-27T22:30:33.461" v="33" actId="20577"/>
          <ac:spMkLst>
            <pc:docMk/>
            <pc:sldMk cId="1796714290" sldId="264"/>
            <ac:spMk id="3" creationId="{FBC0CC10-2E4D-4F58-9470-3AF9AB02377B}"/>
          </ac:spMkLst>
        </pc:spChg>
      </pc:sldChg>
      <pc:sldChg chg="modSp new">
        <pc:chgData name="Usuario invitado" userId="S::urn:spo:anon#641744186c5fce3e36a647224ab405501d2fc04b1dc5538135e19fe1c18a87a6::" providerId="AD" clId="Web-{578E51C3-6D16-4A4B-BEC4-1136DC97C28D}" dt="2022-02-27T22:30:46.508" v="37" actId="20577"/>
        <pc:sldMkLst>
          <pc:docMk/>
          <pc:sldMk cId="2610895302" sldId="265"/>
        </pc:sldMkLst>
        <pc:spChg chg="mod">
          <ac:chgData name="Usuario invitado" userId="S::urn:spo:anon#641744186c5fce3e36a647224ab405501d2fc04b1dc5538135e19fe1c18a87a6::" providerId="AD" clId="Web-{578E51C3-6D16-4A4B-BEC4-1136DC97C28D}" dt="2022-02-27T22:12:33.349" v="31" actId="20577"/>
          <ac:spMkLst>
            <pc:docMk/>
            <pc:sldMk cId="2610895302" sldId="265"/>
            <ac:spMk id="2" creationId="{FD45C9A1-C0FE-484E-A43E-DD798059A690}"/>
          </ac:spMkLst>
        </pc:spChg>
        <pc:spChg chg="mod">
          <ac:chgData name="Usuario invitado" userId="S::urn:spo:anon#641744186c5fce3e36a647224ab405501d2fc04b1dc5538135e19fe1c18a87a6::" providerId="AD" clId="Web-{578E51C3-6D16-4A4B-BEC4-1136DC97C28D}" dt="2022-02-27T22:30:46.508" v="37" actId="20577"/>
          <ac:spMkLst>
            <pc:docMk/>
            <pc:sldMk cId="2610895302" sldId="265"/>
            <ac:spMk id="3" creationId="{AB04D9CD-5536-4DA9-8D3A-31F8F173D6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EDFB1-67F8-4517-8E5F-6538FB7C8B40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AAD05-D338-4E7B-A1C9-D8683306DD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mezclar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con la </a:t>
            </a:r>
            <a:r>
              <a:rPr lang="en-US" dirty="0" err="1"/>
              <a:t>lógica</a:t>
            </a:r>
            <a:r>
              <a:rPr lang="en-US" dirty="0"/>
              <a:t> del </a:t>
            </a:r>
            <a:r>
              <a:rPr lang="en-US" dirty="0" err="1"/>
              <a:t>negocio</a:t>
            </a:r>
            <a:endParaRPr lang="en-US" dirty="0"/>
          </a:p>
          <a:p>
            <a:r>
              <a:rPr lang="en-US" dirty="0"/>
              <a:t>El Sistema es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mostrar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… El Sistema con </a:t>
            </a:r>
            <a:r>
              <a:rPr lang="en-US" dirty="0" err="1"/>
              <a:t>su</a:t>
            </a:r>
            <a:r>
              <a:rPr lang="en-US" dirty="0"/>
              <a:t> modulo de </a:t>
            </a:r>
            <a:r>
              <a:rPr lang="en-US" dirty="0" err="1"/>
              <a:t>compras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listado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/>
              <a:t> valor …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AAD05-D338-4E7B-A1C9-D8683306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311-E9CD-4EBA-93DE-5A52BBB84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3819"/>
            <a:ext cx="9144000" cy="931052"/>
          </a:xfrm>
        </p:spPr>
        <p:txBody>
          <a:bodyPr/>
          <a:lstStyle/>
          <a:p>
            <a:r>
              <a:rPr lang="es-ES" dirty="0"/>
              <a:t>MINIMAL e-</a:t>
            </a:r>
            <a:r>
              <a:rPr lang="es-ES" dirty="0" err="1"/>
              <a:t>commerce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DEECE-6349-45F4-88BD-E31716F5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47334"/>
            <a:ext cx="9144000" cy="931051"/>
          </a:xfrm>
        </p:spPr>
        <p:txBody>
          <a:bodyPr/>
          <a:lstStyle/>
          <a:p>
            <a:r>
              <a:rPr lang="es-ES"/>
              <a:t>Grupo 2: Ximena Cáceres, Alberth García, Fausto Borja, Víctor Álvarez y Jared Ampudia</a:t>
            </a:r>
          </a:p>
        </p:txBody>
      </p:sp>
      <p:pic>
        <p:nvPicPr>
          <p:cNvPr id="5" name="Imagen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76EC69B6-05E2-441E-B352-C7EA8BB7F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9" t="11749" r="9628" b="14512"/>
          <a:stretch/>
        </p:blipFill>
        <p:spPr>
          <a:xfrm>
            <a:off x="4690352" y="677567"/>
            <a:ext cx="2811295" cy="26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557E2-C4D0-4E10-9F91-29113A7F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latin typeface="+mj-lt"/>
                <a:ea typeface="+mj-ea"/>
                <a:cs typeface="+mj-cs"/>
              </a:rPr>
              <a:t>Tema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0CC10-2E4D-4F58-9470-3AF9AB02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latin typeface="+mn-lt"/>
                <a:ea typeface="+mn-ea"/>
                <a:cs typeface="+mn-cs"/>
              </a:rPr>
              <a:t>Aplicación</a:t>
            </a:r>
            <a:r>
              <a:rPr lang="en-US" kern="1200" dirty="0">
                <a:latin typeface="+mn-lt"/>
                <a:ea typeface="+mn-ea"/>
                <a:cs typeface="+mn-cs"/>
              </a:rPr>
              <a:t> web “Minimal” para la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venta</a:t>
            </a:r>
            <a:r>
              <a:rPr lang="en-US" kern="1200" dirty="0"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vestimenta</a:t>
            </a:r>
            <a:r>
              <a:rPr lang="en-US" kern="1200" dirty="0">
                <a:latin typeface="+mn-lt"/>
                <a:ea typeface="+mn-ea"/>
                <a:cs typeface="+mn-cs"/>
              </a:rPr>
              <a:t> </a:t>
            </a:r>
          </a:p>
        </p:txBody>
      </p:sp>
      <p:cxnSp>
        <p:nvCxnSpPr>
          <p:cNvPr id="49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5C9A1-C0FE-484E-A43E-DD798059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>
                <a:cs typeface="Calibri Light"/>
              </a:rPr>
              <a:t>Alcance del proyecto</a:t>
            </a:r>
            <a:endParaRPr lang="es-ES" b="1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4D9CD-5536-4DA9-8D3A-31F8F173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s-MX" sz="2200" dirty="0">
                <a:ea typeface="+mn-lt"/>
                <a:cs typeface="+mn-lt"/>
              </a:rPr>
              <a:t>Dentro del tiempo de trabajo se busca realizar una aplicación web e-</a:t>
            </a:r>
            <a:r>
              <a:rPr lang="es-MX" sz="2200" dirty="0" err="1">
                <a:ea typeface="+mn-lt"/>
                <a:cs typeface="+mn-lt"/>
              </a:rPr>
              <a:t>commerce</a:t>
            </a:r>
            <a:r>
              <a:rPr lang="es-MX" sz="2200" dirty="0">
                <a:ea typeface="+mn-lt"/>
                <a:cs typeface="+mn-lt"/>
              </a:rPr>
              <a:t>, es decir, una aplicación que se dedique a la venta de vestimenta para los usuarios. Dentro de ella, se puede crear un usuario, y realizar compras. En la tienda se muestra la cantidad de ropa elegida, su precio, su talla, y su stock. El usuario tiene la capacidad de crear un usuario, elegir su vestimenta y los productos que desee comprar. Seguido a esto, indica la cantidad de ropa por comprar, así como un precio total, y su posterior método de pago. Una vez ingresado el método de pago se selecciona el método de envío, en cual el usuario ingresa su domicilio y la ropa llega en unas horas. </a:t>
            </a:r>
          </a:p>
          <a:p>
            <a:pPr marL="0" indent="0" algn="just">
              <a:buNone/>
            </a:pPr>
            <a:r>
              <a:rPr lang="es-MX" sz="2200" dirty="0">
                <a:ea typeface="+mn-lt"/>
                <a:cs typeface="+mn-lt"/>
              </a:rPr>
              <a:t>La finalidad principal de la aplicación web “</a:t>
            </a:r>
            <a:r>
              <a:rPr lang="es-MX" sz="2200" dirty="0" err="1">
                <a:ea typeface="+mn-lt"/>
                <a:cs typeface="+mn-lt"/>
              </a:rPr>
              <a:t>Minimal</a:t>
            </a:r>
            <a:r>
              <a:rPr lang="es-MX" sz="2200" dirty="0">
                <a:ea typeface="+mn-lt"/>
                <a:cs typeface="+mn-lt"/>
              </a:rPr>
              <a:t>”, abarca la necesidad del usuario en ir necesariamente a una tienda física para comprar ropa, con esta aplicación web, el usuario ahorra tiempo y tiene sus productos de vestimenta sin salir de casa.</a:t>
            </a:r>
            <a:r>
              <a:rPr lang="es-ES" sz="2200" dirty="0">
                <a:ea typeface="+mn-lt"/>
                <a:cs typeface="+mn-lt"/>
              </a:rPr>
              <a:t> </a:t>
            </a:r>
            <a:endParaRPr lang="es-ES" sz="2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089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B5F6-1BA0-4A42-B973-7CD1B07F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109440"/>
            <a:ext cx="6624734" cy="443766"/>
          </a:xfrm>
        </p:spPr>
        <p:txBody>
          <a:bodyPr>
            <a:noAutofit/>
          </a:bodyPr>
          <a:lstStyle/>
          <a:p>
            <a:r>
              <a:rPr lang="en-US" sz="3200" b="1" dirty="0"/>
              <a:t>Modelo conceptual de la base de </a:t>
            </a:r>
            <a:r>
              <a:rPr lang="es-419" sz="3200" b="1" dirty="0"/>
              <a:t>datos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68C46B8-3C2F-4599-88BE-4F7001104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49" y="553206"/>
            <a:ext cx="11912701" cy="6185608"/>
          </a:xfrm>
        </p:spPr>
      </p:pic>
    </p:spTree>
    <p:extLst>
      <p:ext uri="{BB962C8B-B14F-4D97-AF65-F5344CB8AC3E}">
        <p14:creationId xmlns:p14="http://schemas.microsoft.com/office/powerpoint/2010/main" val="132450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E315FC-3FFE-434F-9D9E-839DF0CC9B74}"/>
              </a:ext>
            </a:extLst>
          </p:cNvPr>
          <p:cNvSpPr txBox="1">
            <a:spLocks/>
          </p:cNvSpPr>
          <p:nvPr/>
        </p:nvSpPr>
        <p:spPr>
          <a:xfrm>
            <a:off x="3231502" y="133434"/>
            <a:ext cx="6624734" cy="443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Modelo </a:t>
            </a:r>
            <a:r>
              <a:rPr lang="en-US" sz="3200" b="1" dirty="0" err="1"/>
              <a:t>lógico</a:t>
            </a:r>
            <a:r>
              <a:rPr lang="en-US" sz="3200" b="1" i="1" dirty="0"/>
              <a:t> </a:t>
            </a:r>
            <a:r>
              <a:rPr lang="en-US" sz="3200" b="1" dirty="0"/>
              <a:t>de la base de </a:t>
            </a:r>
            <a:r>
              <a:rPr lang="es-419" sz="3200" b="1" dirty="0"/>
              <a:t>datos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89B67EF-6FF0-488C-AAEF-BEFD14687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9968"/>
            <a:ext cx="12064482" cy="6241972"/>
          </a:xfrm>
        </p:spPr>
      </p:pic>
    </p:spTree>
    <p:extLst>
      <p:ext uri="{BB962C8B-B14F-4D97-AF65-F5344CB8AC3E}">
        <p14:creationId xmlns:p14="http://schemas.microsoft.com/office/powerpoint/2010/main" val="279237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022B287-7A29-475C-ABBB-C42BBD8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32" y="66187"/>
            <a:ext cx="6624734" cy="443766"/>
          </a:xfrm>
        </p:spPr>
        <p:txBody>
          <a:bodyPr>
            <a:noAutofit/>
          </a:bodyPr>
          <a:lstStyle/>
          <a:p>
            <a:r>
              <a:rPr lang="en-US" sz="3200" b="1" dirty="0"/>
              <a:t>Modelo </a:t>
            </a:r>
            <a:r>
              <a:rPr lang="en-US" sz="3200" b="1" dirty="0" err="1"/>
              <a:t>físico</a:t>
            </a:r>
            <a:r>
              <a:rPr lang="en-US" sz="3200" b="1" i="1" dirty="0"/>
              <a:t> </a:t>
            </a:r>
            <a:r>
              <a:rPr lang="en-US" sz="3200" b="1" dirty="0"/>
              <a:t>de la base de </a:t>
            </a:r>
            <a:r>
              <a:rPr lang="es-419" sz="3200" b="1" dirty="0"/>
              <a:t>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A2842D-712B-4393-8A18-76B92B686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733" y="462179"/>
            <a:ext cx="9700685" cy="6395821"/>
          </a:xfrm>
        </p:spPr>
      </p:pic>
    </p:spTree>
    <p:extLst>
      <p:ext uri="{BB962C8B-B14F-4D97-AF65-F5344CB8AC3E}">
        <p14:creationId xmlns:p14="http://schemas.microsoft.com/office/powerpoint/2010/main" val="1309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F299DA2-19BF-405F-846B-2398F362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Cronograma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Desarrollo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CA6DE21-E58C-4889-86FD-58975702B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3"/>
          <a:stretch/>
        </p:blipFill>
        <p:spPr>
          <a:xfrm>
            <a:off x="198635" y="1330399"/>
            <a:ext cx="11877231" cy="50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3094855-D0A6-44BB-AFCF-0B51D35E9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6" y="0"/>
            <a:ext cx="11141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8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98EBD38-C899-4116-BCFB-0781BCD6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7" y="0"/>
            <a:ext cx="10609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94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279</Words>
  <Application>Microsoft Office PowerPoint</Application>
  <PresentationFormat>Panorámica</PresentationFormat>
  <Paragraphs>14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MINIMAL e-commerce</vt:lpstr>
      <vt:lpstr>Tema del Proyecto</vt:lpstr>
      <vt:lpstr>Alcance del proyecto</vt:lpstr>
      <vt:lpstr>Modelo conceptual de la base de datos</vt:lpstr>
      <vt:lpstr>Presentación de PowerPoint</vt:lpstr>
      <vt:lpstr>Modelo físico de la base de datos</vt:lpstr>
      <vt:lpstr>Cronograma de Desarrollo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AMPUDIA MONTENEGRO JARED</cp:lastModifiedBy>
  <cp:revision>4</cp:revision>
  <dcterms:created xsi:type="dcterms:W3CDTF">2012-07-30T22:48:03Z</dcterms:created>
  <dcterms:modified xsi:type="dcterms:W3CDTF">2022-03-11T01:42:55Z</dcterms:modified>
</cp:coreProperties>
</file>