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1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3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9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9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4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1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2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3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1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Freeform: Shape 3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8" name="Freeform: Shape 3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9" name="Freeform: Shape 3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1" name="Freeform: Shape 3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3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3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4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4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4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4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4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4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5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5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9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A99AF7-D298-1A5A-39D8-D0695021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779" y="559813"/>
            <a:ext cx="5559417" cy="18027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b="1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Segundo </a:t>
            </a:r>
            <a:r>
              <a:rPr lang="en-US" sz="4400" b="1" kern="1200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Avance</a:t>
            </a:r>
            <a:br>
              <a:rPr lang="en-US" sz="4400" b="1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400" b="1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MINimal</a:t>
            </a:r>
            <a:endParaRPr lang="en-US" sz="4400" b="1" kern="12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6BC58-2CB4-570F-1AEB-1B69C78F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597" y="2675331"/>
            <a:ext cx="4390524" cy="372861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b="1" dirty="0" err="1"/>
              <a:t>Integrantes</a:t>
            </a:r>
            <a:r>
              <a:rPr lang="en-US" sz="1800" b="1" dirty="0"/>
              <a:t>:</a:t>
            </a:r>
          </a:p>
          <a:p>
            <a:pPr algn="l"/>
            <a:endParaRPr lang="en-US" sz="1800" b="1" dirty="0"/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 dirty="0"/>
              <a:t>Victor Álvarez</a:t>
            </a:r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 dirty="0"/>
              <a:t>Jared </a:t>
            </a:r>
            <a:r>
              <a:rPr lang="en-US" sz="1800" dirty="0" err="1"/>
              <a:t>Ampudia</a:t>
            </a:r>
            <a:endParaRPr lang="en-US" sz="1800" dirty="0"/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 dirty="0"/>
              <a:t>Fausto Borja</a:t>
            </a:r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 dirty="0"/>
              <a:t>Ximena </a:t>
            </a:r>
            <a:r>
              <a:rPr lang="en-US" sz="1800" dirty="0" err="1"/>
              <a:t>Cáceres</a:t>
            </a:r>
            <a:endParaRPr lang="en-US" sz="1800" dirty="0"/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 dirty="0" err="1"/>
              <a:t>Alberth</a:t>
            </a:r>
            <a:r>
              <a:rPr lang="en-US" sz="1800" dirty="0"/>
              <a:t> García</a:t>
            </a:r>
          </a:p>
        </p:txBody>
      </p:sp>
      <p:pic>
        <p:nvPicPr>
          <p:cNvPr id="22" name="Picture 3" descr="Diagram&#10;&#10;Description automatically generated">
            <a:extLst>
              <a:ext uri="{FF2B5EF4-FFF2-40B4-BE49-F238E27FC236}">
                <a16:creationId xmlns:a16="http://schemas.microsoft.com/office/drawing/2014/main" id="{7BAFB4B2-4E6F-A137-FE01-30A38370D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7" r="17902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69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0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80828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AvenirNext LT Pro Medium</vt:lpstr>
      <vt:lpstr>Rockwell</vt:lpstr>
      <vt:lpstr>Segoe UI</vt:lpstr>
      <vt:lpstr>ExploreVTI</vt:lpstr>
      <vt:lpstr>Segundo Avance  MINimal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Segundo Avance  MINimal</dc:title>
  <dc:creator>CACERES CASTRO XIMENA LIZETH</dc:creator>
  <cp:lastModifiedBy>CACERES CASTRO XIMENA LIZETH</cp:lastModifiedBy>
  <cp:revision>1</cp:revision>
  <dcterms:created xsi:type="dcterms:W3CDTF">2022-04-24T23:22:17Z</dcterms:created>
  <dcterms:modified xsi:type="dcterms:W3CDTF">2022-04-24T23:28:22Z</dcterms:modified>
</cp:coreProperties>
</file>