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7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90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42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0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8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7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8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5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3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32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48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729FA-0407-46BA-BF09-F66322233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Modelo de la Base de Datos</a:t>
            </a:r>
          </a:p>
        </p:txBody>
      </p:sp>
      <p:pic>
        <p:nvPicPr>
          <p:cNvPr id="4" name="Picture 3" descr="Microchips en una placa de circuito">
            <a:extLst>
              <a:ext uri="{FF2B5EF4-FFF2-40B4-BE49-F238E27FC236}">
                <a16:creationId xmlns:a16="http://schemas.microsoft.com/office/drawing/2014/main" id="{8DAAA2A7-3DFD-9C4E-418B-23F2EC859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10" r="2680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08B9CE1-D9EC-4778-9704-CD826F612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Grupo 2: </a:t>
            </a:r>
          </a:p>
          <a:p>
            <a:pPr>
              <a:lnSpc>
                <a:spcPct val="100000"/>
              </a:lnSpc>
            </a:pPr>
            <a:endParaRPr lang="en-US" cap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Victor Álvarez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Jared </a:t>
            </a:r>
            <a:r>
              <a:rPr lang="en-US" cap="non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Ampudia</a:t>
            </a:r>
            <a:endParaRPr lang="en-US" cap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Fausto Borja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Ximena </a:t>
            </a:r>
            <a:r>
              <a:rPr lang="en-US" cap="non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Cáceres</a:t>
            </a:r>
            <a:endParaRPr lang="en-US" cap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cap="non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Alberth</a:t>
            </a:r>
            <a:r>
              <a:rPr lang="en-US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García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80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D134-C8B4-4B7F-83A2-BFBF784F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5FDEA-268F-43D0-846E-CF76238CD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7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08F00-4337-43B0-9591-E9F01D7A7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Diagramas de Casos de Uso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4C79E2-4799-4101-99B5-71C75FB45E36}"/>
              </a:ext>
            </a:extLst>
          </p:cNvPr>
          <p:cNvSpPr txBox="1"/>
          <p:nvPr/>
        </p:nvSpPr>
        <p:spPr>
          <a:xfrm>
            <a:off x="723686" y="3822003"/>
            <a:ext cx="3448259" cy="6135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Caso de </a:t>
            </a:r>
            <a:r>
              <a:rPr lang="en-US" dirty="0" err="1">
                <a:solidFill>
                  <a:srgbClr val="FFFFFF"/>
                </a:solidFill>
              </a:rPr>
              <a:t>Uso</a:t>
            </a:r>
            <a:r>
              <a:rPr lang="en-US" dirty="0">
                <a:solidFill>
                  <a:srgbClr val="FFFFFF"/>
                </a:solidFill>
              </a:rPr>
              <a:t>: Nivel General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02DABA2-16E8-4FBA-80A4-B32D5CA20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4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83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8B22-CC79-4A08-A9B4-DA33EA7D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Diagramas de Siguiente Nivel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098D603-16BA-4A11-9D91-3AF81002F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55799"/>
            <a:ext cx="10058400" cy="4432403"/>
          </a:xfrm>
        </p:spPr>
      </p:pic>
    </p:spTree>
    <p:extLst>
      <p:ext uri="{BB962C8B-B14F-4D97-AF65-F5344CB8AC3E}">
        <p14:creationId xmlns:p14="http://schemas.microsoft.com/office/powerpoint/2010/main" val="1411378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0CA93A4-B293-4DB5-95D9-FBE491B404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634492" y="916093"/>
            <a:ext cx="10876788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88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BDBD3B1-4FC8-4B6A-99E4-4742CE0B5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995" y="1513841"/>
            <a:ext cx="9734005" cy="38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3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E8C32D3-AEB0-41FF-992C-2AD07BB91E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633276" y="1117600"/>
            <a:ext cx="10945198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313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LeftStep">
      <a:dk1>
        <a:srgbClr val="000000"/>
      </a:dk1>
      <a:lt1>
        <a:srgbClr val="FFFFFF"/>
      </a:lt1>
      <a:dk2>
        <a:srgbClr val="1B2431"/>
      </a:dk2>
      <a:lt2>
        <a:srgbClr val="F0F1F3"/>
      </a:lt2>
      <a:accent1>
        <a:srgbClr val="C19B4C"/>
      </a:accent1>
      <a:accent2>
        <a:srgbClr val="B15A3B"/>
      </a:accent2>
      <a:accent3>
        <a:srgbClr val="C34D5F"/>
      </a:accent3>
      <a:accent4>
        <a:srgbClr val="B13B7F"/>
      </a:accent4>
      <a:accent5>
        <a:srgbClr val="C34DC2"/>
      </a:accent5>
      <a:accent6>
        <a:srgbClr val="813BB1"/>
      </a:accent6>
      <a:hlink>
        <a:srgbClr val="426AC0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35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Nova</vt:lpstr>
      <vt:lpstr>Arial Nova Light</vt:lpstr>
      <vt:lpstr>Calibri</vt:lpstr>
      <vt:lpstr>RetrospectVTI</vt:lpstr>
      <vt:lpstr>Modelo de la Base de Datos</vt:lpstr>
      <vt:lpstr>Agenda</vt:lpstr>
      <vt:lpstr>Diagramas de Casos de Uso</vt:lpstr>
      <vt:lpstr>Diagramas de Siguiente Nivel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la Base de Datos</dc:title>
  <dc:creator>CACERES CASTRO XIMENA LIZETH</dc:creator>
  <cp:lastModifiedBy>CACERES CASTRO XIMENA LIZETH</cp:lastModifiedBy>
  <cp:revision>1</cp:revision>
  <dcterms:created xsi:type="dcterms:W3CDTF">2022-04-03T18:11:48Z</dcterms:created>
  <dcterms:modified xsi:type="dcterms:W3CDTF">2022-04-03T18:44:09Z</dcterms:modified>
</cp:coreProperties>
</file>