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1" r:id="rId25"/>
    <p:sldId id="282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869A-761F-E747-9E97-1B6C185E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0AFBF-AB49-5748-914B-E3E758F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63A-340C-D043-BE64-CDAB7CE4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E968-6B83-7E4B-803C-C3F6CD2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9111-15DC-2E46-AD15-44351A2A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D0E-5348-1A48-97F4-D51DB27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F2B54-5917-674E-A11D-0EE6E00A2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244-8857-4943-9700-3AA2D131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77D3-2E65-6A4E-9E46-C4F0ED83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C70F-0EB4-0841-848E-BB5E2DAA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F19DD-FC69-CB4A-AE56-8437E81C3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2F96-5ACD-9F4E-A590-6961654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6A18-5D9F-1C4C-82E8-815B5B4E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9FAA-4241-5642-B340-66BEFF1E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6BA-892B-724C-A6E0-2A25570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B443-730F-D446-AEF4-5286D59C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E057-3099-BB45-B7CD-03255C3E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A4AD-B898-ED4F-B375-CAE11B2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E4A5-5394-3144-AC8F-9758AD40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8F49-86BC-CF41-9A48-E21FB2B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86AA-5749-D640-B0BB-71806654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784B-20F4-0041-853D-05BFE735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422C-2052-9B46-A088-DB5275D7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2F25-6AA1-7B4F-AC8F-774464C7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849F-B792-A44A-8F8C-15B5B51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062A-5BFE-C949-BF30-A83AE0F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2819-54BA-0349-AB29-3444BA20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981D-2CF3-CC46-8D1A-7AE34FF0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398AA-39D6-F74E-8CBA-199A873E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2E3C-805B-654C-BC1E-3A9883CA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04B8-009E-9347-86A8-6E8C407B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35F7-2C07-8C44-A956-DC5C0814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85E7-4776-A145-A867-88EF2092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EB44D-DCF2-514A-A948-095F2904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F575B-B7B2-1849-B74B-03F28BF7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1A216-3C0A-EF48-9A55-C25453E68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E7A3D-C3E9-3546-9211-15DF9EF7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DCF7C-C9DC-F14B-B81C-FE65C4E3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E0F9A-E580-EB4C-A15D-4F79B1E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70B6-1D30-AC4B-BB30-86C53260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61836-04FB-574D-A859-460281E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0FD8-E0FE-8D46-B19F-1BD49E4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4D47-CF4D-BA4D-89D1-02530183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20C8C-2F3F-0045-BA0A-22112282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8CE45-7A94-3448-B50C-1D4FA998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357C-8567-3643-B5DF-DA61848C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0CF-9145-F24E-9D34-F6E63EE9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BE-71BF-0B45-B0C7-6AA6FCB6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5C1A1-F3C9-064A-BB1E-E4C83049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A8A7-FEDE-5840-B4D2-A3EDF32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BB586-93A5-544A-900C-49C43DB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4507-4D3A-5343-88CC-FDE6A40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46F0-3711-CA43-A54B-0E03CC8C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B987B-51B3-7D44-9FA7-D5451A47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0C9F-117D-9B46-9E66-E5298036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35BF5-8E27-D242-AC86-DCFA8FA8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F6C9-6867-214A-9621-8814F9B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E67D-A4EB-8F4A-A959-AF304A2F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DA02-304D-2A4F-B8B8-F2A1A70E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5B85-1044-3B4C-8F81-3F329AC4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E980-28F3-924D-ACAA-4A5BF21F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E293-B583-F24B-B0F5-759AED1D4B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42F8-02A8-AE45-8872-42C8362A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EDBB-26A8-EC48-B310-24576DA0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7A83-8F31-7244-A431-4B2581D83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500E-B244-4940-A7D3-64EF2B0B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RPD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B051-D349-4144-B955-789446FAF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0EBC-9BCD-3944-A8AD-2FACF7F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0" y="1468029"/>
            <a:ext cx="9331859" cy="45881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A923D5-F0DA-454C-939D-75431BEA09DB}"/>
              </a:ext>
            </a:extLst>
          </p:cNvPr>
          <p:cNvSpPr/>
          <p:nvPr/>
        </p:nvSpPr>
        <p:spPr>
          <a:xfrm>
            <a:off x="8350861" y="2710552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595D89-DDBF-534B-8E29-BBF42DEE6D51}"/>
              </a:ext>
            </a:extLst>
          </p:cNvPr>
          <p:cNvSpPr/>
          <p:nvPr/>
        </p:nvSpPr>
        <p:spPr>
          <a:xfrm>
            <a:off x="7348998" y="3887345"/>
            <a:ext cx="1516708" cy="81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D885-3C43-4B43-A8BA-5FF92207CBC2}"/>
              </a:ext>
            </a:extLst>
          </p:cNvPr>
          <p:cNvSpPr/>
          <p:nvPr/>
        </p:nvSpPr>
        <p:spPr>
          <a:xfrm>
            <a:off x="6394841" y="5237209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212993-2DEA-454C-A99B-915879D78CB0}"/>
              </a:ext>
            </a:extLst>
          </p:cNvPr>
          <p:cNvSpPr/>
          <p:nvPr/>
        </p:nvSpPr>
        <p:spPr>
          <a:xfrm>
            <a:off x="8797460" y="4655833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8592-3FEC-154C-896A-E04ED53DE285}"/>
              </a:ext>
            </a:extLst>
          </p:cNvPr>
          <p:cNvSpPr txBox="1"/>
          <p:nvPr/>
        </p:nvSpPr>
        <p:spPr>
          <a:xfrm>
            <a:off x="1324975" y="396951"/>
            <a:ext cx="954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 FreightRates, PortCarrier, Dest_Port_Locations, Orig_Port_Locations</a:t>
            </a:r>
          </a:p>
        </p:txBody>
      </p:sp>
    </p:spTree>
    <p:extLst>
      <p:ext uri="{BB962C8B-B14F-4D97-AF65-F5344CB8AC3E}">
        <p14:creationId xmlns:p14="http://schemas.microsoft.com/office/powerpoint/2010/main" val="267341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B9D5D-995F-9041-BE3D-17FE8D1E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32"/>
          <a:stretch/>
        </p:blipFill>
        <p:spPr>
          <a:xfrm>
            <a:off x="895301" y="774884"/>
            <a:ext cx="5374011" cy="521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FF58AE-770D-C641-A543-DEEEB7C51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"/>
          <a:stretch/>
        </p:blipFill>
        <p:spPr>
          <a:xfrm>
            <a:off x="1425271" y="1237546"/>
            <a:ext cx="2670303" cy="2995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E080-DBC6-F044-AE36-12FAAF9B8C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6" r="-1" b="8147"/>
          <a:stretch/>
        </p:blipFill>
        <p:spPr>
          <a:xfrm>
            <a:off x="4039575" y="1245497"/>
            <a:ext cx="1251448" cy="30910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EB49E20-D060-0847-A9BF-BB3C2930F723}"/>
              </a:ext>
            </a:extLst>
          </p:cNvPr>
          <p:cNvSpPr/>
          <p:nvPr/>
        </p:nvSpPr>
        <p:spPr>
          <a:xfrm>
            <a:off x="6615853" y="3281764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FF5A07-369A-914C-A056-34813CE1B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015" y="1237546"/>
            <a:ext cx="3784833" cy="438290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D0E9A55-ED2C-5047-9D17-985A52D40048}"/>
              </a:ext>
            </a:extLst>
          </p:cNvPr>
          <p:cNvSpPr/>
          <p:nvPr/>
        </p:nvSpPr>
        <p:spPr>
          <a:xfrm>
            <a:off x="8240192" y="1893235"/>
            <a:ext cx="1003200" cy="241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E1CE0-4B83-5B48-9F93-D6A06770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21" y="1050327"/>
            <a:ext cx="4211171" cy="4876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19C46-EDF5-6042-A2BF-DF268D18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3" y="1050327"/>
            <a:ext cx="4211171" cy="489809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52E1C74-CFDE-7941-B2A6-0DBEC89D3699}"/>
              </a:ext>
            </a:extLst>
          </p:cNvPr>
          <p:cNvSpPr/>
          <p:nvPr/>
        </p:nvSpPr>
        <p:spPr>
          <a:xfrm>
            <a:off x="5795168" y="3290516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0BFE49-68EB-8746-A7A3-9A51302DD424}"/>
              </a:ext>
            </a:extLst>
          </p:cNvPr>
          <p:cNvSpPr/>
          <p:nvPr/>
        </p:nvSpPr>
        <p:spPr>
          <a:xfrm>
            <a:off x="2097156" y="1441173"/>
            <a:ext cx="536713" cy="188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F67A3-5F20-5046-B07C-EE9C25F03BD5}"/>
              </a:ext>
            </a:extLst>
          </p:cNvPr>
          <p:cNvSpPr/>
          <p:nvPr/>
        </p:nvSpPr>
        <p:spPr>
          <a:xfrm>
            <a:off x="7196585" y="1441173"/>
            <a:ext cx="536713" cy="188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63250E-4997-8B49-9503-FE5B40125BF1}"/>
              </a:ext>
            </a:extLst>
          </p:cNvPr>
          <p:cNvSpPr/>
          <p:nvPr/>
        </p:nvSpPr>
        <p:spPr>
          <a:xfrm>
            <a:off x="9528967" y="1772477"/>
            <a:ext cx="377687" cy="2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5C00F5-2A66-AD44-A17A-46FB418E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1" y="880003"/>
            <a:ext cx="4189344" cy="50979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364C23F-893B-B54A-ACA8-A8BB3ABD87FF}"/>
              </a:ext>
            </a:extLst>
          </p:cNvPr>
          <p:cNvSpPr/>
          <p:nvPr/>
        </p:nvSpPr>
        <p:spPr>
          <a:xfrm>
            <a:off x="1586777" y="1585120"/>
            <a:ext cx="1003200" cy="241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26919A-5E3B-0B46-A91E-C16221D295D7}"/>
              </a:ext>
            </a:extLst>
          </p:cNvPr>
          <p:cNvSpPr/>
          <p:nvPr/>
        </p:nvSpPr>
        <p:spPr>
          <a:xfrm>
            <a:off x="4247153" y="2040833"/>
            <a:ext cx="377687" cy="2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C11959F-5865-F74B-8C13-62B423F58025}"/>
              </a:ext>
            </a:extLst>
          </p:cNvPr>
          <p:cNvSpPr/>
          <p:nvPr/>
        </p:nvSpPr>
        <p:spPr>
          <a:xfrm>
            <a:off x="5293163" y="3032762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461C8-A2B3-DD43-AA0B-116DD42C7010}"/>
              </a:ext>
            </a:extLst>
          </p:cNvPr>
          <p:cNvSpPr txBox="1"/>
          <p:nvPr/>
        </p:nvSpPr>
        <p:spPr>
          <a:xfrm>
            <a:off x="6541768" y="968606"/>
            <a:ext cx="480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Tables to Map: FreightRates, PortCarrier, Dest_Port_Locations, and Orig_Port_Locations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36459-93E1-5345-8E14-5AB049087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1"/>
          <a:stretch/>
        </p:blipFill>
        <p:spPr>
          <a:xfrm>
            <a:off x="6120510" y="1668543"/>
            <a:ext cx="5651065" cy="34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B725A1-0200-6A4B-BD32-A40A38E2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4" y="821619"/>
            <a:ext cx="4295085" cy="5214762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2FB8807C-1D6D-9243-B4B2-887DB8C5614A}"/>
              </a:ext>
            </a:extLst>
          </p:cNvPr>
          <p:cNvSpPr/>
          <p:nvPr/>
        </p:nvSpPr>
        <p:spPr>
          <a:xfrm>
            <a:off x="5541641" y="3032763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C614D-F46C-3547-8A03-0C3268C7AF73}"/>
              </a:ext>
            </a:extLst>
          </p:cNvPr>
          <p:cNvSpPr/>
          <p:nvPr/>
        </p:nvSpPr>
        <p:spPr>
          <a:xfrm>
            <a:off x="1596716" y="1172818"/>
            <a:ext cx="907945" cy="216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CBAE7-5D86-6C4E-9FA2-49E2BD5D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82" y="821619"/>
            <a:ext cx="4295085" cy="52300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2D26B0-9F2A-E942-A626-B6F6FD69902A}"/>
              </a:ext>
            </a:extLst>
          </p:cNvPr>
          <p:cNvSpPr/>
          <p:nvPr/>
        </p:nvSpPr>
        <p:spPr>
          <a:xfrm>
            <a:off x="10184950" y="1752599"/>
            <a:ext cx="377687" cy="25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DC2995-D076-A24B-8BA8-444197BE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55" y="909878"/>
            <a:ext cx="6422798" cy="50382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5AD58F-F2BE-144D-815D-C8B9574B5B90}"/>
              </a:ext>
            </a:extLst>
          </p:cNvPr>
          <p:cNvSpPr/>
          <p:nvPr/>
        </p:nvSpPr>
        <p:spPr>
          <a:xfrm>
            <a:off x="3603057" y="1564479"/>
            <a:ext cx="96758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C52DE-2432-524B-BBF0-BA8C0E41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1" y="909878"/>
            <a:ext cx="6422798" cy="50382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8AF6748-6A6D-334C-BFBB-59C5B9EA93E9}"/>
              </a:ext>
            </a:extLst>
          </p:cNvPr>
          <p:cNvSpPr/>
          <p:nvPr/>
        </p:nvSpPr>
        <p:spPr>
          <a:xfrm>
            <a:off x="3508167" y="1245531"/>
            <a:ext cx="848310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1A356-F781-674A-AD8F-E16C85C4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2" y="1004745"/>
            <a:ext cx="6466711" cy="50382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736F69-9E92-244C-B71B-A0F775517605}"/>
              </a:ext>
            </a:extLst>
          </p:cNvPr>
          <p:cNvSpPr/>
          <p:nvPr/>
        </p:nvSpPr>
        <p:spPr>
          <a:xfrm>
            <a:off x="3604420" y="1341783"/>
            <a:ext cx="848310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C6394E-7923-5C49-987D-76F4A5C458B5}"/>
              </a:ext>
            </a:extLst>
          </p:cNvPr>
          <p:cNvSpPr/>
          <p:nvPr/>
        </p:nvSpPr>
        <p:spPr>
          <a:xfrm>
            <a:off x="3515794" y="3081130"/>
            <a:ext cx="261076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8084A705-051C-EB45-A493-73313EA6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0260" y="3540211"/>
            <a:ext cx="465438" cy="4654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C0C11EB-62FC-B845-BD6B-0B61853FC597}"/>
              </a:ext>
            </a:extLst>
          </p:cNvPr>
          <p:cNvSpPr/>
          <p:nvPr/>
        </p:nvSpPr>
        <p:spPr>
          <a:xfrm>
            <a:off x="7019004" y="5647039"/>
            <a:ext cx="790466" cy="2760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DABD1C-61E1-C542-87B7-23549D04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43" y="790155"/>
            <a:ext cx="4332432" cy="527768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B88986-092F-7140-B522-FFB090B121D1}"/>
              </a:ext>
            </a:extLst>
          </p:cNvPr>
          <p:cNvSpPr/>
          <p:nvPr/>
        </p:nvSpPr>
        <p:spPr>
          <a:xfrm>
            <a:off x="4807363" y="1161767"/>
            <a:ext cx="944217" cy="240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0C0D14F6-2014-D54F-9A28-A5908F5D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8249" y="2358691"/>
            <a:ext cx="465438" cy="46543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4CC6EE1-B7D6-494B-9F88-403DD8F9BE60}"/>
              </a:ext>
            </a:extLst>
          </p:cNvPr>
          <p:cNvSpPr/>
          <p:nvPr/>
        </p:nvSpPr>
        <p:spPr>
          <a:xfrm>
            <a:off x="6673577" y="1432471"/>
            <a:ext cx="261076" cy="238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01C3-8BED-1F4C-BCDF-E7D98E8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Steps For Rest of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1B4B-0C3E-E64F-81F9-377FD0B72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Mode_DSC, Carrier_Type, Carrier, Service_Level, Dest_Port, Dest_Port_City, Dest_Port_State_Name, Dest_Port_State, Dest_Port_Longitude, Dest_Port_Latitude, Orig_Port, Orig_Port_City, Orig_Port_State_Name, Orig_Port_State, Orig_Port_Longitude, Orig_Port_Latitude</a:t>
            </a:r>
          </a:p>
        </p:txBody>
      </p:sp>
    </p:spTree>
    <p:extLst>
      <p:ext uri="{BB962C8B-B14F-4D97-AF65-F5344CB8AC3E}">
        <p14:creationId xmlns:p14="http://schemas.microsoft.com/office/powerpoint/2010/main" val="12038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13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C4D3D-7F30-3941-9C33-A7A9B37F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0" y="1145719"/>
            <a:ext cx="4734711" cy="456656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50E5AD7-304A-CF4C-803E-EBF9867CFF12}"/>
              </a:ext>
            </a:extLst>
          </p:cNvPr>
          <p:cNvSpPr/>
          <p:nvPr/>
        </p:nvSpPr>
        <p:spPr>
          <a:xfrm>
            <a:off x="3448032" y="5380521"/>
            <a:ext cx="729332" cy="253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51DFBB2-3210-1D47-AA01-9A5B20F7683A}"/>
              </a:ext>
            </a:extLst>
          </p:cNvPr>
          <p:cNvSpPr/>
          <p:nvPr/>
        </p:nvSpPr>
        <p:spPr>
          <a:xfrm>
            <a:off x="5974777" y="3230881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53644-0326-6B4D-BAD8-F8936138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62" y="1145719"/>
            <a:ext cx="3924825" cy="45665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8D46F0-A94E-BE49-9B9C-11F6A00F47EA}"/>
              </a:ext>
            </a:extLst>
          </p:cNvPr>
          <p:cNvSpPr/>
          <p:nvPr/>
        </p:nvSpPr>
        <p:spPr>
          <a:xfrm>
            <a:off x="8517408" y="5126704"/>
            <a:ext cx="729332" cy="253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679FF-F4A2-A64D-86D5-67A96ABA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45" y="775168"/>
            <a:ext cx="5375276" cy="5307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42F3DF-5FEB-C341-9ABD-CAD172ED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5" y="2485240"/>
            <a:ext cx="1711625" cy="3099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53786E-BFE4-E241-8E37-A9620CB1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591" y="4593634"/>
            <a:ext cx="1711626" cy="600181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1043B087-DAA0-7244-92C3-B17FA08D1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8167" y="4593634"/>
            <a:ext cx="465438" cy="4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01A20A-4F41-E543-99EC-517DBCE1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0" y="1504075"/>
            <a:ext cx="3165583" cy="3181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4E3F7-F9AD-164A-A732-1F59C1D2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89" y="531941"/>
            <a:ext cx="5314785" cy="7073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9011D01-D6DB-2148-9D02-7743F1CED4F1}"/>
              </a:ext>
            </a:extLst>
          </p:cNvPr>
          <p:cNvSpPr/>
          <p:nvPr/>
        </p:nvSpPr>
        <p:spPr>
          <a:xfrm>
            <a:off x="8476781" y="956612"/>
            <a:ext cx="339960" cy="2538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0452E742-AEF0-1C45-8980-626D35681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6761" y="1169662"/>
            <a:ext cx="465438" cy="46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CB653-15F9-4047-8982-E596B6CF9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156" y="1446239"/>
            <a:ext cx="3611615" cy="345488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61EE405-730E-F94F-9F48-E9F303BE33CE}"/>
              </a:ext>
            </a:extLst>
          </p:cNvPr>
          <p:cNvSpPr/>
          <p:nvPr/>
        </p:nvSpPr>
        <p:spPr>
          <a:xfrm>
            <a:off x="6858083" y="4628057"/>
            <a:ext cx="491839" cy="19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6190E0-2D2B-A24A-A580-23F4EECDD8E5}"/>
              </a:ext>
            </a:extLst>
          </p:cNvPr>
          <p:cNvSpPr/>
          <p:nvPr/>
        </p:nvSpPr>
        <p:spPr>
          <a:xfrm>
            <a:off x="3973808" y="2975562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85899F-58A6-E842-928B-151111933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003" y="3094984"/>
            <a:ext cx="2999389" cy="31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C5A9-B461-8249-971C-51CAA670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This Process To Create a Logical Dimension For OrderList and PlantConstraints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B24E-FA36-204B-9905-B8619ADE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0EBC-9BCD-3944-A8AD-2FACF7F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0" y="1468029"/>
            <a:ext cx="9331859" cy="45881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A923D5-F0DA-454C-939D-75431BEA09DB}"/>
              </a:ext>
            </a:extLst>
          </p:cNvPr>
          <p:cNvSpPr/>
          <p:nvPr/>
        </p:nvSpPr>
        <p:spPr>
          <a:xfrm>
            <a:off x="8350861" y="2710552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595D89-DDBF-534B-8E29-BBF42DEE6D51}"/>
              </a:ext>
            </a:extLst>
          </p:cNvPr>
          <p:cNvSpPr/>
          <p:nvPr/>
        </p:nvSpPr>
        <p:spPr>
          <a:xfrm>
            <a:off x="7348998" y="3887345"/>
            <a:ext cx="1516708" cy="81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D885-3C43-4B43-A8BA-5FF92207CBC2}"/>
              </a:ext>
            </a:extLst>
          </p:cNvPr>
          <p:cNvSpPr/>
          <p:nvPr/>
        </p:nvSpPr>
        <p:spPr>
          <a:xfrm>
            <a:off x="5538193" y="3467783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212993-2DEA-454C-A99B-915879D78CB0}"/>
              </a:ext>
            </a:extLst>
          </p:cNvPr>
          <p:cNvSpPr/>
          <p:nvPr/>
        </p:nvSpPr>
        <p:spPr>
          <a:xfrm>
            <a:off x="8797460" y="4655833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8592-3FEC-154C-896A-E04ED53DE285}"/>
              </a:ext>
            </a:extLst>
          </p:cNvPr>
          <p:cNvSpPr txBox="1"/>
          <p:nvPr/>
        </p:nvSpPr>
        <p:spPr>
          <a:xfrm>
            <a:off x="1324975" y="396951"/>
            <a:ext cx="954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 OrderList, PortCarrier, Dest_Port_Locations, Orig_Port_Locations, PlantProdCust, PlantLocations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A84599-64B3-0C4A-94E9-977BC82F77C0}"/>
              </a:ext>
            </a:extLst>
          </p:cNvPr>
          <p:cNvSpPr/>
          <p:nvPr/>
        </p:nvSpPr>
        <p:spPr>
          <a:xfrm>
            <a:off x="3841140" y="3010014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98E47-E28B-DD4F-9A8A-4ACD25B60F12}"/>
              </a:ext>
            </a:extLst>
          </p:cNvPr>
          <p:cNvSpPr/>
          <p:nvPr/>
        </p:nvSpPr>
        <p:spPr>
          <a:xfrm>
            <a:off x="3007236" y="1650169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1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7A0EBC-9BCD-3944-A8AD-2FACF7F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0" y="1468029"/>
            <a:ext cx="9331859" cy="45881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595D89-DDBF-534B-8E29-BBF42DEE6D51}"/>
              </a:ext>
            </a:extLst>
          </p:cNvPr>
          <p:cNvSpPr/>
          <p:nvPr/>
        </p:nvSpPr>
        <p:spPr>
          <a:xfrm>
            <a:off x="1877833" y="5207831"/>
            <a:ext cx="1516708" cy="818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D885-3C43-4B43-A8BA-5FF92207CBC2}"/>
              </a:ext>
            </a:extLst>
          </p:cNvPr>
          <p:cNvSpPr/>
          <p:nvPr/>
        </p:nvSpPr>
        <p:spPr>
          <a:xfrm>
            <a:off x="3326296" y="4551999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8592-3FEC-154C-896A-E04ED53DE285}"/>
              </a:ext>
            </a:extLst>
          </p:cNvPr>
          <p:cNvSpPr txBox="1"/>
          <p:nvPr/>
        </p:nvSpPr>
        <p:spPr>
          <a:xfrm>
            <a:off x="752322" y="814042"/>
            <a:ext cx="1068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 PlantConstraints, Port_Locations, PlantProdCust, Plant_Locations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A84599-64B3-0C4A-94E9-977BC82F77C0}"/>
              </a:ext>
            </a:extLst>
          </p:cNvPr>
          <p:cNvSpPr/>
          <p:nvPr/>
        </p:nvSpPr>
        <p:spPr>
          <a:xfrm>
            <a:off x="3841140" y="3010014"/>
            <a:ext cx="1516707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98E47-E28B-DD4F-9A8A-4ACD25B60F12}"/>
              </a:ext>
            </a:extLst>
          </p:cNvPr>
          <p:cNvSpPr/>
          <p:nvPr/>
        </p:nvSpPr>
        <p:spPr>
          <a:xfrm>
            <a:off x="3007236" y="1650169"/>
            <a:ext cx="1516708" cy="757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5CB-E165-3844-B2A9-9D314A1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A0D6-5DE2-354B-9683-6126C1764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C1ED1-0047-2847-B2DA-0F1049EB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75" y="815741"/>
            <a:ext cx="8483973" cy="52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6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47A-6BEB-2C47-81B9-1DDDECF6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Metadata Into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2EC2-E187-5E49-B1A6-9E9A2B7CC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35A78-C5CF-B541-A4F1-1659923D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81" y="755673"/>
            <a:ext cx="5837685" cy="381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8FF79-D5A3-B145-9710-E24F39DC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20" y="2218714"/>
            <a:ext cx="5862262" cy="38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05AD7-8A64-1C48-9FB8-DE9F7E68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36" y="742976"/>
            <a:ext cx="9029128" cy="55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5B4D-6D0F-BC46-89F2-835ECA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Business Model and Mapping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2CA0-39D0-014B-909A-86FC66EEE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E56EA-0AA9-F446-989A-58592142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16" y="908992"/>
            <a:ext cx="3178732" cy="5047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F5CA3-F3F9-AC43-AF58-85A7D812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59" y="1345910"/>
            <a:ext cx="3118728" cy="3575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352D3-557C-4D49-B3BE-FD150F3A1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668" y="908992"/>
            <a:ext cx="3178733" cy="504001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EB34AF1-9F00-2049-AA36-A15A7E519314}"/>
              </a:ext>
            </a:extLst>
          </p:cNvPr>
          <p:cNvSpPr/>
          <p:nvPr/>
        </p:nvSpPr>
        <p:spPr>
          <a:xfrm>
            <a:off x="7108308" y="3032762"/>
            <a:ext cx="658639" cy="396237"/>
          </a:xfrm>
          <a:prstGeom prst="rightArrow">
            <a:avLst>
              <a:gd name="adj1" fmla="val 50000"/>
              <a:gd name="adj2" fmla="val 519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E4324-0BF3-C747-B0F9-342535C2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67" y="769197"/>
            <a:ext cx="6575065" cy="53196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700A0BD-A328-B244-BBEB-F08138978D17}"/>
              </a:ext>
            </a:extLst>
          </p:cNvPr>
          <p:cNvSpPr/>
          <p:nvPr/>
        </p:nvSpPr>
        <p:spPr>
          <a:xfrm>
            <a:off x="6718851" y="1470991"/>
            <a:ext cx="620203" cy="206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7ED57A7-984A-A540-8B5C-F86B2204F5F7}"/>
              </a:ext>
            </a:extLst>
          </p:cNvPr>
          <p:cNvSpPr/>
          <p:nvPr/>
        </p:nvSpPr>
        <p:spPr>
          <a:xfrm flipH="1">
            <a:off x="5783075" y="1398353"/>
            <a:ext cx="538389" cy="352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14F2F-F83F-6D4B-AE18-62D7EB6807A0}"/>
              </a:ext>
            </a:extLst>
          </p:cNvPr>
          <p:cNvSpPr txBox="1"/>
          <p:nvPr/>
        </p:nvSpPr>
        <p:spPr>
          <a:xfrm>
            <a:off x="3996857" y="1251192"/>
            <a:ext cx="178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FactTable onto BMM Layer</a:t>
            </a:r>
          </a:p>
        </p:txBody>
      </p:sp>
    </p:spTree>
    <p:extLst>
      <p:ext uri="{BB962C8B-B14F-4D97-AF65-F5344CB8AC3E}">
        <p14:creationId xmlns:p14="http://schemas.microsoft.com/office/powerpoint/2010/main" val="30348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5B4D-6D0F-BC46-89F2-835ECA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 the Snowflake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2CA0-39D0-014B-909A-86FC66EEE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194</Words>
  <Application>Microsoft Macintosh PowerPoint</Application>
  <PresentationFormat>Widescreen</PresentationFormat>
  <Paragraphs>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RPD Building</vt:lpstr>
      <vt:lpstr>PowerPoint Presentation</vt:lpstr>
      <vt:lpstr>Import Metadata Into Repository</vt:lpstr>
      <vt:lpstr>PowerPoint Presentation</vt:lpstr>
      <vt:lpstr>PowerPoint Presentation</vt:lpstr>
      <vt:lpstr>Create Business Model and Mapping Layer</vt:lpstr>
      <vt:lpstr>PowerPoint Presentation</vt:lpstr>
      <vt:lpstr>PowerPoint Presentation</vt:lpstr>
      <vt:lpstr>Melting the 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Repeat Steps For Rest of Columns</vt:lpstr>
      <vt:lpstr>PowerPoint Presentation</vt:lpstr>
      <vt:lpstr>PowerPoint Presentation</vt:lpstr>
      <vt:lpstr>PowerPoint Presentation</vt:lpstr>
      <vt:lpstr>Repeat This Process To Create a Logical Dimension For OrderList and PlantConstraints</vt:lpstr>
      <vt:lpstr>PowerPoint Presentation</vt:lpstr>
      <vt:lpstr>PowerPoint Presentation</vt:lpstr>
      <vt:lpstr>Final Mapping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RPD Building</dc:title>
  <dc:creator>Jared Bach</dc:creator>
  <cp:lastModifiedBy>Jared Bach</cp:lastModifiedBy>
  <cp:revision>1</cp:revision>
  <dcterms:created xsi:type="dcterms:W3CDTF">2021-11-01T20:29:07Z</dcterms:created>
  <dcterms:modified xsi:type="dcterms:W3CDTF">2021-11-02T06:07:22Z</dcterms:modified>
</cp:coreProperties>
</file>