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35CA-AAED-48F8-AF80-327EF9CB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8C5F0-317A-4403-8929-E73888401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D743-4ACB-4280-A20C-13F4D9C8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49D2-2678-4B06-998E-69E13D64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5DBE-4962-4503-B054-3742BD3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CE64-5D46-4D2A-B4E6-9CC3799B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24FDA-BC7E-4D2F-9434-111229D44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FBF8-425D-426F-B202-23C9AD34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9E0F-012D-46D1-AF9E-2F463CD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E679-B845-42DC-8586-D8BDA8A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2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751BE-8BC5-47E8-937D-0FEAC1EB1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A6EA-7F23-4469-A338-CB9CBC60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947F-E4A8-47A1-80F3-69EE0D9D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3713-6A9C-473A-A0F1-638F1C03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293C-5AC9-4B6A-A22D-F0683027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30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330-D4AF-4EDB-8F36-E15DA07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5748-3D1C-4ABF-8133-4BB20CFB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2CBE-C09B-4744-8C2D-91FE53EE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91B8-32ED-403D-86B2-C638F9E0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5227-386E-461C-8332-88D558BB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10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72EB-DE4E-4DF1-8BD9-1671426C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7121-99FC-46EF-81BE-D1876B3D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E310-A6BB-45EB-897B-8A460E7E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805E-B25B-4118-87FF-FC1C12D7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0572-C0E5-4CE0-A453-8C16FA82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21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3D3B-0E2E-4FF5-A8A2-B3B06E96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11C3-6342-47C0-9202-E10169D2E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9F8C-979D-415E-A6C4-0C889E0F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74A9-F0E3-4C7F-AEC5-3ABD186A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FA2FF-B484-4CCB-A0E5-E1273B65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07FE-376D-4AC2-9C95-9E0DA7AA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9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518E-EA7E-42F7-A99E-460D113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2AA-8468-40D6-B360-1C0900CB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19DE-44F7-4259-ADAE-248B3C54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382F4-822E-4D8D-988B-1F7EC883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23782-50B0-4417-980E-22FBEF24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BB1F9-0F5C-47D4-B037-01693251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84F3-A739-478B-83F9-791E3B2F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1DD1F-C323-41FB-A3FE-D57BB6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BB0B-BB01-468C-902D-A499C9D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ADB5-F685-4465-B94C-563B1C12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6F54C-7C53-48FD-A945-13D0F9CE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A730-6B41-4657-B2F8-5AA9544E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31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EC629-C3DF-4FA5-B534-858E812C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D70EB-4DBE-40BA-86BD-E6D278F8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F126-00B8-46D6-939D-BFA6D77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9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133B-F36E-4372-B965-58A2187A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FDE5-FBBF-414F-BFAA-55337938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1E20-50D3-46D7-8F83-EFC8CF9B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61F87-9203-4871-A33F-E899628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B0EA-0A10-461A-9CED-F22C443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A44B-EA2A-4C79-B019-8022028B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6F7D-83DB-40BA-B379-0C039F43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D958-12FA-4799-8C8B-04D5E4C18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3632D-C6A3-41EA-9301-8748F2F65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02C7-A22B-4CA3-BBC4-8D7293BE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856F-F1E5-4596-B450-A671B1AC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F0BA-6380-45EC-A75B-6DDCB8E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FC2B0-596C-4E2A-AB21-E9411F4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A034-A514-4959-A082-9B06C40E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D6AE-95B6-4FD4-AD95-D2C6EE56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6DD1-A4EF-4EAC-B746-AC50B9EDB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F8D3-6949-451C-809D-9271B904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9EEF-91B1-482F-8625-78FDE32C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 Project 2 – Line ‘</a:t>
            </a:r>
            <a:r>
              <a:rPr lang="en-US" dirty="0" err="1"/>
              <a:t>em</a:t>
            </a:r>
            <a:r>
              <a:rPr lang="en-US" dirty="0"/>
              <a:t> Up with Minimax and Alpha Beta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E2D2-377E-45FC-9C25-AAFB580B9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Jared Cohen, Ryan Feher, Jason Forte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548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 – 2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6149" y="3174865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 – 2 + 0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10002" y="3174866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 – 2 + 0 + 0 + 0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8236" y="3200993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1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511">
            <a:off x="6268356" y="3339694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511">
            <a:off x="6150167" y="4030160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511">
            <a:off x="7195196" y="3321034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380045" y="3227728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 + 0 –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776385" y="3308593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3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 + 0 – 2 + 0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029432" y="3265049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Total score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73" y="3324387"/>
            <a:ext cx="4909484" cy="30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817D-ABF3-4BF1-8890-E101232E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E94E-091B-4437-AAE5-3EB9FF6F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2 heuristic functions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71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we have a line with a potential winning combination, exponentially increase a total score by the winning length (s) subtracted by how many empty tiles are left</a:t>
            </a:r>
          </a:p>
          <a:p>
            <a:pPr lvl="2"/>
            <a:r>
              <a:rPr lang="en-CA" dirty="0"/>
              <a:t>For example: Having one empty tile till you win is much more valuable than having 3 empty tiles</a:t>
            </a:r>
          </a:p>
          <a:p>
            <a:pPr lvl="1"/>
            <a:r>
              <a:rPr lang="en-CA" dirty="0"/>
              <a:t>Streaks which are in favor of the opponent will multiply this score by -1</a:t>
            </a:r>
          </a:p>
          <a:p>
            <a:pPr lvl="1"/>
            <a:r>
              <a:rPr lang="en-CA" dirty="0"/>
              <a:t>A win nets an increase of 100000000000</a:t>
            </a:r>
          </a:p>
        </p:txBody>
      </p:sp>
    </p:spTree>
    <p:extLst>
      <p:ext uri="{BB962C8B-B14F-4D97-AF65-F5344CB8AC3E}">
        <p14:creationId xmlns:p14="http://schemas.microsoft.com/office/powerpoint/2010/main" val="273885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we have a line with a potential winning combination, exponentially increase a total score by the winning length (s) subtracted by how many empty tiles are left by a power of 3</a:t>
            </a:r>
          </a:p>
          <a:p>
            <a:pPr lvl="1"/>
            <a:r>
              <a:rPr lang="en-CA" dirty="0"/>
              <a:t>A win nets an increase of 100000000000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Rows</a:t>
            </a:r>
          </a:p>
          <a:p>
            <a:pPr lvl="2"/>
            <a:r>
              <a:rPr lang="en-CA" dirty="0"/>
              <a:t>A1,B1,C1,D1 = win combination for O = 1</a:t>
            </a:r>
          </a:p>
          <a:p>
            <a:pPr lvl="2"/>
            <a:r>
              <a:rPr lang="en-CA" dirty="0"/>
              <a:t>B1,C1,D1,E1 = win combination for O = 2</a:t>
            </a:r>
          </a:p>
          <a:p>
            <a:pPr lvl="2"/>
            <a:r>
              <a:rPr lang="en-CA" dirty="0"/>
              <a:t>A2,B2,C2,D2 = win combination for O = 8</a:t>
            </a:r>
          </a:p>
          <a:p>
            <a:pPr lvl="1"/>
            <a:r>
              <a:rPr lang="en-CA" dirty="0"/>
              <a:t>11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B2C23-97C0-457B-9172-0F879F1E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3860799"/>
            <a:ext cx="3522979" cy="2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we have a line with a potential winning combination, exponentially increase a total score by the winning length (s) subtracted by how many empty tiles are left by a power of 3</a:t>
            </a:r>
          </a:p>
          <a:p>
            <a:pPr lvl="1"/>
            <a:r>
              <a:rPr lang="en-CA" dirty="0"/>
              <a:t>A win nets an increase of 100000000000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Columns</a:t>
            </a:r>
          </a:p>
          <a:p>
            <a:pPr lvl="2"/>
            <a:r>
              <a:rPr lang="en-CA" dirty="0"/>
              <a:t>B0,B1,B2,B3 = win combination for O = 12</a:t>
            </a:r>
          </a:p>
          <a:p>
            <a:pPr lvl="2"/>
            <a:r>
              <a:rPr lang="en-CA" dirty="0"/>
              <a:t>B1,B2,B3,B4 = win combination for O = 14</a:t>
            </a:r>
          </a:p>
          <a:p>
            <a:pPr lvl="2"/>
            <a:r>
              <a:rPr lang="en-CA" dirty="0"/>
              <a:t>C0,C1,C2,C3 = win combination for O = 15</a:t>
            </a:r>
          </a:p>
          <a:p>
            <a:pPr lvl="2"/>
            <a:r>
              <a:rPr lang="en-CA" dirty="0"/>
              <a:t>C1,C2,C3,C4 = win combination for O = 16</a:t>
            </a:r>
          </a:p>
          <a:p>
            <a:pPr lvl="2"/>
            <a:r>
              <a:rPr lang="en-CA" dirty="0"/>
              <a:t>D0,D1,D2,D3 = win combination for O = 17</a:t>
            </a:r>
          </a:p>
          <a:p>
            <a:pPr lvl="2"/>
            <a:r>
              <a:rPr lang="en-CA" dirty="0"/>
              <a:t>D1,D2,D3,D4 = win combination for O = 18</a:t>
            </a:r>
          </a:p>
          <a:p>
            <a:pPr lvl="2"/>
            <a:r>
              <a:rPr lang="en-CA" dirty="0"/>
              <a:t>E0,E1,E2,E3 = win combination for X = 17</a:t>
            </a:r>
          </a:p>
          <a:p>
            <a:pPr lvl="2"/>
            <a:r>
              <a:rPr lang="en-CA" dirty="0"/>
              <a:t>E1,E2,E3,E4 = win combination for X = 16</a:t>
            </a:r>
          </a:p>
          <a:p>
            <a:pPr lvl="1"/>
            <a:r>
              <a:rPr lang="en-CA" dirty="0"/>
              <a:t>16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B2C23-97C0-457B-9172-0F879F1E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3860799"/>
            <a:ext cx="3522979" cy="2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we have a line with a potential winning combination, exponentially increase a total score by the winning length (s) subtracted by how many empty tiles are left by a power of 3</a:t>
            </a:r>
          </a:p>
          <a:p>
            <a:pPr lvl="1"/>
            <a:r>
              <a:rPr lang="en-CA" dirty="0"/>
              <a:t>A win nets an increase of 100000000000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Diagonals</a:t>
            </a:r>
          </a:p>
          <a:p>
            <a:pPr lvl="2"/>
            <a:r>
              <a:rPr lang="en-CA" dirty="0"/>
              <a:t>B1,C2,D3,E4 = win combination for O = 26</a:t>
            </a:r>
          </a:p>
          <a:p>
            <a:pPr lvl="2"/>
            <a:r>
              <a:rPr lang="en-CA" dirty="0"/>
              <a:t>B0,C1,D2,E3 = win combination for O = 28</a:t>
            </a:r>
          </a:p>
          <a:p>
            <a:pPr lvl="2"/>
            <a:r>
              <a:rPr lang="en-CA" dirty="0"/>
              <a:t>E0,D1,C2,B3 = win combination for O = 30</a:t>
            </a:r>
          </a:p>
          <a:p>
            <a:pPr lvl="2"/>
            <a:r>
              <a:rPr lang="en-CA" dirty="0"/>
              <a:t>E1,D2,C3,B4 = win combination for O = 32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Total score = 32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B2C23-97C0-457B-9172-0F879F1E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3860799"/>
            <a:ext cx="3522979" cy="2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</p:txBody>
      </p:sp>
    </p:spTree>
    <p:extLst>
      <p:ext uri="{BB962C8B-B14F-4D97-AF65-F5344CB8AC3E}">
        <p14:creationId xmlns:p14="http://schemas.microsoft.com/office/powerpoint/2010/main" val="24094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66" y="3328723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66" y="3894781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29" y="4342651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5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 + 2 - 2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29" y="4846917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 + 2 – 2 + 0 =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49" y="5332109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1120" y="3230847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1310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Mini Project 2 – Line ‘em Up with Minimax and Alpha Beta</vt:lpstr>
      <vt:lpstr>Heuristics</vt:lpstr>
      <vt:lpstr>def simple_heuristic()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complex_heuristic()</vt:lpstr>
      <vt:lpstr>def complex_heuristic() (s=4)</vt:lpstr>
      <vt:lpstr>def complex_heuristic() (s=4)</vt:lpstr>
      <vt:lpstr>def complex_heuristic() (s=4)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– Line ‘em Up with Minimax and Alpha Beta</dc:title>
  <dc:creator>Jared Cohen</dc:creator>
  <cp:lastModifiedBy>Jared Cohen</cp:lastModifiedBy>
  <cp:revision>34</cp:revision>
  <dcterms:created xsi:type="dcterms:W3CDTF">2021-11-15T20:24:59Z</dcterms:created>
  <dcterms:modified xsi:type="dcterms:W3CDTF">2021-11-15T21:42:00Z</dcterms:modified>
</cp:coreProperties>
</file>