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" y="6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35CA-AAED-48F8-AF80-327EF9CB1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8C5F0-317A-4403-8929-E73888401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3D743-4ACB-4280-A20C-13F4D9C8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A03-64C0-4FD7-8F96-0B3CABB895F2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349D2-2678-4B06-998E-69E13D64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75DBE-4962-4503-B054-3742BD3D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0CD0-8D6A-485B-8D3F-6394DCCB5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3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CE64-5D46-4D2A-B4E6-9CC3799B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24FDA-BC7E-4D2F-9434-111229D44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EFBF8-425D-426F-B202-23C9AD34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A03-64C0-4FD7-8F96-0B3CABB895F2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C9E0F-012D-46D1-AF9E-2F463CDB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8E679-B845-42DC-8586-D8BDA8A2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0CD0-8D6A-485B-8D3F-6394DCCB5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26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751BE-8BC5-47E8-937D-0FEAC1EB1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AA6EA-7F23-4469-A338-CB9CBC602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A947F-E4A8-47A1-80F3-69EE0D9D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A03-64C0-4FD7-8F96-0B3CABB895F2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03713-6A9C-473A-A0F1-638F1C03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7293C-5AC9-4B6A-A22D-F0683027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0CD0-8D6A-485B-8D3F-6394DCCB5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30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3330-D4AF-4EDB-8F36-E15DA07B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5748-3D1C-4ABF-8133-4BB20CFB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22CBE-C09B-4744-8C2D-91FE53EE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A03-64C0-4FD7-8F96-0B3CABB895F2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F91B8-32ED-403D-86B2-C638F9E0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B5227-386E-461C-8332-88D558BB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0CD0-8D6A-485B-8D3F-6394DCCB5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10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72EB-DE4E-4DF1-8BD9-1671426C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D7121-99FC-46EF-81BE-D1876B3DC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FE310-A6BB-45EB-897B-8A460E7E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A03-64C0-4FD7-8F96-0B3CABB895F2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C805E-B25B-4118-87FF-FC1C12D7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E0572-C0E5-4CE0-A453-8C16FA82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0CD0-8D6A-485B-8D3F-6394DCCB5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21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3D3B-0E2E-4FF5-A8A2-B3B06E96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111C3-6342-47C0-9202-E10169D2E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D9F8C-979D-415E-A6C4-0C889E0FB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174A9-F0E3-4C7F-AEC5-3ABD186A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A03-64C0-4FD7-8F96-0B3CABB895F2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FA2FF-B484-4CCB-A0E5-E1273B65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107FE-376D-4AC2-9C95-9E0DA7AA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0CD0-8D6A-485B-8D3F-6394DCCB5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96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518E-EA7E-42F7-A99E-460D113E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682AA-8468-40D6-B360-1C0900CB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F19DE-44F7-4259-ADAE-248B3C54C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382F4-822E-4D8D-988B-1F7EC883C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23782-50B0-4417-980E-22FBEF24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BB1F9-0F5C-47D4-B037-01693251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A03-64C0-4FD7-8F96-0B3CABB895F2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284F3-A739-478B-83F9-791E3B2F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1DD1F-C323-41FB-A3FE-D57BB675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0CD0-8D6A-485B-8D3F-6394DCCB5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58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BB0B-BB01-468C-902D-A499C9D4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CADB5-F685-4465-B94C-563B1C12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A03-64C0-4FD7-8F96-0B3CABB895F2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6F54C-7C53-48FD-A945-13D0F9CE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5A730-6B41-4657-B2F8-5AA9544E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0CD0-8D6A-485B-8D3F-6394DCCB5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31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EC629-C3DF-4FA5-B534-858E812C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A03-64C0-4FD7-8F96-0B3CABB895F2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D70EB-4DBE-40BA-86BD-E6D278F8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EF126-00B8-46D6-939D-BFA6D776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0CD0-8D6A-485B-8D3F-6394DCCB5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94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133B-F36E-4372-B965-58A2187A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FDE5-FBBF-414F-BFAA-55337938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91E20-50D3-46D7-8F83-EFC8CF9B4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61F87-9203-4871-A33F-E8996288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A03-64C0-4FD7-8F96-0B3CABB895F2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0B0EA-0A10-461A-9CED-F22C443D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5A44B-EA2A-4C79-B019-8022028B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0CD0-8D6A-485B-8D3F-6394DCCB5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6F7D-83DB-40BA-B379-0C039F43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7D958-12FA-4799-8C8B-04D5E4C18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3632D-C6A3-41EA-9301-8748F2F65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D02C7-A22B-4CA3-BBC4-8D7293BE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9A03-64C0-4FD7-8F96-0B3CABB895F2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1856F-F1E5-4596-B450-A671B1AC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8F0BA-6380-45EC-A75B-6DDCB8EB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0CD0-8D6A-485B-8D3F-6394DCCB5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81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FC2B0-596C-4E2A-AB21-E9411F4F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0A034-A514-4959-A082-9B06C40E5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D6AE-95B6-4FD4-AD95-D2C6EE56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89A03-64C0-4FD7-8F96-0B3CABB895F2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86DD1-A4EF-4EAC-B746-AC50B9EDB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BF8D3-6949-451C-809D-9271B9048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50CD0-8D6A-485B-8D3F-6394DCCB55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3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9EEF-91B1-482F-8625-78FDE32CA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 Project 2 – Line ‘</a:t>
            </a:r>
            <a:r>
              <a:rPr lang="en-US" dirty="0" err="1"/>
              <a:t>em</a:t>
            </a:r>
            <a:r>
              <a:rPr lang="en-US" dirty="0"/>
              <a:t> Up with Minimax and Alpha Beta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0E2D2-377E-45FC-9C25-AAFB580B9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Jared Cohen, Ryan Feher, Jason Forte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548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2 + 4 – 2 + 0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24" y="4259336"/>
            <a:ext cx="4198286" cy="259866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6149" y="3174865"/>
            <a:ext cx="1538939" cy="8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2 + 4 – 2 + 0 + 0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24" y="4259336"/>
            <a:ext cx="4198286" cy="259866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10002" y="3174866"/>
            <a:ext cx="1538939" cy="8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0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2 + 4 – 2 + 0 + 0 + 0 =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24" y="4259336"/>
            <a:ext cx="4198286" cy="259866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78236" y="3200993"/>
            <a:ext cx="1538939" cy="8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1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4 + 0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24" y="4259336"/>
            <a:ext cx="4198286" cy="259866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35511">
            <a:off x="6268356" y="3339694"/>
            <a:ext cx="1538939" cy="8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2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4 + 0 + 2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24" y="4259336"/>
            <a:ext cx="4198286" cy="259866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35511">
            <a:off x="6150167" y="4030160"/>
            <a:ext cx="1538939" cy="8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55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4 + 0 + 2 + 0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24" y="4259336"/>
            <a:ext cx="4198286" cy="259866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35511">
            <a:off x="7195196" y="3321034"/>
            <a:ext cx="1538939" cy="8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4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4 + 0 + 2 + 0 + 0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24" y="4259336"/>
            <a:ext cx="4198286" cy="259866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76851">
            <a:off x="10380045" y="3227728"/>
            <a:ext cx="1538939" cy="8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9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4 + 0 + 2 + 0 + 0 –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24" y="4259336"/>
            <a:ext cx="4198286" cy="259866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76851">
            <a:off x="10776385" y="3308593"/>
            <a:ext cx="1538939" cy="8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34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4 + 0 + 2 + 0 + 0 – 2 + 0 =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24" y="4259336"/>
            <a:ext cx="4198286" cy="259866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76851">
            <a:off x="10029432" y="3265049"/>
            <a:ext cx="1538939" cy="8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16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Total score =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24" y="4259336"/>
            <a:ext cx="4198286" cy="259866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76851">
            <a:off x="10029432" y="3265049"/>
            <a:ext cx="1538939" cy="8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1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817D-ABF3-4BF1-8890-E101232E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3E94E-091B-4437-AAE5-3EB9FF6F8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implemented 2 heuristic functions</a:t>
            </a:r>
          </a:p>
          <a:p>
            <a:pPr lvl="1"/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def </a:t>
            </a:r>
            <a:r>
              <a:rPr lang="en-US" dirty="0" err="1"/>
              <a:t>complex_heuristic</a:t>
            </a:r>
            <a:r>
              <a:rPr lang="en-US" dirty="0"/>
              <a:t>()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371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complex_heuristic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we have a line with a potential winning combination, exponentially increase a total score by the winning length (s) subtracted by how many empty tiles are left</a:t>
            </a:r>
          </a:p>
          <a:p>
            <a:pPr lvl="2"/>
            <a:r>
              <a:rPr lang="en-CA" dirty="0"/>
              <a:t>For example: Having one empty tile until winning is much more valuable than having 3</a:t>
            </a:r>
          </a:p>
        </p:txBody>
      </p:sp>
    </p:spTree>
    <p:extLst>
      <p:ext uri="{BB962C8B-B14F-4D97-AF65-F5344CB8AC3E}">
        <p14:creationId xmlns:p14="http://schemas.microsoft.com/office/powerpoint/2010/main" val="2441363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complex_heuristic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we have a line with a potential winning combination, exponentially increase a total score by the winning length (s) subtracted by how many empty tiles are left</a:t>
            </a:r>
          </a:p>
          <a:p>
            <a:pPr lvl="2"/>
            <a:r>
              <a:rPr lang="en-CA" dirty="0"/>
              <a:t>For example: Having one empty tile until winning is much more valuable than having 3</a:t>
            </a:r>
          </a:p>
          <a:p>
            <a:pPr lvl="1"/>
            <a:r>
              <a:rPr lang="en-CA" dirty="0"/>
              <a:t>A win nets an increase </a:t>
            </a:r>
            <a:r>
              <a:rPr lang="en-CA"/>
              <a:t>of 100000000000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85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</p:txBody>
      </p:sp>
    </p:spTree>
    <p:extLst>
      <p:ext uri="{BB962C8B-B14F-4D97-AF65-F5344CB8AC3E}">
        <p14:creationId xmlns:p14="http://schemas.microsoft.com/office/powerpoint/2010/main" val="240944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877" y="3272246"/>
            <a:ext cx="5087938" cy="3149343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166" y="3328723"/>
            <a:ext cx="2366711" cy="134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0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0 + 2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877" y="3272246"/>
            <a:ext cx="5087938" cy="3149343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166" y="3894781"/>
            <a:ext cx="2366711" cy="134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0 + 2 + 2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877" y="3272246"/>
            <a:ext cx="5087938" cy="3149343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29" y="4342651"/>
            <a:ext cx="2366711" cy="134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5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0 + 2 + 2 - 2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877" y="3272246"/>
            <a:ext cx="5087938" cy="3149343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29" y="4846917"/>
            <a:ext cx="2366711" cy="134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1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0 + 2 + 2 – 2 + 0 =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877" y="3272246"/>
            <a:ext cx="5087938" cy="3149343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49" y="5332109"/>
            <a:ext cx="2366711" cy="134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1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25A9-0394-4EE6-ADFB-B5CC49AD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simple_heuristic</a:t>
            </a:r>
            <a:r>
              <a:rPr lang="en-US" dirty="0"/>
              <a:t>() (s=4)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0B81-9494-4E55-83C9-9832F98A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row, column and diagonal</a:t>
            </a:r>
          </a:p>
          <a:p>
            <a:pPr lvl="1"/>
            <a:r>
              <a:rPr lang="en-CA" dirty="0"/>
              <a:t>If it’s our piece, add 2 to the total score</a:t>
            </a:r>
          </a:p>
          <a:p>
            <a:pPr lvl="1"/>
            <a:r>
              <a:rPr lang="en-CA" dirty="0"/>
              <a:t>If it’s the opponent piece, subtract 2 from the total score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2 + 4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38D19-8A1C-4301-9311-2EE1B41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24" y="4259336"/>
            <a:ext cx="4198286" cy="259866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D59D-F4DC-45C9-9036-5E8D609E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61120" y="3230847"/>
            <a:ext cx="1538939" cy="8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3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962</Words>
  <Application>Microsoft Office PowerPoint</Application>
  <PresentationFormat>Widescreen</PresentationFormat>
  <Paragraphs>163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Mini Project 2 – Line ‘em Up with Minimax and Alpha Beta</vt:lpstr>
      <vt:lpstr>Heuristics</vt:lpstr>
      <vt:lpstr>def simple_heuristic()</vt:lpstr>
      <vt:lpstr>def simple_heuristic() (s=4)</vt:lpstr>
      <vt:lpstr>def simple_heuristic() (s=4)</vt:lpstr>
      <vt:lpstr>def simple_heuristic() (s=4)</vt:lpstr>
      <vt:lpstr>def simple_heuristic() (s=4)</vt:lpstr>
      <vt:lpstr>def simple_heuristic() (s=4)</vt:lpstr>
      <vt:lpstr>def simple_heuristic() (s=4)</vt:lpstr>
      <vt:lpstr>def simple_heuristic() (s=4)</vt:lpstr>
      <vt:lpstr>def simple_heuristic() (s=4)</vt:lpstr>
      <vt:lpstr>def simple_heuristic() (s=4)</vt:lpstr>
      <vt:lpstr>def simple_heuristic() (s=4)</vt:lpstr>
      <vt:lpstr>def simple_heuristic() (s=4)</vt:lpstr>
      <vt:lpstr>def simple_heuristic() (s=4)</vt:lpstr>
      <vt:lpstr>def simple_heuristic() (s=4)</vt:lpstr>
      <vt:lpstr>def simple_heuristic() (s=4)</vt:lpstr>
      <vt:lpstr>def simple_heuristic() (s=4)</vt:lpstr>
      <vt:lpstr>def simple_heuristic() (s=4)</vt:lpstr>
      <vt:lpstr>def complex_heuristic() (s=4)</vt:lpstr>
      <vt:lpstr>def complex_heuristic() (s=4)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2 – Line ‘em Up with Minimax and Alpha Beta</dc:title>
  <dc:creator>Jared Cohen</dc:creator>
  <cp:lastModifiedBy>Jared Cohen</cp:lastModifiedBy>
  <cp:revision>2</cp:revision>
  <dcterms:created xsi:type="dcterms:W3CDTF">2021-11-15T20:24:59Z</dcterms:created>
  <dcterms:modified xsi:type="dcterms:W3CDTF">2021-11-15T20:47:53Z</dcterms:modified>
</cp:coreProperties>
</file>