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MP 3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Jason, Jared, and Ryan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Accuracy of Models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691E2F5-5073-4C02-812A-B8A69AF8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43398"/>
            <a:ext cx="5132916" cy="3849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AF369-27E1-4E48-9E49-3E0C9C7B206F}"/>
              </a:ext>
            </a:extLst>
          </p:cNvPr>
          <p:cNvSpPr txBox="1"/>
          <p:nvPr/>
        </p:nvSpPr>
        <p:spPr>
          <a:xfrm>
            <a:off x="753360" y="2243398"/>
            <a:ext cx="5132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comparing the five models together, we can see that the fasttext-wiki-news-subwords-300 model has the highest accuracy, followed closely by word2vec-google-news-300 and glove-wiki-gigaword-300, and lagging far behind are glove-twitter-50 and glove-twitter-100.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CC68-05F4-46AE-BEBF-ED43D06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Comparison to Human Gold Standard and Random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E7DE34C-F9C4-4C92-A509-D653C0B0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89325"/>
            <a:ext cx="5029200" cy="37222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49DF5-BD8A-4B2D-B5E7-6A5032949F9E}"/>
              </a:ext>
            </a:extLst>
          </p:cNvPr>
          <p:cNvSpPr txBox="1"/>
          <p:nvPr/>
        </p:nvSpPr>
        <p:spPr>
          <a:xfrm>
            <a:off x="849087" y="2389325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random has the worst result, averaging at a 20% accuracy. Human gold standard falls just short of Word2Vec, </a:t>
            </a:r>
            <a:r>
              <a:rPr lang="en-CA" dirty="0" err="1"/>
              <a:t>WikiGiga</a:t>
            </a:r>
            <a:r>
              <a:rPr lang="en-CA" dirty="0"/>
              <a:t>, and </a:t>
            </a:r>
            <a:r>
              <a:rPr lang="en-CA" dirty="0" err="1"/>
              <a:t>WikiNews</a:t>
            </a:r>
            <a:r>
              <a:rPr lang="en-CA" dirty="0"/>
              <a:t> at 85.57%.</a:t>
            </a:r>
          </a:p>
        </p:txBody>
      </p:sp>
    </p:spTree>
    <p:extLst>
      <p:ext uri="{BB962C8B-B14F-4D97-AF65-F5344CB8AC3E}">
        <p14:creationId xmlns:p14="http://schemas.microsoft.com/office/powerpoint/2010/main" val="284809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0F4-4EF7-4556-A731-47252686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to Improve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8487-A361-4936-82A8-860963B8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Analyzing the accuracy of the models, </a:t>
            </a:r>
            <a:r>
              <a:rPr lang="en-CA" dirty="0" err="1"/>
              <a:t>WikiNews</a:t>
            </a:r>
            <a:r>
              <a:rPr lang="en-CA" dirty="0"/>
              <a:t> leads at 91%. </a:t>
            </a:r>
          </a:p>
        </p:txBody>
      </p:sp>
    </p:spTree>
    <p:extLst>
      <p:ext uri="{BB962C8B-B14F-4D97-AF65-F5344CB8AC3E}">
        <p14:creationId xmlns:p14="http://schemas.microsoft.com/office/powerpoint/2010/main" val="39724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{F40CB9F8-5F2E-4A40-827C-E7AEF963A7ED}tf78438558_win32</Template>
  <TotalTime>163</TotalTime>
  <Words>105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MP 3 Analysis</vt:lpstr>
      <vt:lpstr>Accuracy of Models</vt:lpstr>
      <vt:lpstr>Comparison to Human Gold Standard and Random</vt:lpstr>
      <vt:lpstr>How to Improve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3 Analysis</dc:title>
  <dc:creator>Jason Forte</dc:creator>
  <cp:lastModifiedBy>Jason Forte</cp:lastModifiedBy>
  <cp:revision>1</cp:revision>
  <dcterms:created xsi:type="dcterms:W3CDTF">2021-12-12T19:27:43Z</dcterms:created>
  <dcterms:modified xsi:type="dcterms:W3CDTF">2021-12-12T22:11:04Z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