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MP 3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Jason, Jared, and Ryan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Accuracy of Models</a:t>
            </a:r>
          </a:p>
        </p:txBody>
      </p:sp>
      <p:pic>
        <p:nvPicPr>
          <p:cNvPr id="7" name="Content Placeholder 6" descr="Chart, bar chart&#10;&#10;Description automatically generated">
            <a:extLst>
              <a:ext uri="{FF2B5EF4-FFF2-40B4-BE49-F238E27FC236}">
                <a16:creationId xmlns:a16="http://schemas.microsoft.com/office/drawing/2014/main" id="{6691E2F5-5073-4C02-812A-B8A69AF8B8E2}"/>
              </a:ext>
            </a:extLst>
          </p:cNvPr>
          <p:cNvPicPr>
            <a:picLocks noGrp="1" noChangeAspect="1"/>
          </p:cNvPicPr>
          <p:nvPr>
            <p:ph idx="1"/>
          </p:nvPr>
        </p:nvPicPr>
        <p:blipFill>
          <a:blip r:embed="rId2"/>
          <a:stretch>
            <a:fillRect/>
          </a:stretch>
        </p:blipFill>
        <p:spPr>
          <a:xfrm>
            <a:off x="6096000" y="2243398"/>
            <a:ext cx="5132916" cy="3849687"/>
          </a:xfrm>
        </p:spPr>
      </p:pic>
      <p:sp>
        <p:nvSpPr>
          <p:cNvPr id="8" name="TextBox 7">
            <a:extLst>
              <a:ext uri="{FF2B5EF4-FFF2-40B4-BE49-F238E27FC236}">
                <a16:creationId xmlns:a16="http://schemas.microsoft.com/office/drawing/2014/main" id="{1F5AF369-27E1-4E48-9E49-3E0C9C7B206F}"/>
              </a:ext>
            </a:extLst>
          </p:cNvPr>
          <p:cNvSpPr txBox="1"/>
          <p:nvPr/>
        </p:nvSpPr>
        <p:spPr>
          <a:xfrm>
            <a:off x="753360" y="2243398"/>
            <a:ext cx="5132916" cy="2031325"/>
          </a:xfrm>
          <a:prstGeom prst="rect">
            <a:avLst/>
          </a:prstGeom>
          <a:noFill/>
        </p:spPr>
        <p:txBody>
          <a:bodyPr wrap="square" rtlCol="0">
            <a:spAutoFit/>
          </a:bodyPr>
          <a:lstStyle/>
          <a:p>
            <a:r>
              <a:rPr lang="en-CA" dirty="0"/>
              <a:t>When comparing the five models together, we can see that the fasttext-wiki-news-subwords-300 model has the highest accuracy, followed closely by word2vec-google-news-300 and glove-wiki-gigaword-300, and lagging far behind are glove-twitter-50 and glove-twitter-100.</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CC68-05F4-46AE-BEBF-ED43D06B6E5A}"/>
              </a:ext>
            </a:extLst>
          </p:cNvPr>
          <p:cNvSpPr>
            <a:spLocks noGrp="1"/>
          </p:cNvSpPr>
          <p:nvPr>
            <p:ph type="title"/>
          </p:nvPr>
        </p:nvSpPr>
        <p:spPr/>
        <p:txBody>
          <a:bodyPr/>
          <a:lstStyle/>
          <a:p>
            <a:pPr algn="ctr"/>
            <a:r>
              <a:rPr lang="en-CA" dirty="0"/>
              <a:t>Comparison to Human Gold Standard and Random</a:t>
            </a:r>
          </a:p>
        </p:txBody>
      </p:sp>
      <p:pic>
        <p:nvPicPr>
          <p:cNvPr id="5" name="Content Placeholder 4" descr="Chart, bar chart&#10;&#10;Description automatically generated">
            <a:extLst>
              <a:ext uri="{FF2B5EF4-FFF2-40B4-BE49-F238E27FC236}">
                <a16:creationId xmlns:a16="http://schemas.microsoft.com/office/drawing/2014/main" id="{4E7DE34C-F9C4-4C92-A509-D653C0B0EBEB}"/>
              </a:ext>
            </a:extLst>
          </p:cNvPr>
          <p:cNvPicPr>
            <a:picLocks noGrp="1" noChangeAspect="1"/>
          </p:cNvPicPr>
          <p:nvPr>
            <p:ph idx="1"/>
          </p:nvPr>
        </p:nvPicPr>
        <p:blipFill>
          <a:blip r:embed="rId2"/>
          <a:stretch>
            <a:fillRect/>
          </a:stretch>
        </p:blipFill>
        <p:spPr>
          <a:xfrm>
            <a:off x="6096000" y="2389325"/>
            <a:ext cx="5029200" cy="3722226"/>
          </a:xfrm>
        </p:spPr>
      </p:pic>
      <p:sp>
        <p:nvSpPr>
          <p:cNvPr id="7" name="TextBox 6">
            <a:extLst>
              <a:ext uri="{FF2B5EF4-FFF2-40B4-BE49-F238E27FC236}">
                <a16:creationId xmlns:a16="http://schemas.microsoft.com/office/drawing/2014/main" id="{77D49DF5-BD8A-4B2D-B5E7-6A5032949F9E}"/>
              </a:ext>
            </a:extLst>
          </p:cNvPr>
          <p:cNvSpPr txBox="1"/>
          <p:nvPr/>
        </p:nvSpPr>
        <p:spPr>
          <a:xfrm>
            <a:off x="849087" y="2389325"/>
            <a:ext cx="5029200" cy="1200329"/>
          </a:xfrm>
          <a:prstGeom prst="rect">
            <a:avLst/>
          </a:prstGeom>
          <a:noFill/>
        </p:spPr>
        <p:txBody>
          <a:bodyPr wrap="square" rtlCol="0">
            <a:spAutoFit/>
          </a:bodyPr>
          <a:lstStyle/>
          <a:p>
            <a:r>
              <a:rPr lang="en-CA" dirty="0"/>
              <a:t>As expected, random has the worst result, averaging at a 25% accuracy. Human gold standard falls just short of Word2Vec, </a:t>
            </a:r>
            <a:r>
              <a:rPr lang="en-CA" dirty="0" err="1"/>
              <a:t>WikiGiga</a:t>
            </a:r>
            <a:r>
              <a:rPr lang="en-CA" dirty="0"/>
              <a:t>, and </a:t>
            </a:r>
            <a:r>
              <a:rPr lang="en-CA" dirty="0" err="1"/>
              <a:t>WikiNews</a:t>
            </a:r>
            <a:r>
              <a:rPr lang="en-CA" dirty="0"/>
              <a:t> at 85.57%.</a:t>
            </a:r>
          </a:p>
        </p:txBody>
      </p:sp>
    </p:spTree>
    <p:extLst>
      <p:ext uri="{BB962C8B-B14F-4D97-AF65-F5344CB8AC3E}">
        <p14:creationId xmlns:p14="http://schemas.microsoft.com/office/powerpoint/2010/main" val="284809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90F4-4EF7-4556-A731-472526868AF1}"/>
              </a:ext>
            </a:extLst>
          </p:cNvPr>
          <p:cNvSpPr>
            <a:spLocks noGrp="1"/>
          </p:cNvSpPr>
          <p:nvPr>
            <p:ph type="title"/>
          </p:nvPr>
        </p:nvSpPr>
        <p:spPr/>
        <p:txBody>
          <a:bodyPr/>
          <a:lstStyle/>
          <a:p>
            <a:pPr algn="ctr"/>
            <a:r>
              <a:rPr lang="en-CA" dirty="0"/>
              <a:t>How to Improve Best Model</a:t>
            </a:r>
          </a:p>
        </p:txBody>
      </p:sp>
      <p:sp>
        <p:nvSpPr>
          <p:cNvPr id="3" name="Content Placeholder 2">
            <a:extLst>
              <a:ext uri="{FF2B5EF4-FFF2-40B4-BE49-F238E27FC236}">
                <a16:creationId xmlns:a16="http://schemas.microsoft.com/office/drawing/2014/main" id="{A70B8487-A361-4936-82A8-860963B84E7D}"/>
              </a:ext>
            </a:extLst>
          </p:cNvPr>
          <p:cNvSpPr>
            <a:spLocks noGrp="1"/>
          </p:cNvSpPr>
          <p:nvPr>
            <p:ph idx="1"/>
          </p:nvPr>
        </p:nvSpPr>
        <p:spPr/>
        <p:txBody>
          <a:bodyPr/>
          <a:lstStyle/>
          <a:p>
            <a:pPr marL="0" indent="0">
              <a:buNone/>
            </a:pPr>
            <a:r>
              <a:rPr lang="en-CA" dirty="0"/>
              <a:t>When Analyzing the accuracy of the models, </a:t>
            </a:r>
            <a:r>
              <a:rPr lang="en-CA" dirty="0" err="1"/>
              <a:t>WikiNews</a:t>
            </a:r>
            <a:r>
              <a:rPr lang="en-CA" dirty="0"/>
              <a:t> leads at 91%. This is possibly due to it having the largest vocabulary of the word embeddings, so one obvious way to improve it would be to expand the corpus by including a larger variety of documents and retrain it, so as to expand the vocabulary even further. Another way to improve the model would be to train it further, though that puts the model at risk of being overfitted.  </a:t>
            </a:r>
          </a:p>
        </p:txBody>
      </p:sp>
    </p:spTree>
    <p:extLst>
      <p:ext uri="{BB962C8B-B14F-4D97-AF65-F5344CB8AC3E}">
        <p14:creationId xmlns:p14="http://schemas.microsoft.com/office/powerpoint/2010/main" val="397247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{F40CB9F8-5F2E-4A40-827C-E7AEF963A7ED}tf78438558_win32</Template>
  <TotalTime>190</TotalTime>
  <Words>177</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Garamond</vt:lpstr>
      <vt:lpstr>SavonVTI</vt:lpstr>
      <vt:lpstr>MP 3 Analysis</vt:lpstr>
      <vt:lpstr>Accuracy of Models</vt:lpstr>
      <vt:lpstr>Comparison to Human Gold Standard and Random</vt:lpstr>
      <vt:lpstr>How to Improve Best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 3 Analysis</dc:title>
  <dc:creator>Jason Forte</dc:creator>
  <cp:lastModifiedBy>Jason Forte</cp:lastModifiedBy>
  <cp:revision>6</cp:revision>
  <dcterms:created xsi:type="dcterms:W3CDTF">2021-12-12T19:27:43Z</dcterms:created>
  <dcterms:modified xsi:type="dcterms:W3CDTF">2021-12-13T20:49:01Z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