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1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8B62-7E91-2473-8107-4F3C466A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374" y="1122363"/>
            <a:ext cx="83886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B341D-BC79-F5AB-489F-F6CDFAE0D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372" y="3602038"/>
            <a:ext cx="83886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7786A-9664-E11B-A5DA-B4D54613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50E7-9B08-176E-B6A7-EC896699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1B08-CCF6-EA9B-D3DC-3A85DD98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64249-5CBA-12BD-97A5-111C25A12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8254" y="365782"/>
            <a:ext cx="1543263" cy="4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C03-B928-2E07-9FB2-30B921ED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62CC-96BB-76FA-6E82-07F69406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A1A4-35A3-FCA7-0186-F7B75BF0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ED3B-A1C7-38CA-D461-15556183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611A-C837-1E02-808D-51565A71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9937-BDB6-5E3C-E929-17B3B95F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64" y="463826"/>
            <a:ext cx="9425885" cy="4098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940C-DFA2-EEA1-7C7A-6DAE956F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564" y="4562475"/>
            <a:ext cx="9425886" cy="1527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5FBC-651C-A6C4-4186-4774D38C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46F1-FEA1-2BF2-7E2B-EAF67987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0041-2639-5643-0881-16132E0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87E1-D510-FD83-DC67-94CEFE5F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1E17-46BA-8C6A-2B64-FF9535D37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9104" y="1847850"/>
            <a:ext cx="4572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89EC-1AA3-BDB0-40CF-8C3E7561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1847022"/>
            <a:ext cx="4807225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AD8C8-ABE0-0C3C-65C2-AD32B326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00100-FC62-5D66-1460-F7997E0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F0C5-88D2-9C0F-0154-5B5F46DB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5E33-D97B-3973-EC74-AB4ABB46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2" y="365125"/>
            <a:ext cx="956634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3215-9E1E-FE4B-C868-855F5CCF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043" y="1690688"/>
            <a:ext cx="45024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E652-4F40-10CE-CFAD-946005A5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9043" y="2514600"/>
            <a:ext cx="450242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6005C-82F0-FACF-A0E9-23825F15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4924" y="1690688"/>
            <a:ext cx="47988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CCEEF-61F2-CECC-B4C7-E97449630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4924" y="2514600"/>
            <a:ext cx="4798876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7458D-5461-E9CE-6FA9-CC40C743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B7FC9-B819-BCC8-4425-5083E814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5D963-41D4-1EDC-DBD4-C8A266C6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4948-1201-1943-220A-FAC4BF67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BD8ED-2647-8400-8455-1EF87750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7CBBB-1C51-3C7D-984D-9518FA05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0A8E9-0FB9-7E06-EB71-27551C4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3588D-459F-5B42-A7C5-6D005094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F56-5776-9043-9A47-E5AFC0EB042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81416-0865-BCAA-F1F6-276CE6E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60081-864D-24A2-A21C-0630FBB0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488E5-E5BE-0780-9A9A-49BFE1E58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8254" y="365782"/>
            <a:ext cx="1543263" cy="4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1B75AC2-FD82-6962-19BC-9894B793B31C}"/>
              </a:ext>
            </a:extLst>
          </p:cNvPr>
          <p:cNvSpPr/>
          <p:nvPr userDrawn="1"/>
        </p:nvSpPr>
        <p:spPr>
          <a:xfrm>
            <a:off x="838200" y="0"/>
            <a:ext cx="92454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2F645F-4370-AC93-91F6-BD523199130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351602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7AAD6-DBAA-55A3-03B0-49AF3F46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154" y="365125"/>
            <a:ext cx="93386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C6BD-E0FE-CF8B-FC93-532902B8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2226" y="1825625"/>
            <a:ext cx="9431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83AD-0677-1ABE-183F-82706DE6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A0A78-C976-9174-B6FD-A1FE692F8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C08F-6B31-684A-A63A-FDD1D254584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2B95-15A1-4F07-C8D3-7A8021C34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BF56-5776-9043-9A47-E5AFC0EB042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E9B50-0BD9-23AE-A446-ECE3629B2BDB}"/>
              </a:ext>
            </a:extLst>
          </p:cNvPr>
          <p:cNvSpPr/>
          <p:nvPr userDrawn="1"/>
        </p:nvSpPr>
        <p:spPr>
          <a:xfrm>
            <a:off x="11810998" y="1"/>
            <a:ext cx="381001" cy="687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6A6C-BA4B-BAC2-7295-2F9B54375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CEB Biomass EJ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09B00-E0D4-D948-20C8-63F4141A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Briefing for Sharyn Lie</a:t>
            </a:r>
          </a:p>
          <a:p>
            <a:r>
              <a:rPr lang="en-US" dirty="0"/>
              <a:t>April 3, 2024</a:t>
            </a:r>
          </a:p>
        </p:txBody>
      </p:sp>
    </p:spTree>
    <p:extLst>
      <p:ext uri="{BB962C8B-B14F-4D97-AF65-F5344CB8AC3E}">
        <p14:creationId xmlns:p14="http://schemas.microsoft.com/office/powerpoint/2010/main" val="312708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FC33-D9F3-BE47-997E-BD131A1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2B8-9115-9E6B-DE2F-3ECE4F32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65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 2013 - 2022</vt:lpstr>
      <vt:lpstr>CEB Biomass EJ Update</vt:lpstr>
      <vt:lpstr>Background</vt:lpstr>
      <vt:lpstr>Background</vt:lpstr>
      <vt:lpstr>Background</vt:lpstr>
      <vt:lpstr>Background</vt:lpstr>
      <vt:lpstr>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Londa Forte</dc:creator>
  <cp:lastModifiedBy>Lopez, David</cp:lastModifiedBy>
  <cp:revision>12</cp:revision>
  <dcterms:created xsi:type="dcterms:W3CDTF">2023-01-04T11:41:40Z</dcterms:created>
  <dcterms:modified xsi:type="dcterms:W3CDTF">2024-03-25T13:12:04Z</dcterms:modified>
</cp:coreProperties>
</file>