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B530-6860-40A1-B47A-B40084A84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F0802-67C8-4159-B36E-BA4306CD4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Gamez</a:t>
            </a:r>
          </a:p>
          <a:p>
            <a:r>
              <a:rPr lang="en-US" dirty="0"/>
              <a:t>Jared Darnell</a:t>
            </a:r>
          </a:p>
          <a:p>
            <a:r>
              <a:rPr lang="en-US" dirty="0"/>
              <a:t>Steven Lamoreaux</a:t>
            </a:r>
          </a:p>
        </p:txBody>
      </p:sp>
    </p:spTree>
    <p:extLst>
      <p:ext uri="{BB962C8B-B14F-4D97-AF65-F5344CB8AC3E}">
        <p14:creationId xmlns:p14="http://schemas.microsoft.com/office/powerpoint/2010/main" val="158458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FCEB-A7B1-4E8F-811E-07B31DC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Table design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F38D321-5979-4FAA-9BBC-0592AC61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00" y="733647"/>
            <a:ext cx="5001237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287C71-57F4-424B-9D1E-FBC4255D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6CD9-ECEF-4581-B52D-DDAB9973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our table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5762-D033-4759-A131-DA186C02D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76CF-8E55-4088-9E6B-DCFF560F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in 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F6C8-D513-4325-B4A8-E08131A10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54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Video game database</vt:lpstr>
      <vt:lpstr>Table design</vt:lpstr>
      <vt:lpstr>Why we chose our table design</vt:lpstr>
      <vt:lpstr>Obstacles in 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database</dc:title>
  <dc:creator>Sam Gamez</dc:creator>
  <cp:lastModifiedBy>Sam Gamez</cp:lastModifiedBy>
  <cp:revision>1</cp:revision>
  <dcterms:created xsi:type="dcterms:W3CDTF">2018-09-29T21:40:21Z</dcterms:created>
  <dcterms:modified xsi:type="dcterms:W3CDTF">2018-09-29T21:42:19Z</dcterms:modified>
</cp:coreProperties>
</file>