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f2b4ed0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f2b4ed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 GAME DATABASE</a:t>
            </a:r>
            <a:endParaRPr/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r>
              <a:rPr b="0" i="0" lang="en-US" sz="2100" u="none" cap="none" strike="noStrike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 Gamez</a:t>
            </a:r>
            <a:endParaRPr>
              <a:solidFill>
                <a:srgbClr val="D9D9D9"/>
              </a:solidFill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r>
              <a:rPr b="0" i="0" lang="en-US" sz="2100" u="none" cap="none" strike="noStrike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Jared Darnell</a:t>
            </a:r>
            <a:endParaRPr>
              <a:solidFill>
                <a:srgbClr val="D9D9D9"/>
              </a:solidFill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</a:pPr>
            <a:r>
              <a:rPr b="0" i="0" lang="en-US" sz="2100" u="none" cap="none" strike="noStrike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Steven Lamoreaux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DESIGN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3581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WE CHOSE OUR TABLE DESIGN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2000"/>
              <a:buFont typeface="Century Gothic"/>
              <a:buChar char="▶"/>
            </a:pPr>
            <a:r>
              <a:rPr lang="en-US"/>
              <a:t>Problems with Referential Integrity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Lookup table for Games and Consoles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29262" y="49085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Late-</a:t>
            </a:r>
            <a:r>
              <a:rPr lang="en-US"/>
              <a:t>occurring</a:t>
            </a:r>
            <a:r>
              <a:rPr lang="en-US"/>
              <a:t> Problem with Design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75" y="161550"/>
            <a:ext cx="2799546" cy="44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599" y="161550"/>
            <a:ext cx="8407853" cy="253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824050" y="4669675"/>
            <a:ext cx="17397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</a:rPr>
              <a:t>BEFORE: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933900" y="2954225"/>
            <a:ext cx="17397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</a:rPr>
              <a:t>AFTER: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OBSTACLES IN GROUP WORK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2000"/>
              <a:buFont typeface="Century Gothic"/>
              <a:buChar char="▶"/>
            </a:pPr>
            <a:r>
              <a:rPr lang="en-US"/>
              <a:t>Source control permissions</a:t>
            </a:r>
            <a:endParaRPr b="0" i="0" sz="20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