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0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5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6C0C9D-12CF-4716-A741-41EA4590C00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951585-C3D5-4A29-8854-741C8091A4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2</a:t>
            </a:r>
          </a:p>
          <a:p>
            <a:r>
              <a:rPr lang="en-US" dirty="0" smtClean="0"/>
              <a:t>Quin Dixon, Jared Darnell, Cole smith</a:t>
            </a:r>
          </a:p>
          <a:p>
            <a:r>
              <a:rPr lang="en-US" dirty="0" smtClean="0"/>
              <a:t>CS 3550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9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 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5" y="2214511"/>
            <a:ext cx="1301152" cy="1301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4" y="2303979"/>
            <a:ext cx="1122214" cy="1122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1487" y="2572698"/>
            <a:ext cx="382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Track work progress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82868" y="2572697"/>
            <a:ext cx="38252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Lucidchart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Diagram creation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9" y="4139857"/>
            <a:ext cx="950651" cy="1270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1487" y="4518175"/>
            <a:ext cx="4048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Google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Collaborative data collection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4" y="4214185"/>
            <a:ext cx="1122214" cy="1122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82868" y="4443847"/>
            <a:ext cx="4048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Google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Collaborative data collection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73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619483"/>
            <a:ext cx="10058400" cy="1450757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05345" y="773084"/>
            <a:ext cx="9950335" cy="166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" y="807217"/>
            <a:ext cx="10058400" cy="60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868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IsCanceled</a:t>
            </a:r>
            <a:r>
              <a:rPr lang="en-US" dirty="0" smtClean="0"/>
              <a:t> </a:t>
            </a:r>
            <a:r>
              <a:rPr lang="en-US" dirty="0"/>
              <a:t>Boolean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Reservations</a:t>
            </a:r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To retain cancellation data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TotalPrice</a:t>
            </a:r>
            <a:r>
              <a:rPr lang="en-US" dirty="0" smtClean="0"/>
              <a:t> money in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Reservations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To help easily track revenue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</a:t>
            </a:r>
            <a:r>
              <a:rPr lang="en-US" dirty="0" smtClean="0"/>
              <a:t> Boolean in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Sites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In case of individual campsite closures (construction, damage, etc.)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Hosts</a:t>
            </a:r>
            <a:r>
              <a:rPr lang="en-US" dirty="0" smtClean="0"/>
              <a:t> table to handle multiple hosts for an individual campground</a:t>
            </a:r>
          </a:p>
        </p:txBody>
      </p:sp>
    </p:spTree>
    <p:extLst>
      <p:ext uri="{BB962C8B-B14F-4D97-AF65-F5344CB8AC3E}">
        <p14:creationId xmlns:p14="http://schemas.microsoft.com/office/powerpoint/2010/main" val="128390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data disposal better</a:t>
            </a:r>
          </a:p>
          <a:p>
            <a:pPr lvl="1"/>
            <a:r>
              <a:rPr lang="en-US" dirty="0" smtClean="0"/>
              <a:t>Possibly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DataDisposed</a:t>
            </a:r>
            <a:r>
              <a:rPr lang="en-US" dirty="0" smtClean="0"/>
              <a:t> date attribute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477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97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Group Assignment 2</vt:lpstr>
      <vt:lpstr>Tools We Used</vt:lpstr>
      <vt:lpstr>ERD</vt:lpstr>
      <vt:lpstr>Unique Things</vt:lpstr>
      <vt:lpstr>Future Improvements</vt:lpstr>
    </vt:vector>
  </TitlesOfParts>
  <Company>Weber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2</dc:title>
  <dc:creator>Windows User</dc:creator>
  <cp:lastModifiedBy>Windows User</cp:lastModifiedBy>
  <cp:revision>9</cp:revision>
  <dcterms:created xsi:type="dcterms:W3CDTF">2018-10-15T02:47:57Z</dcterms:created>
  <dcterms:modified xsi:type="dcterms:W3CDTF">2018-10-15T03:48:13Z</dcterms:modified>
</cp:coreProperties>
</file>