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0D76-9931-4065-B09E-47D6FB91F477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C8EE-1639-4140-8F57-A538C67FA6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SHAMIR’S SECRET SHARING SCHEME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CS51 – Final Project</a:t>
            </a:r>
          </a:p>
          <a:p>
            <a:r>
              <a:rPr lang="en-US" dirty="0" smtClean="0"/>
              <a:t>Jared </a:t>
            </a:r>
            <a:r>
              <a:rPr lang="en-US" dirty="0" err="1" smtClean="0"/>
              <a:t>Faucher</a:t>
            </a:r>
            <a:endParaRPr lang="en-US" dirty="0" smtClean="0"/>
          </a:p>
          <a:p>
            <a:r>
              <a:rPr lang="en-US" dirty="0" smtClean="0"/>
              <a:t>Jonathan Penney</a:t>
            </a:r>
          </a:p>
          <a:p>
            <a:r>
              <a:rPr lang="en-US" dirty="0" smtClean="0"/>
              <a:t>April 29, 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Secure/Insecure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secure version uses finite field arithmetic to ensure that no additional information is gained from obtaining additional keys.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Slight change to the polynomial: </a:t>
            </a:r>
          </a:p>
          <a:p>
            <a:pPr>
              <a:buNone/>
            </a:pPr>
            <a:r>
              <a:rPr lang="en-US" dirty="0" smtClean="0"/>
              <a:t>    A random prime number is used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6853" t="42708" r="27965" b="53126"/>
          <a:stretch>
            <a:fillRect/>
          </a:stretch>
        </p:blipFill>
        <p:spPr bwMode="auto">
          <a:xfrm>
            <a:off x="990600" y="3657599"/>
            <a:ext cx="6705600" cy="62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Secret! 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the President of the United States wants to launch a nuclear missile somewhere.</a:t>
            </a:r>
          </a:p>
          <a:p>
            <a:r>
              <a:rPr lang="en-US" dirty="0" smtClean="0"/>
              <a:t>Let’s suppose that only 5 keys have been generated, one for the president, and one for each military General, but only 3 keys are required to launch.</a:t>
            </a:r>
          </a:p>
          <a:p>
            <a:r>
              <a:rPr lang="en-US" dirty="0" smtClean="0"/>
              <a:t>SSSS would be a possible algorithm to safeguard the nuclear missile from accidental launch.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Shamir’s Secret Sharing Scheme (SSSS) is an Encryption/Decryption algorithm</a:t>
            </a:r>
          </a:p>
          <a:p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Secret</a:t>
            </a:r>
          </a:p>
          <a:p>
            <a:pPr lvl="1"/>
            <a:r>
              <a:rPr lang="en-US" dirty="0" smtClean="0"/>
              <a:t>Number of participants </a:t>
            </a:r>
          </a:p>
          <a:p>
            <a:pPr lvl="1"/>
            <a:r>
              <a:rPr lang="en-US" dirty="0" smtClean="0"/>
              <a:t>Threshold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generate keys, a polynomial of (t-1) order must first be created!</a:t>
            </a:r>
          </a:p>
          <a:p>
            <a:endParaRPr lang="en-US" dirty="0"/>
          </a:p>
          <a:p>
            <a:r>
              <a:rPr lang="en-US" dirty="0" smtClean="0"/>
              <a:t>Example:  Secret = 1234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 Threshold = 3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      Number of participants = 6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Random polynomial: f(x) = </a:t>
            </a:r>
            <a:r>
              <a:rPr lang="en-US" dirty="0" smtClean="0">
                <a:solidFill>
                  <a:srgbClr val="FF0000"/>
                </a:solidFill>
              </a:rPr>
              <a:t>1234</a:t>
            </a:r>
            <a:r>
              <a:rPr lang="en-US" dirty="0" smtClean="0"/>
              <a:t> + </a:t>
            </a:r>
            <a:r>
              <a:rPr lang="en-US" u="sng" dirty="0" smtClean="0"/>
              <a:t>166</a:t>
            </a:r>
            <a:r>
              <a:rPr lang="en-US" dirty="0" smtClean="0"/>
              <a:t>x + </a:t>
            </a:r>
            <a:r>
              <a:rPr lang="en-US" u="sng" dirty="0" smtClean="0"/>
              <a:t>94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Integer Version</a:t>
            </a: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u="sng" dirty="0" err="1" smtClean="0">
                <a:solidFill>
                  <a:srgbClr val="FF0000"/>
                </a:solidFill>
              </a:rPr>
              <a:t>BigNum</a:t>
            </a:r>
            <a:r>
              <a:rPr lang="en-US" u="sng" dirty="0" smtClean="0">
                <a:solidFill>
                  <a:srgbClr val="FF0000"/>
                </a:solidFill>
              </a:rPr>
              <a:t> Version</a:t>
            </a:r>
          </a:p>
          <a:p>
            <a:pPr>
              <a:buNone/>
            </a:pPr>
            <a:r>
              <a:rPr lang="en-US" dirty="0" smtClean="0"/>
              <a:t>Secret: Integer			String converted to 					</a:t>
            </a:r>
            <a:r>
              <a:rPr lang="en-US" dirty="0" err="1" smtClean="0"/>
              <a:t>BigNum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Polynomial: </a:t>
            </a:r>
            <a:r>
              <a:rPr lang="en-US" dirty="0" err="1" smtClean="0"/>
              <a:t>int</a:t>
            </a:r>
            <a:r>
              <a:rPr lang="en-US" dirty="0" smtClean="0"/>
              <a:t> list		</a:t>
            </a:r>
            <a:r>
              <a:rPr lang="en-US" dirty="0" err="1" smtClean="0"/>
              <a:t>Bignum</a:t>
            </a:r>
            <a:r>
              <a:rPr lang="en-US" dirty="0" smtClean="0"/>
              <a:t> list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Number of</a:t>
            </a:r>
          </a:p>
          <a:p>
            <a:pPr>
              <a:buNone/>
            </a:pPr>
            <a:r>
              <a:rPr lang="en-US" dirty="0" smtClean="0"/>
              <a:t>participants: </a:t>
            </a:r>
            <a:r>
              <a:rPr lang="en-US" dirty="0" err="1" smtClean="0"/>
              <a:t>int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Threshold: </a:t>
            </a:r>
            <a:r>
              <a:rPr lang="en-US" dirty="0" err="1" smtClean="0"/>
              <a:t>int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to generate the keys, we simply evaluate the polynomial for however many number of participants!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 f(x) = </a:t>
            </a:r>
            <a:r>
              <a:rPr lang="en-US" dirty="0" smtClean="0">
                <a:solidFill>
                  <a:srgbClr val="FF0000"/>
                </a:solidFill>
              </a:rPr>
              <a:t>1234</a:t>
            </a:r>
            <a:r>
              <a:rPr lang="en-US" dirty="0" smtClean="0"/>
              <a:t> + 166x + 94x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f(1) = 1234 + 166</a:t>
            </a:r>
            <a:r>
              <a:rPr lang="en-US" dirty="0" smtClean="0"/>
              <a:t>(1)</a:t>
            </a:r>
            <a:r>
              <a:rPr lang="en-US" dirty="0" smtClean="0"/>
              <a:t> + 94</a:t>
            </a:r>
            <a:r>
              <a:rPr lang="en-US" dirty="0" smtClean="0"/>
              <a:t>(1)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1494</a:t>
            </a:r>
          </a:p>
          <a:p>
            <a:pPr lvl="1"/>
            <a:r>
              <a:rPr lang="en-US" dirty="0" smtClean="0"/>
              <a:t>f(2) = 1234 + 166(2) + 94(2)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1942</a:t>
            </a:r>
          </a:p>
          <a:p>
            <a:pPr lvl="1"/>
            <a:r>
              <a:rPr lang="en-US" dirty="0" smtClean="0"/>
              <a:t>f(3) = 1234 + 166(3) + 94(3)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2578</a:t>
            </a:r>
          </a:p>
          <a:p>
            <a:pPr lvl="1">
              <a:buNone/>
            </a:pPr>
            <a:r>
              <a:rPr lang="en-US" dirty="0" smtClean="0"/>
              <a:t>….and so on for the rest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are represented as (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  <a:r>
              <a:rPr lang="en-US" dirty="0" err="1" smtClean="0"/>
              <a:t>int</a:t>
            </a:r>
            <a:r>
              <a:rPr lang="en-US" dirty="0" smtClean="0"/>
              <a:t>) for the </a:t>
            </a:r>
            <a:r>
              <a:rPr lang="en-US" dirty="0" err="1" smtClean="0"/>
              <a:t>Int</a:t>
            </a:r>
            <a:r>
              <a:rPr lang="en-US" dirty="0" smtClean="0"/>
              <a:t> version of SSSS</a:t>
            </a:r>
          </a:p>
          <a:p>
            <a:pPr lvl="1"/>
            <a:r>
              <a:rPr lang="en-US" dirty="0" smtClean="0"/>
              <a:t>And as (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  <a:r>
              <a:rPr lang="en-US" dirty="0" err="1" smtClean="0"/>
              <a:t>BigNum</a:t>
            </a:r>
            <a:r>
              <a:rPr lang="en-US" dirty="0" smtClean="0"/>
              <a:t>) for the </a:t>
            </a:r>
            <a:r>
              <a:rPr lang="en-US" dirty="0" err="1" smtClean="0"/>
              <a:t>BigNum</a:t>
            </a:r>
            <a:r>
              <a:rPr lang="en-US" dirty="0" smtClean="0"/>
              <a:t> version</a:t>
            </a:r>
          </a:p>
          <a:p>
            <a:endParaRPr lang="en-US" dirty="0" smtClean="0"/>
          </a:p>
          <a:p>
            <a:r>
              <a:rPr lang="en-US" dirty="0" smtClean="0"/>
              <a:t>Our keys:</a:t>
            </a:r>
          </a:p>
          <a:p>
            <a:pPr>
              <a:buNone/>
            </a:pPr>
            <a:r>
              <a:rPr lang="en-US" dirty="0" smtClean="0"/>
              <a:t>    (1, 1494), </a:t>
            </a:r>
            <a:r>
              <a:rPr lang="en-US" dirty="0" smtClean="0"/>
              <a:t>(4, 3402)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(2, 1942), </a:t>
            </a:r>
            <a:r>
              <a:rPr lang="en-US" dirty="0" smtClean="0"/>
              <a:t>(5, 4414)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(3, 2578), </a:t>
            </a:r>
            <a:r>
              <a:rPr lang="en-US" dirty="0" smtClean="0"/>
              <a:t>(6, 5614)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Reconstructing the secret relies heavily on Joseph-Louis Lagrange’s Polynomial Interpolation Method</a:t>
            </a:r>
          </a:p>
          <a:p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Threshold number of keys required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Threshold is 3</a:t>
            </a:r>
            <a:r>
              <a:rPr lang="en-US" dirty="0" smtClean="0"/>
              <a:t> in our example so we need any combination of 3 keys!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given key, we generate a corresponding basis polynomial by applying the key’s x value in Lagrange’s formula.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3690" t="37500" r="40044" b="58333"/>
          <a:stretch>
            <a:fillRect/>
          </a:stretch>
        </p:blipFill>
        <p:spPr bwMode="auto">
          <a:xfrm>
            <a:off x="76200" y="3352800"/>
            <a:ext cx="902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13690" t="44792" r="48243" b="33333"/>
          <a:stretch>
            <a:fillRect/>
          </a:stretch>
        </p:blipFill>
        <p:spPr bwMode="auto">
          <a:xfrm>
            <a:off x="381000" y="4038600"/>
            <a:ext cx="801914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each basis polynomial using linear combination, where each Key’s corresponding y-value is multiplied by the basis polynomial, then summed to be…..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…the original polynomial!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470" t="43750" r="71303" b="44792"/>
          <a:stretch>
            <a:fillRect/>
          </a:stretch>
        </p:blipFill>
        <p:spPr bwMode="auto">
          <a:xfrm>
            <a:off x="2362200" y="3581400"/>
            <a:ext cx="414250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378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SHAMIR’S SECRET SHARING SCHEME</vt:lpstr>
      <vt:lpstr>What is SSSS?</vt:lpstr>
      <vt:lpstr>Encryption</vt:lpstr>
      <vt:lpstr>Encryption</vt:lpstr>
      <vt:lpstr>Encryption</vt:lpstr>
      <vt:lpstr>Keys</vt:lpstr>
      <vt:lpstr>Decryption</vt:lpstr>
      <vt:lpstr>Decryption</vt:lpstr>
      <vt:lpstr>Decryption</vt:lpstr>
      <vt:lpstr>Secure/Insecure Version</vt:lpstr>
      <vt:lpstr>The Secret! What is it good for?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SHAMIR’S SECRET SHARING SCHEME</dc:title>
  <dc:creator>Caitlin</dc:creator>
  <cp:lastModifiedBy>Caitlin</cp:lastModifiedBy>
  <cp:revision>10</cp:revision>
  <dcterms:created xsi:type="dcterms:W3CDTF">2015-04-29T23:03:15Z</dcterms:created>
  <dcterms:modified xsi:type="dcterms:W3CDTF">2015-04-30T00:37:13Z</dcterms:modified>
</cp:coreProperties>
</file>