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CF"/>
    <a:srgbClr val="2D72B8"/>
    <a:srgbClr val="205B98"/>
    <a:srgbClr val="FBE5D6"/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103" dt="2022-05-20T00:22:5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16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undo custSel addSld delSld modSld">
      <pc:chgData name="Jared Fiacco" userId="e4f6bfaef04c63d1" providerId="LiveId" clId="{D38C5BE2-17A7-461C-BD94-6C0C7CDA27B5}" dt="2022-05-20T00:23:04.046" v="344" actId="478"/>
      <pc:docMkLst>
        <pc:docMk/>
      </pc:docMkLst>
      <pc:sldChg chg="del">
        <pc:chgData name="Jared Fiacco" userId="e4f6bfaef04c63d1" providerId="LiveId" clId="{D38C5BE2-17A7-461C-BD94-6C0C7CDA27B5}" dt="2022-05-19T23:49:25.274" v="303" actId="47"/>
        <pc:sldMkLst>
          <pc:docMk/>
          <pc:sldMk cId="3995841754" sldId="257"/>
        </pc:sldMkLst>
      </pc:sldChg>
      <pc:sldChg chg="del">
        <pc:chgData name="Jared Fiacco" userId="e4f6bfaef04c63d1" providerId="LiveId" clId="{D38C5BE2-17A7-461C-BD94-6C0C7CDA27B5}" dt="2022-05-19T23:49:20.799" v="295" actId="47"/>
        <pc:sldMkLst>
          <pc:docMk/>
          <pc:sldMk cId="2533316695" sldId="260"/>
        </pc:sldMkLst>
      </pc:sldChg>
      <pc:sldChg chg="del">
        <pc:chgData name="Jared Fiacco" userId="e4f6bfaef04c63d1" providerId="LiveId" clId="{D38C5BE2-17A7-461C-BD94-6C0C7CDA27B5}" dt="2022-05-19T23:49:19.176" v="293" actId="47"/>
        <pc:sldMkLst>
          <pc:docMk/>
          <pc:sldMk cId="3500024006" sldId="261"/>
        </pc:sldMkLst>
      </pc:sldChg>
      <pc:sldChg chg="del">
        <pc:chgData name="Jared Fiacco" userId="e4f6bfaef04c63d1" providerId="LiveId" clId="{D38C5BE2-17A7-461C-BD94-6C0C7CDA27B5}" dt="2022-05-19T23:49:21.480" v="296" actId="47"/>
        <pc:sldMkLst>
          <pc:docMk/>
          <pc:sldMk cId="4212965284" sldId="262"/>
        </pc:sldMkLst>
      </pc:sldChg>
      <pc:sldChg chg="del">
        <pc:chgData name="Jared Fiacco" userId="e4f6bfaef04c63d1" providerId="LiveId" clId="{D38C5BE2-17A7-461C-BD94-6C0C7CDA27B5}" dt="2022-05-19T23:49:22.130" v="297" actId="47"/>
        <pc:sldMkLst>
          <pc:docMk/>
          <pc:sldMk cId="822399426" sldId="263"/>
        </pc:sldMkLst>
      </pc:sldChg>
      <pc:sldChg chg="del">
        <pc:chgData name="Jared Fiacco" userId="e4f6bfaef04c63d1" providerId="LiveId" clId="{D38C5BE2-17A7-461C-BD94-6C0C7CDA27B5}" dt="2022-05-19T23:49:23.912" v="301" actId="47"/>
        <pc:sldMkLst>
          <pc:docMk/>
          <pc:sldMk cId="3824346644" sldId="264"/>
        </pc:sldMkLst>
      </pc:sldChg>
      <pc:sldChg chg="del">
        <pc:chgData name="Jared Fiacco" userId="e4f6bfaef04c63d1" providerId="LiveId" clId="{D38C5BE2-17A7-461C-BD94-6C0C7CDA27B5}" dt="2022-05-19T23:49:20.064" v="294" actId="47"/>
        <pc:sldMkLst>
          <pc:docMk/>
          <pc:sldMk cId="3204689719" sldId="265"/>
        </pc:sldMkLst>
      </pc:sldChg>
      <pc:sldChg chg="addSp delSp modSp mod">
        <pc:chgData name="Jared Fiacco" userId="e4f6bfaef04c63d1" providerId="LiveId" clId="{D38C5BE2-17A7-461C-BD94-6C0C7CDA27B5}" dt="2022-05-19T23:48:58.648" v="292" actId="1076"/>
        <pc:sldMkLst>
          <pc:docMk/>
          <pc:sldMk cId="2637552424" sldId="266"/>
        </pc:sldMkLst>
        <pc:spChg chg="add 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7" creationId="{DC8B8C25-E888-B12C-0492-5ED76DA79D84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8" creationId="{FB331FEB-7A12-1CEE-33B8-6F50F3A3886C}"/>
          </ac:spMkLst>
        </pc:spChg>
        <pc:spChg chg="add 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9" creationId="{CC445EB6-0CEE-8D4A-EB26-4E70CD0D889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4" creationId="{573F4EF7-DDBC-4CC4-A95C-DD8AEB8B3A09}"/>
          </ac:spMkLst>
        </pc:spChg>
        <pc:spChg chg="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11" creationId="{1576249E-C9FC-311A-810D-B600249E7A01}"/>
          </ac:grpSpMkLst>
        </pc:grpChg>
        <pc:picChg chg="add 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3" creationId="{671110A7-3AA6-3342-2EFD-BC659E8CA90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87" creationId="{2631579E-EA0D-4C22-9086-ADA4FA144BDB}"/>
          </ac:cxnSpMkLst>
        </pc:cxnChg>
      </pc:sldChg>
      <pc:sldChg chg="addSp delSp mod">
        <pc:chgData name="Jared Fiacco" userId="e4f6bfaef04c63d1" providerId="LiveId" clId="{D38C5BE2-17A7-461C-BD94-6C0C7CDA27B5}" dt="2022-05-20T00:12:23.220" v="305" actId="22"/>
        <pc:sldMkLst>
          <pc:docMk/>
          <pc:sldMk cId="849574699" sldId="267"/>
        </pc:sldMkLst>
        <pc:picChg chg="add">
          <ac:chgData name="Jared Fiacco" userId="e4f6bfaef04c63d1" providerId="LiveId" clId="{D38C5BE2-17A7-461C-BD94-6C0C7CDA27B5}" dt="2022-05-20T00:12:23.220" v="305" actId="22"/>
          <ac:picMkLst>
            <pc:docMk/>
            <pc:sldMk cId="849574699" sldId="267"/>
            <ac:picMk id="3" creationId="{A06B3056-A351-5E3C-1100-7273ABB4EDB3}"/>
          </ac:picMkLst>
        </pc:picChg>
        <pc:picChg chg="del">
          <ac:chgData name="Jared Fiacco" userId="e4f6bfaef04c63d1" providerId="LiveId" clId="{D38C5BE2-17A7-461C-BD94-6C0C7CDA27B5}" dt="2022-05-19T23:49:27.479" v="304" actId="478"/>
          <ac:picMkLst>
            <pc:docMk/>
            <pc:sldMk cId="849574699" sldId="267"/>
            <ac:picMk id="7" creationId="{A8AC5FA5-8930-43E2-86E6-FF4CEC75DE67}"/>
          </ac:picMkLst>
        </pc:picChg>
      </pc:sldChg>
      <pc:sldChg chg="addSp delSp modSp add mod">
        <pc:chgData name="Jared Fiacco" userId="e4f6bfaef04c63d1" providerId="LiveId" clId="{D38C5BE2-17A7-461C-BD94-6C0C7CDA27B5}" dt="2022-05-20T00:19:17.927" v="312"/>
        <pc:sldMkLst>
          <pc:docMk/>
          <pc:sldMk cId="1501980821" sldId="268"/>
        </pc:sldMkLst>
        <pc:picChg chg="del">
          <ac:chgData name="Jared Fiacco" userId="e4f6bfaef04c63d1" providerId="LiveId" clId="{D38C5BE2-17A7-461C-BD94-6C0C7CDA27B5}" dt="2022-05-20T00:14:50.005" v="307" actId="478"/>
          <ac:picMkLst>
            <pc:docMk/>
            <pc:sldMk cId="1501980821" sldId="268"/>
            <ac:picMk id="3" creationId="{A06B3056-A351-5E3C-1100-7273ABB4EDB3}"/>
          </ac:picMkLst>
        </pc:picChg>
        <pc:picChg chg="add">
          <ac:chgData name="Jared Fiacco" userId="e4f6bfaef04c63d1" providerId="LiveId" clId="{D38C5BE2-17A7-461C-BD94-6C0C7CDA27B5}" dt="2022-05-20T00:14:54.135" v="310" actId="22"/>
          <ac:picMkLst>
            <pc:docMk/>
            <pc:sldMk cId="1501980821" sldId="268"/>
            <ac:picMk id="4" creationId="{35E729E3-65F0-D47A-B267-E1ECAB397BC3}"/>
          </ac:picMkLst>
        </pc:picChg>
        <pc:picChg chg="add del mod">
          <ac:chgData name="Jared Fiacco" userId="e4f6bfaef04c63d1" providerId="LiveId" clId="{D38C5BE2-17A7-461C-BD94-6C0C7CDA27B5}" dt="2022-05-20T00:19:17.927" v="312"/>
          <ac:picMkLst>
            <pc:docMk/>
            <pc:sldMk cId="1501980821" sldId="268"/>
            <ac:picMk id="5" creationId="{4C744039-97E1-1C32-390F-4294C7030969}"/>
          </ac:picMkLst>
        </pc:picChg>
      </pc:sldChg>
      <pc:sldChg chg="del">
        <pc:chgData name="Jared Fiacco" userId="e4f6bfaef04c63d1" providerId="LiveId" clId="{D38C5BE2-17A7-461C-BD94-6C0C7CDA27B5}" dt="2022-05-19T23:49:22.568" v="298" actId="47"/>
        <pc:sldMkLst>
          <pc:docMk/>
          <pc:sldMk cId="3261590427" sldId="268"/>
        </pc:sldMkLst>
      </pc:sldChg>
      <pc:sldChg chg="addSp delSp modSp add mod">
        <pc:chgData name="Jared Fiacco" userId="e4f6bfaef04c63d1" providerId="LiveId" clId="{D38C5BE2-17A7-461C-BD94-6C0C7CDA27B5}" dt="2022-05-20T00:22:50.637" v="342"/>
        <pc:sldMkLst>
          <pc:docMk/>
          <pc:sldMk cId="399489823" sldId="269"/>
        </pc:sldMkLst>
        <pc:spChg chg="add mod">
          <ac:chgData name="Jared Fiacco" userId="e4f6bfaef04c63d1" providerId="LiveId" clId="{D38C5BE2-17A7-461C-BD94-6C0C7CDA27B5}" dt="2022-05-20T00:19:59.261" v="326" actId="14100"/>
          <ac:spMkLst>
            <pc:docMk/>
            <pc:sldMk cId="399489823" sldId="269"/>
            <ac:spMk id="9" creationId="{A8AFBAB6-A0A4-29D3-CD41-B1F7DA271134}"/>
          </ac:spMkLst>
        </pc:spChg>
        <pc:spChg chg="add mod">
          <ac:chgData name="Jared Fiacco" userId="e4f6bfaef04c63d1" providerId="LiveId" clId="{D38C5BE2-17A7-461C-BD94-6C0C7CDA27B5}" dt="2022-05-20T00:20:13.282" v="333" actId="14100"/>
          <ac:spMkLst>
            <pc:docMk/>
            <pc:sldMk cId="399489823" sldId="269"/>
            <ac:spMk id="12" creationId="{55647193-1FED-3C1C-E877-A2D65728646D}"/>
          </ac:spMkLst>
        </pc:spChg>
        <pc:spChg chg="add mod">
          <ac:chgData name="Jared Fiacco" userId="e4f6bfaef04c63d1" providerId="LiveId" clId="{D38C5BE2-17A7-461C-BD94-6C0C7CDA27B5}" dt="2022-05-20T00:20:23.159" v="336" actId="14100"/>
          <ac:spMkLst>
            <pc:docMk/>
            <pc:sldMk cId="399489823" sldId="269"/>
            <ac:spMk id="13" creationId="{C0817E1B-A8E4-69A4-0504-6E8B05F6CF7E}"/>
          </ac:spMkLst>
        </pc:spChg>
        <pc:spChg chg="add mod">
          <ac:chgData name="Jared Fiacco" userId="e4f6bfaef04c63d1" providerId="LiveId" clId="{D38C5BE2-17A7-461C-BD94-6C0C7CDA27B5}" dt="2022-05-20T00:20:35.104" v="340" actId="14100"/>
          <ac:spMkLst>
            <pc:docMk/>
            <pc:sldMk cId="399489823" sldId="269"/>
            <ac:spMk id="14" creationId="{88B6E0A7-6914-FD27-B0E2-9599EA29BAB4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6" creationId="{500D58B0-BA5A-9827-BB89-1B2089B27792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7" creationId="{F44F2773-F2B2-5547-7AC4-54C1E54EADF0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8" creationId="{E80B701D-9885-1A27-D640-F602A748DEE9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9" creationId="{DD6DB801-9764-ED82-3928-4671FB1BE345}"/>
          </ac:spMkLst>
        </pc:spChg>
        <pc:picChg chg="add del">
          <ac:chgData name="Jared Fiacco" userId="e4f6bfaef04c63d1" providerId="LiveId" clId="{D38C5BE2-17A7-461C-BD94-6C0C7CDA27B5}" dt="2022-05-20T00:19:24.839" v="316" actId="22"/>
          <ac:picMkLst>
            <pc:docMk/>
            <pc:sldMk cId="399489823" sldId="269"/>
            <ac:picMk id="3" creationId="{3951A4D2-BC73-CB23-0E69-E818123D70F2}"/>
          </ac:picMkLst>
        </pc:picChg>
        <pc:picChg chg="del">
          <ac:chgData name="Jared Fiacco" userId="e4f6bfaef04c63d1" providerId="LiveId" clId="{D38C5BE2-17A7-461C-BD94-6C0C7CDA27B5}" dt="2022-05-20T00:19:21.568" v="314" actId="478"/>
          <ac:picMkLst>
            <pc:docMk/>
            <pc:sldMk cId="399489823" sldId="269"/>
            <ac:picMk id="4" creationId="{35E729E3-65F0-D47A-B267-E1ECAB397BC3}"/>
          </ac:picMkLst>
        </pc:picChg>
        <pc:picChg chg="add del">
          <ac:chgData name="Jared Fiacco" userId="e4f6bfaef04c63d1" providerId="LiveId" clId="{D38C5BE2-17A7-461C-BD94-6C0C7CDA27B5}" dt="2022-05-20T00:19:28.216" v="318" actId="22"/>
          <ac:picMkLst>
            <pc:docMk/>
            <pc:sldMk cId="399489823" sldId="269"/>
            <ac:picMk id="6" creationId="{A77AD850-DE3E-FFE9-03ED-A17367380A5D}"/>
          </ac:picMkLst>
        </pc:picChg>
        <pc:picChg chg="add mod">
          <ac:chgData name="Jared Fiacco" userId="e4f6bfaef04c63d1" providerId="LiveId" clId="{D38C5BE2-17A7-461C-BD94-6C0C7CDA27B5}" dt="2022-05-20T00:20:04.618" v="331" actId="1076"/>
          <ac:picMkLst>
            <pc:docMk/>
            <pc:sldMk cId="399489823" sldId="269"/>
            <ac:picMk id="8" creationId="{95455ED1-8A22-E4D4-3DB2-DC59088B72C2}"/>
          </ac:picMkLst>
        </pc:picChg>
        <pc:picChg chg="add del">
          <ac:chgData name="Jared Fiacco" userId="e4f6bfaef04c63d1" providerId="LiveId" clId="{D38C5BE2-17A7-461C-BD94-6C0C7CDA27B5}" dt="2022-05-20T00:20:01.420" v="328" actId="22"/>
          <ac:picMkLst>
            <pc:docMk/>
            <pc:sldMk cId="399489823" sldId="269"/>
            <ac:picMk id="11" creationId="{BCA2E09A-B02B-9DA3-9E23-F2B0448F15B4}"/>
          </ac:picMkLst>
        </pc:picChg>
        <pc:picChg chg="add del mod">
          <ac:chgData name="Jared Fiacco" userId="e4f6bfaef04c63d1" providerId="LiveId" clId="{D38C5BE2-17A7-461C-BD94-6C0C7CDA27B5}" dt="2022-05-20T00:22:50.637" v="342"/>
          <ac:picMkLst>
            <pc:docMk/>
            <pc:sldMk cId="399489823" sldId="269"/>
            <ac:picMk id="15" creationId="{E174C605-EDEA-F6F1-3EC3-99B29BB961F3}"/>
          </ac:picMkLst>
        </pc:picChg>
      </pc:sldChg>
      <pc:sldChg chg="add del">
        <pc:chgData name="Jared Fiacco" userId="e4f6bfaef04c63d1" providerId="LiveId" clId="{D38C5BE2-17A7-461C-BD94-6C0C7CDA27B5}" dt="2022-05-20T00:14:51.646" v="309"/>
        <pc:sldMkLst>
          <pc:docMk/>
          <pc:sldMk cId="948636279" sldId="269"/>
        </pc:sldMkLst>
      </pc:sldChg>
      <pc:sldChg chg="del">
        <pc:chgData name="Jared Fiacco" userId="e4f6bfaef04c63d1" providerId="LiveId" clId="{D38C5BE2-17A7-461C-BD94-6C0C7CDA27B5}" dt="2022-05-19T23:49:22.962" v="299" actId="47"/>
        <pc:sldMkLst>
          <pc:docMk/>
          <pc:sldMk cId="1250587808" sldId="269"/>
        </pc:sldMkLst>
      </pc:sldChg>
      <pc:sldChg chg="del">
        <pc:chgData name="Jared Fiacco" userId="e4f6bfaef04c63d1" providerId="LiveId" clId="{D38C5BE2-17A7-461C-BD94-6C0C7CDA27B5}" dt="2022-05-19T23:49:23.299" v="300" actId="47"/>
        <pc:sldMkLst>
          <pc:docMk/>
          <pc:sldMk cId="2998061435" sldId="270"/>
        </pc:sldMkLst>
      </pc:sldChg>
      <pc:sldChg chg="delSp add mod">
        <pc:chgData name="Jared Fiacco" userId="e4f6bfaef04c63d1" providerId="LiveId" clId="{D38C5BE2-17A7-461C-BD94-6C0C7CDA27B5}" dt="2022-05-20T00:23:04.046" v="344" actId="478"/>
        <pc:sldMkLst>
          <pc:docMk/>
          <pc:sldMk cId="3623422223" sldId="270"/>
        </pc:sldMkLst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9" creationId="{A8AFBAB6-A0A4-29D3-CD41-B1F7DA271134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2" creationId="{55647193-1FED-3C1C-E877-A2D65728646D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3" creationId="{C0817E1B-A8E4-69A4-0504-6E8B05F6CF7E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4" creationId="{88B6E0A7-6914-FD27-B0E2-9599EA29BAB4}"/>
          </ac:spMkLst>
        </pc:spChg>
        <pc:picChg chg="del">
          <ac:chgData name="Jared Fiacco" userId="e4f6bfaef04c63d1" providerId="LiveId" clId="{D38C5BE2-17A7-461C-BD94-6C0C7CDA27B5}" dt="2022-05-20T00:23:04.046" v="344" actId="478"/>
          <ac:picMkLst>
            <pc:docMk/>
            <pc:sldMk cId="3623422223" sldId="270"/>
            <ac:picMk id="8" creationId="{95455ED1-8A22-E4D4-3DB2-DC59088B72C2}"/>
          </ac:picMkLst>
        </pc:picChg>
      </pc:sldChg>
      <pc:sldChg chg="del">
        <pc:chgData name="Jared Fiacco" userId="e4f6bfaef04c63d1" providerId="LiveId" clId="{D38C5BE2-17A7-461C-BD94-6C0C7CDA27B5}" dt="2022-05-19T23:49:24.592" v="302" actId="47"/>
        <pc:sldMkLst>
          <pc:docMk/>
          <pc:sldMk cId="1205139507" sldId="271"/>
        </pc:sldMkLst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355183" y="926296"/>
            <a:ext cx="6537296" cy="53304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8B8C25-E888-B12C-0492-5ED76DA79D84}"/>
              </a:ext>
            </a:extLst>
          </p:cNvPr>
          <p:cNvSpPr/>
          <p:nvPr/>
        </p:nvSpPr>
        <p:spPr>
          <a:xfrm rot="14591827" flipV="1">
            <a:off x="3777849" y="2172630"/>
            <a:ext cx="2021238" cy="215609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829040" flipV="1">
            <a:off x="7183520" y="2446686"/>
            <a:ext cx="398534" cy="3232072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344223" y="5126498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349047" y="3291258"/>
            <a:ext cx="14566" cy="12068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728449" y="4443149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95850" y="1694130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781849" y="5612094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612759" y="1783661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>
            <a:off x="2011671" y="5094725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</p:cNvCxnSpPr>
          <p:nvPr/>
        </p:nvCxnSpPr>
        <p:spPr>
          <a:xfrm flipV="1">
            <a:off x="5646518" y="3053555"/>
            <a:ext cx="11339" cy="135899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483" y="2101531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366400" y="2343253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8566" y="2553578"/>
            <a:ext cx="568917" cy="4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88" y="2189136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8899674" y="2543308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3B867F-CE77-4420-880F-7FBB1581F784}"/>
              </a:ext>
            </a:extLst>
          </p:cNvPr>
          <p:cNvCxnSpPr>
            <a:cxnSpLocks/>
          </p:cNvCxnSpPr>
          <p:nvPr/>
        </p:nvCxnSpPr>
        <p:spPr>
          <a:xfrm flipV="1">
            <a:off x="10593460" y="2540851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356207" y="181017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152788" y="2005075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846680" y="4567748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3" y="2131263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2968806" y="4412552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82" y="1094353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3296411" y="5759165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488685" y="3071188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4ECDD-CEBB-9976-EBE8-56596BE14350}"/>
              </a:ext>
            </a:extLst>
          </p:cNvPr>
          <p:cNvCxnSpPr>
            <a:cxnSpLocks/>
          </p:cNvCxnSpPr>
          <p:nvPr/>
        </p:nvCxnSpPr>
        <p:spPr>
          <a:xfrm>
            <a:off x="4211889" y="5085751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1110A7-3AA6-3342-2EFD-BC659E8CA9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47" y="2878476"/>
            <a:ext cx="1361932" cy="1485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45EB6-0CEE-8D4A-EB26-4E70CD0D8890}"/>
              </a:ext>
            </a:extLst>
          </p:cNvPr>
          <p:cNvSpPr txBox="1"/>
          <p:nvPr/>
        </p:nvSpPr>
        <p:spPr>
          <a:xfrm>
            <a:off x="2700952" y="2146424"/>
            <a:ext cx="175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Data Vault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B3056-A351-5E3C-1100-7273ABB4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03" y="1352535"/>
            <a:ext cx="607699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729E3-65F0-D47A-B267-E1ECAB39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81200"/>
            <a:ext cx="1156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55ED1-8A22-E4D4-3DB2-DC59088B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FBAB6-A0A4-29D3-CD41-B1F7DA271134}"/>
              </a:ext>
            </a:extLst>
          </p:cNvPr>
          <p:cNvSpPr/>
          <p:nvPr/>
        </p:nvSpPr>
        <p:spPr>
          <a:xfrm>
            <a:off x="1320800" y="1016000"/>
            <a:ext cx="863600" cy="266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7193-1FED-3C1C-E877-A2D65728646D}"/>
              </a:ext>
            </a:extLst>
          </p:cNvPr>
          <p:cNvSpPr/>
          <p:nvPr/>
        </p:nvSpPr>
        <p:spPr>
          <a:xfrm>
            <a:off x="1266825" y="3022600"/>
            <a:ext cx="561975" cy="406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17E1B-A8E4-69A4-0504-6E8B05F6CF7E}"/>
              </a:ext>
            </a:extLst>
          </p:cNvPr>
          <p:cNvSpPr/>
          <p:nvPr/>
        </p:nvSpPr>
        <p:spPr>
          <a:xfrm>
            <a:off x="4137025" y="3695700"/>
            <a:ext cx="993775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E0A7-6914-FD27-B0E2-9599EA29BAB4}"/>
              </a:ext>
            </a:extLst>
          </p:cNvPr>
          <p:cNvSpPr/>
          <p:nvPr/>
        </p:nvSpPr>
        <p:spPr>
          <a:xfrm>
            <a:off x="3143250" y="4000500"/>
            <a:ext cx="4845050" cy="215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2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12</cp:revision>
  <dcterms:created xsi:type="dcterms:W3CDTF">2022-02-13T20:57:44Z</dcterms:created>
  <dcterms:modified xsi:type="dcterms:W3CDTF">2022-05-20T00:23:07Z</dcterms:modified>
</cp:coreProperties>
</file>