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5B98"/>
    <a:srgbClr val="5294CF"/>
    <a:srgbClr val="2D72B8"/>
    <a:srgbClr val="FBE5D6"/>
    <a:srgbClr val="FF9900"/>
    <a:srgbClr val="44546A"/>
    <a:srgbClr val="F1E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8C5BE2-17A7-461C-BD94-6C0C7CDA27B5}" v="120" dt="2022-05-29T15:31:10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" y="2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ed Fiacco" userId="e4f6bfaef04c63d1" providerId="LiveId" clId="{D38C5BE2-17A7-461C-BD94-6C0C7CDA27B5}"/>
    <pc:docChg chg="undo custSel addSld delSld modSld">
      <pc:chgData name="Jared Fiacco" userId="e4f6bfaef04c63d1" providerId="LiveId" clId="{D38C5BE2-17A7-461C-BD94-6C0C7CDA27B5}" dt="2022-05-29T15:31:10.125" v="504" actId="14861"/>
      <pc:docMkLst>
        <pc:docMk/>
      </pc:docMkLst>
      <pc:sldChg chg="del">
        <pc:chgData name="Jared Fiacco" userId="e4f6bfaef04c63d1" providerId="LiveId" clId="{D38C5BE2-17A7-461C-BD94-6C0C7CDA27B5}" dt="2022-05-19T23:49:25.274" v="303" actId="47"/>
        <pc:sldMkLst>
          <pc:docMk/>
          <pc:sldMk cId="3995841754" sldId="257"/>
        </pc:sldMkLst>
      </pc:sldChg>
      <pc:sldChg chg="del">
        <pc:chgData name="Jared Fiacco" userId="e4f6bfaef04c63d1" providerId="LiveId" clId="{D38C5BE2-17A7-461C-BD94-6C0C7CDA27B5}" dt="2022-05-19T23:49:20.799" v="295" actId="47"/>
        <pc:sldMkLst>
          <pc:docMk/>
          <pc:sldMk cId="2533316695" sldId="260"/>
        </pc:sldMkLst>
      </pc:sldChg>
      <pc:sldChg chg="del">
        <pc:chgData name="Jared Fiacco" userId="e4f6bfaef04c63d1" providerId="LiveId" clId="{D38C5BE2-17A7-461C-BD94-6C0C7CDA27B5}" dt="2022-05-19T23:49:19.176" v="293" actId="47"/>
        <pc:sldMkLst>
          <pc:docMk/>
          <pc:sldMk cId="3500024006" sldId="261"/>
        </pc:sldMkLst>
      </pc:sldChg>
      <pc:sldChg chg="del">
        <pc:chgData name="Jared Fiacco" userId="e4f6bfaef04c63d1" providerId="LiveId" clId="{D38C5BE2-17A7-461C-BD94-6C0C7CDA27B5}" dt="2022-05-19T23:49:21.480" v="296" actId="47"/>
        <pc:sldMkLst>
          <pc:docMk/>
          <pc:sldMk cId="4212965284" sldId="262"/>
        </pc:sldMkLst>
      </pc:sldChg>
      <pc:sldChg chg="del">
        <pc:chgData name="Jared Fiacco" userId="e4f6bfaef04c63d1" providerId="LiveId" clId="{D38C5BE2-17A7-461C-BD94-6C0C7CDA27B5}" dt="2022-05-19T23:49:22.130" v="297" actId="47"/>
        <pc:sldMkLst>
          <pc:docMk/>
          <pc:sldMk cId="822399426" sldId="263"/>
        </pc:sldMkLst>
      </pc:sldChg>
      <pc:sldChg chg="del">
        <pc:chgData name="Jared Fiacco" userId="e4f6bfaef04c63d1" providerId="LiveId" clId="{D38C5BE2-17A7-461C-BD94-6C0C7CDA27B5}" dt="2022-05-19T23:49:23.912" v="301" actId="47"/>
        <pc:sldMkLst>
          <pc:docMk/>
          <pc:sldMk cId="3824346644" sldId="264"/>
        </pc:sldMkLst>
      </pc:sldChg>
      <pc:sldChg chg="del">
        <pc:chgData name="Jared Fiacco" userId="e4f6bfaef04c63d1" providerId="LiveId" clId="{D38C5BE2-17A7-461C-BD94-6C0C7CDA27B5}" dt="2022-05-19T23:49:20.064" v="294" actId="47"/>
        <pc:sldMkLst>
          <pc:docMk/>
          <pc:sldMk cId="3204689719" sldId="265"/>
        </pc:sldMkLst>
      </pc:sldChg>
      <pc:sldChg chg="addSp delSp modSp mod">
        <pc:chgData name="Jared Fiacco" userId="e4f6bfaef04c63d1" providerId="LiveId" clId="{D38C5BE2-17A7-461C-BD94-6C0C7CDA27B5}" dt="2022-05-29T15:31:10.125" v="504" actId="14861"/>
        <pc:sldMkLst>
          <pc:docMk/>
          <pc:sldMk cId="2637552424" sldId="266"/>
        </pc:sldMkLst>
        <pc:spChg chg="add mod">
          <ac:chgData name="Jared Fiacco" userId="e4f6bfaef04c63d1" providerId="LiveId" clId="{D38C5BE2-17A7-461C-BD94-6C0C7CDA27B5}" dt="2022-05-29T15:29:24.020" v="485" actId="1076"/>
          <ac:spMkLst>
            <pc:docMk/>
            <pc:sldMk cId="2637552424" sldId="266"/>
            <ac:spMk id="2" creationId="{A00B8562-BEA6-FCB8-0A5C-6C93862FB290}"/>
          </ac:spMkLst>
        </pc:spChg>
        <pc:spChg chg="add mod ord">
          <ac:chgData name="Jared Fiacco" userId="e4f6bfaef04c63d1" providerId="LiveId" clId="{D38C5BE2-17A7-461C-BD94-6C0C7CDA27B5}" dt="2022-05-29T15:29:31.825" v="487" actId="14100"/>
          <ac:spMkLst>
            <pc:docMk/>
            <pc:sldMk cId="2637552424" sldId="266"/>
            <ac:spMk id="7" creationId="{DC8B8C25-E888-B12C-0492-5ED76DA79D84}"/>
          </ac:spMkLst>
        </pc:spChg>
        <pc:spChg chg="mo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38" creationId="{FB331FEB-7A12-1CEE-33B8-6F50F3A3886C}"/>
          </ac:spMkLst>
        </pc:spChg>
        <pc:spChg chg="add mod">
          <ac:chgData name="Jared Fiacco" userId="e4f6bfaef04c63d1" providerId="LiveId" clId="{D38C5BE2-17A7-461C-BD94-6C0C7CDA27B5}" dt="2022-05-29T15:30:24.510" v="500"/>
          <ac:spMkLst>
            <pc:docMk/>
            <pc:sldMk cId="2637552424" sldId="266"/>
            <ac:spMk id="39" creationId="{CC445EB6-0CEE-8D4A-EB26-4E70CD0D8890}"/>
          </ac:spMkLst>
        </pc:spChg>
        <pc:spChg chg="add mod">
          <ac:chgData name="Jared Fiacco" userId="e4f6bfaef04c63d1" providerId="LiveId" clId="{D38C5BE2-17A7-461C-BD94-6C0C7CDA27B5}" dt="2022-05-29T15:29:24.020" v="485" actId="1076"/>
          <ac:spMkLst>
            <pc:docMk/>
            <pc:sldMk cId="2637552424" sldId="266"/>
            <ac:spMk id="40" creationId="{F55E1E0A-E7CE-70AC-404D-8F29BB28E62A}"/>
          </ac:spMkLst>
        </pc:spChg>
        <pc:spChg chg="mo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41" creationId="{3C06F8D7-9F68-4789-B25E-FD9DA1513E71}"/>
          </ac:spMkLst>
        </pc:spChg>
        <pc:spChg chg="mod">
          <ac:chgData name="Jared Fiacco" userId="e4f6bfaef04c63d1" providerId="LiveId" clId="{D38C5BE2-17A7-461C-BD94-6C0C7CDA27B5}" dt="2022-05-29T15:30:42.744" v="501"/>
          <ac:spMkLst>
            <pc:docMk/>
            <pc:sldMk cId="2637552424" sldId="266"/>
            <ac:spMk id="42" creationId="{042BD826-EC59-A435-D940-43B1FF155430}"/>
          </ac:spMkLst>
        </pc:spChg>
        <pc:spChg chg="add mod">
          <ac:chgData name="Jared Fiacco" userId="e4f6bfaef04c63d1" providerId="LiveId" clId="{D38C5BE2-17A7-461C-BD94-6C0C7CDA27B5}" dt="2022-05-29T15:29:24.020" v="485" actId="1076"/>
          <ac:spMkLst>
            <pc:docMk/>
            <pc:sldMk cId="2637552424" sldId="266"/>
            <ac:spMk id="43" creationId="{FD9D265A-6F3C-66BD-9827-3A96E3EC746E}"/>
          </ac:spMkLst>
        </pc:spChg>
        <pc:spChg chg="mod">
          <ac:chgData name="Jared Fiacco" userId="e4f6bfaef04c63d1" providerId="LiveId" clId="{D38C5BE2-17A7-461C-BD94-6C0C7CDA27B5}" dt="2022-05-29T15:30:53.804" v="502"/>
          <ac:spMkLst>
            <pc:docMk/>
            <pc:sldMk cId="2637552424" sldId="266"/>
            <ac:spMk id="44" creationId="{573F4EF7-DDBC-4CC4-A95C-DD8AEB8B3A09}"/>
          </ac:spMkLst>
        </pc:spChg>
        <pc:spChg chg="mod ord">
          <ac:chgData name="Jared Fiacco" userId="e4f6bfaef04c63d1" providerId="LiveId" clId="{D38C5BE2-17A7-461C-BD94-6C0C7CDA27B5}" dt="2022-05-29T15:30:17.148" v="499" actId="167"/>
          <ac:spMkLst>
            <pc:docMk/>
            <pc:sldMk cId="2637552424" sldId="266"/>
            <ac:spMk id="47" creationId="{C29DF940-0AD2-37A7-96AE-545D2C223AA1}"/>
          </ac:spMkLst>
        </pc:spChg>
        <pc:spChg chg="mod">
          <ac:chgData name="Jared Fiacco" userId="e4f6bfaef04c63d1" providerId="LiveId" clId="{D38C5BE2-17A7-461C-BD94-6C0C7CDA27B5}" dt="2022-05-29T15:30:42.744" v="501"/>
          <ac:spMkLst>
            <pc:docMk/>
            <pc:sldMk cId="2637552424" sldId="266"/>
            <ac:spMk id="49" creationId="{DB9D40D4-985D-49A2-9EFF-CFAA243F9F30}"/>
          </ac:spMkLst>
        </pc:spChg>
        <pc:spChg chg="add mod">
          <ac:chgData name="Jared Fiacco" userId="e4f6bfaef04c63d1" providerId="LiveId" clId="{D38C5BE2-17A7-461C-BD94-6C0C7CDA27B5}" dt="2022-05-29T15:29:24.020" v="485" actId="1076"/>
          <ac:spMkLst>
            <pc:docMk/>
            <pc:sldMk cId="2637552424" sldId="266"/>
            <ac:spMk id="50" creationId="{91D67B58-FCBE-1488-E344-9B45B487A1D0}"/>
          </ac:spMkLst>
        </pc:spChg>
        <pc:spChg chg="add mod">
          <ac:chgData name="Jared Fiacco" userId="e4f6bfaef04c63d1" providerId="LiveId" clId="{D38C5BE2-17A7-461C-BD94-6C0C7CDA27B5}" dt="2022-05-29T15:29:24.020" v="485" actId="1076"/>
          <ac:spMkLst>
            <pc:docMk/>
            <pc:sldMk cId="2637552424" sldId="266"/>
            <ac:spMk id="51" creationId="{B1A6ABA7-783A-F8C4-2ECF-01E41500BD17}"/>
          </ac:spMkLst>
        </pc:spChg>
        <pc:spChg chg="add mod">
          <ac:chgData name="Jared Fiacco" userId="e4f6bfaef04c63d1" providerId="LiveId" clId="{D38C5BE2-17A7-461C-BD94-6C0C7CDA27B5}" dt="2022-05-29T15:29:24.020" v="485" actId="1076"/>
          <ac:spMkLst>
            <pc:docMk/>
            <pc:sldMk cId="2637552424" sldId="266"/>
            <ac:spMk id="52" creationId="{D532736F-4D21-F3F6-203F-9F34ACE7BF53}"/>
          </ac:spMkLst>
        </pc:spChg>
        <pc:spChg chg="add mod">
          <ac:chgData name="Jared Fiacco" userId="e4f6bfaef04c63d1" providerId="LiveId" clId="{D38C5BE2-17A7-461C-BD94-6C0C7CDA27B5}" dt="2022-05-29T15:29:24.020" v="485" actId="1076"/>
          <ac:spMkLst>
            <pc:docMk/>
            <pc:sldMk cId="2637552424" sldId="266"/>
            <ac:spMk id="53" creationId="{BEA1D733-38B9-5DE1-CACE-C91DD5C73C04}"/>
          </ac:spMkLst>
        </pc:spChg>
        <pc:spChg chg="add mod">
          <ac:chgData name="Jared Fiacco" userId="e4f6bfaef04c63d1" providerId="LiveId" clId="{D38C5BE2-17A7-461C-BD94-6C0C7CDA27B5}" dt="2022-05-29T15:29:24.020" v="485" actId="1076"/>
          <ac:spMkLst>
            <pc:docMk/>
            <pc:sldMk cId="2637552424" sldId="266"/>
            <ac:spMk id="55" creationId="{050FC659-72FE-B0EC-6B7A-2636A4CCC663}"/>
          </ac:spMkLst>
        </pc:spChg>
        <pc:spChg chg="add mod ord">
          <ac:chgData name="Jared Fiacco" userId="e4f6bfaef04c63d1" providerId="LiveId" clId="{D38C5BE2-17A7-461C-BD94-6C0C7CDA27B5}" dt="2022-05-29T15:30:14.725" v="498" actId="167"/>
          <ac:spMkLst>
            <pc:docMk/>
            <pc:sldMk cId="2637552424" sldId="266"/>
            <ac:spMk id="56" creationId="{9287E9AB-BAAF-3947-A535-8BE914F7B0AC}"/>
          </ac:spMkLst>
        </pc:spChg>
        <pc:spChg chg="mod">
          <ac:chgData name="Jared Fiacco" userId="e4f6bfaef04c63d1" providerId="LiveId" clId="{D38C5BE2-17A7-461C-BD94-6C0C7CDA27B5}" dt="2022-05-29T15:30:53.804" v="502"/>
          <ac:spMkLst>
            <pc:docMk/>
            <pc:sldMk cId="2637552424" sldId="266"/>
            <ac:spMk id="61" creationId="{03DD6DB6-B25E-43E2-9FA7-C521491A9F2D}"/>
          </ac:spMkLst>
        </pc:spChg>
        <pc:spChg chg="mo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67" creationId="{D221BC66-D5C9-4B49-84BE-8723DAE2F94C}"/>
          </ac:spMkLst>
        </pc:spChg>
        <pc:spChg chg="mod">
          <ac:chgData name="Jared Fiacco" userId="e4f6bfaef04c63d1" providerId="LiveId" clId="{D38C5BE2-17A7-461C-BD94-6C0C7CDA27B5}" dt="2022-05-29T15:30:42.744" v="501"/>
          <ac:spMkLst>
            <pc:docMk/>
            <pc:sldMk cId="2637552424" sldId="266"/>
            <ac:spMk id="68" creationId="{E8EEC665-BBC5-4DA7-BC85-FD83FCC28792}"/>
          </ac:spMkLst>
        </pc:spChg>
        <pc:spChg chg="mod">
          <ac:chgData name="Jared Fiacco" userId="e4f6bfaef04c63d1" providerId="LiveId" clId="{D38C5BE2-17A7-461C-BD94-6C0C7CDA27B5}" dt="2022-05-29T15:30:42.744" v="501"/>
          <ac:spMkLst>
            <pc:docMk/>
            <pc:sldMk cId="2637552424" sldId="266"/>
            <ac:spMk id="69" creationId="{58EA6D4B-261D-4B03-8FDC-9F2505CD9A8B}"/>
          </ac:spMkLst>
        </pc:spChg>
        <pc:grpChg chg="mod">
          <ac:chgData name="Jared Fiacco" userId="e4f6bfaef04c63d1" providerId="LiveId" clId="{D38C5BE2-17A7-461C-BD94-6C0C7CDA27B5}" dt="2022-05-29T15:24:28.799" v="354" actId="14861"/>
          <ac:grpSpMkLst>
            <pc:docMk/>
            <pc:sldMk cId="2637552424" sldId="266"/>
            <ac:grpSpMk id="4" creationId="{1442582A-3547-1F44-30B1-5C55A1BE75C4}"/>
          </ac:grpSpMkLst>
        </pc:grpChg>
        <pc:grpChg chg="mod">
          <ac:chgData name="Jared Fiacco" userId="e4f6bfaef04c63d1" providerId="LiveId" clId="{D38C5BE2-17A7-461C-BD94-6C0C7CDA27B5}" dt="2022-05-29T15:30:53.804" v="502"/>
          <ac:grpSpMkLst>
            <pc:docMk/>
            <pc:sldMk cId="2637552424" sldId="266"/>
            <ac:grpSpMk id="11" creationId="{1576249E-C9FC-311A-810D-B600249E7A01}"/>
          </ac:grpSpMkLst>
        </pc:grpChg>
        <pc:picChg chg="add mod">
          <ac:chgData name="Jared Fiacco" userId="e4f6bfaef04c63d1" providerId="LiveId" clId="{D38C5BE2-17A7-461C-BD94-6C0C7CDA27B5}" dt="2022-05-29T15:24:47.050" v="358" actId="1076"/>
          <ac:picMkLst>
            <pc:docMk/>
            <pc:sldMk cId="2637552424" sldId="266"/>
            <ac:picMk id="3" creationId="{671110A7-3AA6-3342-2EFD-BC659E8CA909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5" creationId="{12E4C943-39D1-C0A6-627C-640C39364F38}"/>
          </ac:picMkLst>
        </pc:picChg>
        <pc:picChg chg="mod">
          <ac:chgData name="Jared Fiacco" userId="e4f6bfaef04c63d1" providerId="LiveId" clId="{D38C5BE2-17A7-461C-BD94-6C0C7CDA27B5}" dt="2022-05-29T15:24:28.799" v="354" actId="14861"/>
          <ac:picMkLst>
            <pc:docMk/>
            <pc:sldMk cId="2637552424" sldId="266"/>
            <ac:picMk id="6" creationId="{3984912C-4A36-11F5-3CE5-4C4FBB849179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8" creationId="{8E4E5B15-A4EB-6EFA-16C8-BEAD11DEBFC4}"/>
          </ac:picMkLst>
        </pc:picChg>
        <pc:picChg chg="mod">
          <ac:chgData name="Jared Fiacco" userId="e4f6bfaef04c63d1" providerId="LiveId" clId="{D38C5BE2-17A7-461C-BD94-6C0C7CDA27B5}" dt="2022-05-29T15:31:00.277" v="503" actId="14861"/>
          <ac:picMkLst>
            <pc:docMk/>
            <pc:sldMk cId="2637552424" sldId="266"/>
            <ac:picMk id="10" creationId="{68497C2B-A344-4020-B2D0-F48D510138FE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46" creationId="{3AFB97C1-9597-4F41-96D6-53AF0AB0BC73}"/>
          </ac:picMkLst>
        </pc:picChg>
        <pc:picChg chg="mod">
          <ac:chgData name="Jared Fiacco" userId="e4f6bfaef04c63d1" providerId="LiveId" clId="{D38C5BE2-17A7-461C-BD94-6C0C7CDA27B5}" dt="2022-05-29T15:24:28.799" v="354" actId="14861"/>
          <ac:picMkLst>
            <pc:docMk/>
            <pc:sldMk cId="2637552424" sldId="266"/>
            <ac:picMk id="1028" creationId="{72C8560A-A80B-F2D0-A0C7-6D6FFFB640CB}"/>
          </ac:picMkLst>
        </pc:picChg>
        <pc:picChg chg="mod">
          <ac:chgData name="Jared Fiacco" userId="e4f6bfaef04c63d1" providerId="LiveId" clId="{D38C5BE2-17A7-461C-BD94-6C0C7CDA27B5}" dt="2022-05-29T15:24:28.799" v="354" actId="14861"/>
          <ac:picMkLst>
            <pc:docMk/>
            <pc:sldMk cId="2637552424" sldId="266"/>
            <ac:picMk id="1030" creationId="{8373C1EE-6D16-FF26-76B8-93B4E6897AF2}"/>
          </ac:picMkLst>
        </pc:picChg>
        <pc:picChg chg="mod">
          <ac:chgData name="Jared Fiacco" userId="e4f6bfaef04c63d1" providerId="LiveId" clId="{D38C5BE2-17A7-461C-BD94-6C0C7CDA27B5}" dt="2022-05-29T15:24:28.799" v="354" actId="14861"/>
          <ac:picMkLst>
            <pc:docMk/>
            <pc:sldMk cId="2637552424" sldId="266"/>
            <ac:picMk id="1034" creationId="{B980752D-1CF8-A30C-CBB2-EFF357F61ED4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1036" creationId="{534C6FE8-F4BA-17DC-CF2A-CF9D083AE346}"/>
          </ac:picMkLst>
        </pc:picChg>
        <pc:picChg chg="mod">
          <ac:chgData name="Jared Fiacco" userId="e4f6bfaef04c63d1" providerId="LiveId" clId="{D38C5BE2-17A7-461C-BD94-6C0C7CDA27B5}" dt="2022-05-29T15:24:43.585" v="357" actId="1076"/>
          <ac:picMkLst>
            <pc:docMk/>
            <pc:sldMk cId="2637552424" sldId="266"/>
            <ac:picMk id="1038" creationId="{6041EDB3-F4B2-2BA9-2F42-5EEF170FE9EA}"/>
          </ac:picMkLst>
        </pc:picChg>
        <pc:picChg chg="del mod">
          <ac:chgData name="Jared Fiacco" userId="e4f6bfaef04c63d1" providerId="LiveId" clId="{D38C5BE2-17A7-461C-BD94-6C0C7CDA27B5}" dt="2022-05-19T22:51:04.861" v="1" actId="478"/>
          <ac:picMkLst>
            <pc:docMk/>
            <pc:sldMk cId="2637552424" sldId="266"/>
            <ac:picMk id="1040" creationId="{D7B46418-511E-4114-8B8D-7D6CD964B97B}"/>
          </ac:picMkLst>
        </pc:picChg>
        <pc:picChg chg="mod">
          <ac:chgData name="Jared Fiacco" userId="e4f6bfaef04c63d1" providerId="LiveId" clId="{D38C5BE2-17A7-461C-BD94-6C0C7CDA27B5}" dt="2022-05-29T15:31:10.125" v="504" actId="14861"/>
          <ac:picMkLst>
            <pc:docMk/>
            <pc:sldMk cId="2637552424" sldId="266"/>
            <ac:picMk id="1042" creationId="{760CDDC0-29D1-4ACE-84A4-BCD04C814568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1044" creationId="{7B9F09EC-0872-2456-64AB-FA5AA8199641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1046" creationId="{0EAA7E35-A087-BFD0-54C1-48B779DD89E8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1048" creationId="{3A78B402-022D-89C7-F5A9-FC4A215EEA40}"/>
          </ac:picMkLst>
        </pc:picChg>
        <pc:cxnChg chg="mod">
          <ac:chgData name="Jared Fiacco" userId="e4f6bfaef04c63d1" providerId="LiveId" clId="{D38C5BE2-17A7-461C-BD94-6C0C7CDA27B5}" dt="2022-05-19T23:48:58.648" v="292" actId="1076"/>
          <ac:cxnSpMkLst>
            <pc:docMk/>
            <pc:sldMk cId="2637552424" sldId="266"/>
            <ac:cxnSpMk id="37" creationId="{E3804E55-72D8-4949-ACA5-B3B5E17BDEE4}"/>
          </ac:cxnSpMkLst>
        </pc:cxnChg>
        <pc:cxnChg chg="mod">
          <ac:chgData name="Jared Fiacco" userId="e4f6bfaef04c63d1" providerId="LiveId" clId="{D38C5BE2-17A7-461C-BD94-6C0C7CDA27B5}" dt="2022-05-19T23:48:58.648" v="292" actId="1076"/>
          <ac:cxnSpMkLst>
            <pc:docMk/>
            <pc:sldMk cId="2637552424" sldId="266"/>
            <ac:cxnSpMk id="43" creationId="{5934ECDD-CEBB-9976-EBE8-56596BE14350}"/>
          </ac:cxnSpMkLst>
        </pc:cxnChg>
        <pc:cxnChg chg="mod">
          <ac:chgData name="Jared Fiacco" userId="e4f6bfaef04c63d1" providerId="LiveId" clId="{D38C5BE2-17A7-461C-BD94-6C0C7CDA27B5}" dt="2022-05-19T23:48:58.648" v="292" actId="1076"/>
          <ac:cxnSpMkLst>
            <pc:docMk/>
            <pc:sldMk cId="2637552424" sldId="266"/>
            <ac:cxnSpMk id="45" creationId="{52CA36DB-1ED3-40ED-9F3A-158D3E2D7360}"/>
          </ac:cxnSpMkLst>
        </pc:cxnChg>
        <pc:cxnChg chg="mod">
          <ac:chgData name="Jared Fiacco" userId="e4f6bfaef04c63d1" providerId="LiveId" clId="{D38C5BE2-17A7-461C-BD94-6C0C7CDA27B5}" dt="2022-05-19T23:48:58.648" v="292" actId="1076"/>
          <ac:cxnSpMkLst>
            <pc:docMk/>
            <pc:sldMk cId="2637552424" sldId="266"/>
            <ac:cxnSpMk id="54" creationId="{2A5D7007-D002-4D32-AA23-2FAA6C8C54FF}"/>
          </ac:cxnSpMkLst>
        </pc:cxnChg>
        <pc:cxnChg chg="del mod">
          <ac:chgData name="Jared Fiacco" userId="e4f6bfaef04c63d1" providerId="LiveId" clId="{D38C5BE2-17A7-461C-BD94-6C0C7CDA27B5}" dt="2022-05-20T00:34:38.990" v="345" actId="478"/>
          <ac:cxnSpMkLst>
            <pc:docMk/>
            <pc:sldMk cId="2637552424" sldId="266"/>
            <ac:cxnSpMk id="59" creationId="{723B867F-CE77-4420-880F-7FBB1581F784}"/>
          </ac:cxnSpMkLst>
        </pc:cxnChg>
        <pc:cxnChg chg="mod">
          <ac:chgData name="Jared Fiacco" userId="e4f6bfaef04c63d1" providerId="LiveId" clId="{D38C5BE2-17A7-461C-BD94-6C0C7CDA27B5}" dt="2022-05-19T23:48:58.648" v="292" actId="1076"/>
          <ac:cxnSpMkLst>
            <pc:docMk/>
            <pc:sldMk cId="2637552424" sldId="266"/>
            <ac:cxnSpMk id="65" creationId="{F1B06F3D-5D62-4FA3-B657-99F08BB89958}"/>
          </ac:cxnSpMkLst>
        </pc:cxnChg>
        <pc:cxnChg chg="mod">
          <ac:chgData name="Jared Fiacco" userId="e4f6bfaef04c63d1" providerId="LiveId" clId="{D38C5BE2-17A7-461C-BD94-6C0C7CDA27B5}" dt="2022-05-19T23:48:58.648" v="292" actId="1076"/>
          <ac:cxnSpMkLst>
            <pc:docMk/>
            <pc:sldMk cId="2637552424" sldId="266"/>
            <ac:cxnSpMk id="79" creationId="{5A62DE4F-2D4C-4E89-98FD-95533ED1775C}"/>
          </ac:cxnSpMkLst>
        </pc:cxnChg>
        <pc:cxnChg chg="mod">
          <ac:chgData name="Jared Fiacco" userId="e4f6bfaef04c63d1" providerId="LiveId" clId="{D38C5BE2-17A7-461C-BD94-6C0C7CDA27B5}" dt="2022-05-19T23:48:58.648" v="292" actId="1076"/>
          <ac:cxnSpMkLst>
            <pc:docMk/>
            <pc:sldMk cId="2637552424" sldId="266"/>
            <ac:cxnSpMk id="87" creationId="{2631579E-EA0D-4C22-9086-ADA4FA144BDB}"/>
          </ac:cxnSpMkLst>
        </pc:cxnChg>
      </pc:sldChg>
      <pc:sldChg chg="addSp delSp mod">
        <pc:chgData name="Jared Fiacco" userId="e4f6bfaef04c63d1" providerId="LiveId" clId="{D38C5BE2-17A7-461C-BD94-6C0C7CDA27B5}" dt="2022-05-20T00:12:23.220" v="305" actId="22"/>
        <pc:sldMkLst>
          <pc:docMk/>
          <pc:sldMk cId="849574699" sldId="267"/>
        </pc:sldMkLst>
        <pc:picChg chg="add">
          <ac:chgData name="Jared Fiacco" userId="e4f6bfaef04c63d1" providerId="LiveId" clId="{D38C5BE2-17A7-461C-BD94-6C0C7CDA27B5}" dt="2022-05-20T00:12:23.220" v="305" actId="22"/>
          <ac:picMkLst>
            <pc:docMk/>
            <pc:sldMk cId="849574699" sldId="267"/>
            <ac:picMk id="3" creationId="{A06B3056-A351-5E3C-1100-7273ABB4EDB3}"/>
          </ac:picMkLst>
        </pc:picChg>
        <pc:picChg chg="del">
          <ac:chgData name="Jared Fiacco" userId="e4f6bfaef04c63d1" providerId="LiveId" clId="{D38C5BE2-17A7-461C-BD94-6C0C7CDA27B5}" dt="2022-05-19T23:49:27.479" v="304" actId="478"/>
          <ac:picMkLst>
            <pc:docMk/>
            <pc:sldMk cId="849574699" sldId="267"/>
            <ac:picMk id="7" creationId="{A8AC5FA5-8930-43E2-86E6-FF4CEC75DE67}"/>
          </ac:picMkLst>
        </pc:picChg>
      </pc:sldChg>
      <pc:sldChg chg="addSp delSp modSp add mod">
        <pc:chgData name="Jared Fiacco" userId="e4f6bfaef04c63d1" providerId="LiveId" clId="{D38C5BE2-17A7-461C-BD94-6C0C7CDA27B5}" dt="2022-05-20T00:19:17.927" v="312"/>
        <pc:sldMkLst>
          <pc:docMk/>
          <pc:sldMk cId="1501980821" sldId="268"/>
        </pc:sldMkLst>
        <pc:picChg chg="del">
          <ac:chgData name="Jared Fiacco" userId="e4f6bfaef04c63d1" providerId="LiveId" clId="{D38C5BE2-17A7-461C-BD94-6C0C7CDA27B5}" dt="2022-05-20T00:14:50.005" v="307" actId="478"/>
          <ac:picMkLst>
            <pc:docMk/>
            <pc:sldMk cId="1501980821" sldId="268"/>
            <ac:picMk id="3" creationId="{A06B3056-A351-5E3C-1100-7273ABB4EDB3}"/>
          </ac:picMkLst>
        </pc:picChg>
        <pc:picChg chg="add">
          <ac:chgData name="Jared Fiacco" userId="e4f6bfaef04c63d1" providerId="LiveId" clId="{D38C5BE2-17A7-461C-BD94-6C0C7CDA27B5}" dt="2022-05-20T00:14:54.135" v="310" actId="22"/>
          <ac:picMkLst>
            <pc:docMk/>
            <pc:sldMk cId="1501980821" sldId="268"/>
            <ac:picMk id="4" creationId="{35E729E3-65F0-D47A-B267-E1ECAB397BC3}"/>
          </ac:picMkLst>
        </pc:picChg>
        <pc:picChg chg="add del mod">
          <ac:chgData name="Jared Fiacco" userId="e4f6bfaef04c63d1" providerId="LiveId" clId="{D38C5BE2-17A7-461C-BD94-6C0C7CDA27B5}" dt="2022-05-20T00:19:17.927" v="312"/>
          <ac:picMkLst>
            <pc:docMk/>
            <pc:sldMk cId="1501980821" sldId="268"/>
            <ac:picMk id="5" creationId="{4C744039-97E1-1C32-390F-4294C7030969}"/>
          </ac:picMkLst>
        </pc:picChg>
      </pc:sldChg>
      <pc:sldChg chg="del">
        <pc:chgData name="Jared Fiacco" userId="e4f6bfaef04c63d1" providerId="LiveId" clId="{D38C5BE2-17A7-461C-BD94-6C0C7CDA27B5}" dt="2022-05-19T23:49:22.568" v="298" actId="47"/>
        <pc:sldMkLst>
          <pc:docMk/>
          <pc:sldMk cId="3261590427" sldId="268"/>
        </pc:sldMkLst>
      </pc:sldChg>
      <pc:sldChg chg="addSp delSp modSp add mod">
        <pc:chgData name="Jared Fiacco" userId="e4f6bfaef04c63d1" providerId="LiveId" clId="{D38C5BE2-17A7-461C-BD94-6C0C7CDA27B5}" dt="2022-05-20T00:22:50.637" v="342"/>
        <pc:sldMkLst>
          <pc:docMk/>
          <pc:sldMk cId="399489823" sldId="269"/>
        </pc:sldMkLst>
        <pc:spChg chg="add mod">
          <ac:chgData name="Jared Fiacco" userId="e4f6bfaef04c63d1" providerId="LiveId" clId="{D38C5BE2-17A7-461C-BD94-6C0C7CDA27B5}" dt="2022-05-20T00:19:59.261" v="326" actId="14100"/>
          <ac:spMkLst>
            <pc:docMk/>
            <pc:sldMk cId="399489823" sldId="269"/>
            <ac:spMk id="9" creationId="{A8AFBAB6-A0A4-29D3-CD41-B1F7DA271134}"/>
          </ac:spMkLst>
        </pc:spChg>
        <pc:spChg chg="add mod">
          <ac:chgData name="Jared Fiacco" userId="e4f6bfaef04c63d1" providerId="LiveId" clId="{D38C5BE2-17A7-461C-BD94-6C0C7CDA27B5}" dt="2022-05-20T00:20:13.282" v="333" actId="14100"/>
          <ac:spMkLst>
            <pc:docMk/>
            <pc:sldMk cId="399489823" sldId="269"/>
            <ac:spMk id="12" creationId="{55647193-1FED-3C1C-E877-A2D65728646D}"/>
          </ac:spMkLst>
        </pc:spChg>
        <pc:spChg chg="add mod">
          <ac:chgData name="Jared Fiacco" userId="e4f6bfaef04c63d1" providerId="LiveId" clId="{D38C5BE2-17A7-461C-BD94-6C0C7CDA27B5}" dt="2022-05-20T00:20:23.159" v="336" actId="14100"/>
          <ac:spMkLst>
            <pc:docMk/>
            <pc:sldMk cId="399489823" sldId="269"/>
            <ac:spMk id="13" creationId="{C0817E1B-A8E4-69A4-0504-6E8B05F6CF7E}"/>
          </ac:spMkLst>
        </pc:spChg>
        <pc:spChg chg="add mod">
          <ac:chgData name="Jared Fiacco" userId="e4f6bfaef04c63d1" providerId="LiveId" clId="{D38C5BE2-17A7-461C-BD94-6C0C7CDA27B5}" dt="2022-05-20T00:20:35.104" v="340" actId="14100"/>
          <ac:spMkLst>
            <pc:docMk/>
            <pc:sldMk cId="399489823" sldId="269"/>
            <ac:spMk id="14" creationId="{88B6E0A7-6914-FD27-B0E2-9599EA29BAB4}"/>
          </ac:spMkLst>
        </pc:spChg>
        <pc:spChg chg="add del mod">
          <ac:chgData name="Jared Fiacco" userId="e4f6bfaef04c63d1" providerId="LiveId" clId="{D38C5BE2-17A7-461C-BD94-6C0C7CDA27B5}" dt="2022-05-20T00:22:50.637" v="342"/>
          <ac:spMkLst>
            <pc:docMk/>
            <pc:sldMk cId="399489823" sldId="269"/>
            <ac:spMk id="16" creationId="{500D58B0-BA5A-9827-BB89-1B2089B27792}"/>
          </ac:spMkLst>
        </pc:spChg>
        <pc:spChg chg="add del mod">
          <ac:chgData name="Jared Fiacco" userId="e4f6bfaef04c63d1" providerId="LiveId" clId="{D38C5BE2-17A7-461C-BD94-6C0C7CDA27B5}" dt="2022-05-20T00:22:50.637" v="342"/>
          <ac:spMkLst>
            <pc:docMk/>
            <pc:sldMk cId="399489823" sldId="269"/>
            <ac:spMk id="17" creationId="{F44F2773-F2B2-5547-7AC4-54C1E54EADF0}"/>
          </ac:spMkLst>
        </pc:spChg>
        <pc:spChg chg="add del mod">
          <ac:chgData name="Jared Fiacco" userId="e4f6bfaef04c63d1" providerId="LiveId" clId="{D38C5BE2-17A7-461C-BD94-6C0C7CDA27B5}" dt="2022-05-20T00:22:50.637" v="342"/>
          <ac:spMkLst>
            <pc:docMk/>
            <pc:sldMk cId="399489823" sldId="269"/>
            <ac:spMk id="18" creationId="{E80B701D-9885-1A27-D640-F602A748DEE9}"/>
          </ac:spMkLst>
        </pc:spChg>
        <pc:spChg chg="add del mod">
          <ac:chgData name="Jared Fiacco" userId="e4f6bfaef04c63d1" providerId="LiveId" clId="{D38C5BE2-17A7-461C-BD94-6C0C7CDA27B5}" dt="2022-05-20T00:22:50.637" v="342"/>
          <ac:spMkLst>
            <pc:docMk/>
            <pc:sldMk cId="399489823" sldId="269"/>
            <ac:spMk id="19" creationId="{DD6DB801-9764-ED82-3928-4671FB1BE345}"/>
          </ac:spMkLst>
        </pc:spChg>
        <pc:picChg chg="add del">
          <ac:chgData name="Jared Fiacco" userId="e4f6bfaef04c63d1" providerId="LiveId" clId="{D38C5BE2-17A7-461C-BD94-6C0C7CDA27B5}" dt="2022-05-20T00:19:24.839" v="316" actId="22"/>
          <ac:picMkLst>
            <pc:docMk/>
            <pc:sldMk cId="399489823" sldId="269"/>
            <ac:picMk id="3" creationId="{3951A4D2-BC73-CB23-0E69-E818123D70F2}"/>
          </ac:picMkLst>
        </pc:picChg>
        <pc:picChg chg="del">
          <ac:chgData name="Jared Fiacco" userId="e4f6bfaef04c63d1" providerId="LiveId" clId="{D38C5BE2-17A7-461C-BD94-6C0C7CDA27B5}" dt="2022-05-20T00:19:21.568" v="314" actId="478"/>
          <ac:picMkLst>
            <pc:docMk/>
            <pc:sldMk cId="399489823" sldId="269"/>
            <ac:picMk id="4" creationId="{35E729E3-65F0-D47A-B267-E1ECAB397BC3}"/>
          </ac:picMkLst>
        </pc:picChg>
        <pc:picChg chg="add del">
          <ac:chgData name="Jared Fiacco" userId="e4f6bfaef04c63d1" providerId="LiveId" clId="{D38C5BE2-17A7-461C-BD94-6C0C7CDA27B5}" dt="2022-05-20T00:19:28.216" v="318" actId="22"/>
          <ac:picMkLst>
            <pc:docMk/>
            <pc:sldMk cId="399489823" sldId="269"/>
            <ac:picMk id="6" creationId="{A77AD850-DE3E-FFE9-03ED-A17367380A5D}"/>
          </ac:picMkLst>
        </pc:picChg>
        <pc:picChg chg="add mod">
          <ac:chgData name="Jared Fiacco" userId="e4f6bfaef04c63d1" providerId="LiveId" clId="{D38C5BE2-17A7-461C-BD94-6C0C7CDA27B5}" dt="2022-05-20T00:20:04.618" v="331" actId="1076"/>
          <ac:picMkLst>
            <pc:docMk/>
            <pc:sldMk cId="399489823" sldId="269"/>
            <ac:picMk id="8" creationId="{95455ED1-8A22-E4D4-3DB2-DC59088B72C2}"/>
          </ac:picMkLst>
        </pc:picChg>
        <pc:picChg chg="add del">
          <ac:chgData name="Jared Fiacco" userId="e4f6bfaef04c63d1" providerId="LiveId" clId="{D38C5BE2-17A7-461C-BD94-6C0C7CDA27B5}" dt="2022-05-20T00:20:01.420" v="328" actId="22"/>
          <ac:picMkLst>
            <pc:docMk/>
            <pc:sldMk cId="399489823" sldId="269"/>
            <ac:picMk id="11" creationId="{BCA2E09A-B02B-9DA3-9E23-F2B0448F15B4}"/>
          </ac:picMkLst>
        </pc:picChg>
        <pc:picChg chg="add del mod">
          <ac:chgData name="Jared Fiacco" userId="e4f6bfaef04c63d1" providerId="LiveId" clId="{D38C5BE2-17A7-461C-BD94-6C0C7CDA27B5}" dt="2022-05-20T00:22:50.637" v="342"/>
          <ac:picMkLst>
            <pc:docMk/>
            <pc:sldMk cId="399489823" sldId="269"/>
            <ac:picMk id="15" creationId="{E174C605-EDEA-F6F1-3EC3-99B29BB961F3}"/>
          </ac:picMkLst>
        </pc:picChg>
      </pc:sldChg>
      <pc:sldChg chg="add del">
        <pc:chgData name="Jared Fiacco" userId="e4f6bfaef04c63d1" providerId="LiveId" clId="{D38C5BE2-17A7-461C-BD94-6C0C7CDA27B5}" dt="2022-05-20T00:14:51.646" v="309"/>
        <pc:sldMkLst>
          <pc:docMk/>
          <pc:sldMk cId="948636279" sldId="269"/>
        </pc:sldMkLst>
      </pc:sldChg>
      <pc:sldChg chg="del">
        <pc:chgData name="Jared Fiacco" userId="e4f6bfaef04c63d1" providerId="LiveId" clId="{D38C5BE2-17A7-461C-BD94-6C0C7CDA27B5}" dt="2022-05-19T23:49:22.962" v="299" actId="47"/>
        <pc:sldMkLst>
          <pc:docMk/>
          <pc:sldMk cId="1250587808" sldId="269"/>
        </pc:sldMkLst>
      </pc:sldChg>
      <pc:sldChg chg="del">
        <pc:chgData name="Jared Fiacco" userId="e4f6bfaef04c63d1" providerId="LiveId" clId="{D38C5BE2-17A7-461C-BD94-6C0C7CDA27B5}" dt="2022-05-19T23:49:23.299" v="300" actId="47"/>
        <pc:sldMkLst>
          <pc:docMk/>
          <pc:sldMk cId="2998061435" sldId="270"/>
        </pc:sldMkLst>
      </pc:sldChg>
      <pc:sldChg chg="addSp delSp modSp add del mod">
        <pc:chgData name="Jared Fiacco" userId="e4f6bfaef04c63d1" providerId="LiveId" clId="{D38C5BE2-17A7-461C-BD94-6C0C7CDA27B5}" dt="2022-05-20T01:10:40.156" v="348" actId="2696"/>
        <pc:sldMkLst>
          <pc:docMk/>
          <pc:sldMk cId="3623422223" sldId="270"/>
        </pc:sldMkLst>
        <pc:spChg chg="del">
          <ac:chgData name="Jared Fiacco" userId="e4f6bfaef04c63d1" providerId="LiveId" clId="{D38C5BE2-17A7-461C-BD94-6C0C7CDA27B5}" dt="2022-05-20T00:23:04.046" v="344" actId="478"/>
          <ac:spMkLst>
            <pc:docMk/>
            <pc:sldMk cId="3623422223" sldId="270"/>
            <ac:spMk id="9" creationId="{A8AFBAB6-A0A4-29D3-CD41-B1F7DA271134}"/>
          </ac:spMkLst>
        </pc:spChg>
        <pc:spChg chg="del">
          <ac:chgData name="Jared Fiacco" userId="e4f6bfaef04c63d1" providerId="LiveId" clId="{D38C5BE2-17A7-461C-BD94-6C0C7CDA27B5}" dt="2022-05-20T00:23:04.046" v="344" actId="478"/>
          <ac:spMkLst>
            <pc:docMk/>
            <pc:sldMk cId="3623422223" sldId="270"/>
            <ac:spMk id="12" creationId="{55647193-1FED-3C1C-E877-A2D65728646D}"/>
          </ac:spMkLst>
        </pc:spChg>
        <pc:spChg chg="del">
          <ac:chgData name="Jared Fiacco" userId="e4f6bfaef04c63d1" providerId="LiveId" clId="{D38C5BE2-17A7-461C-BD94-6C0C7CDA27B5}" dt="2022-05-20T00:23:04.046" v="344" actId="478"/>
          <ac:spMkLst>
            <pc:docMk/>
            <pc:sldMk cId="3623422223" sldId="270"/>
            <ac:spMk id="13" creationId="{C0817E1B-A8E4-69A4-0504-6E8B05F6CF7E}"/>
          </ac:spMkLst>
        </pc:spChg>
        <pc:spChg chg="del">
          <ac:chgData name="Jared Fiacco" userId="e4f6bfaef04c63d1" providerId="LiveId" clId="{D38C5BE2-17A7-461C-BD94-6C0C7CDA27B5}" dt="2022-05-20T00:23:04.046" v="344" actId="478"/>
          <ac:spMkLst>
            <pc:docMk/>
            <pc:sldMk cId="3623422223" sldId="270"/>
            <ac:spMk id="14" creationId="{88B6E0A7-6914-FD27-B0E2-9599EA29BAB4}"/>
          </ac:spMkLst>
        </pc:spChg>
        <pc:picChg chg="add mod">
          <ac:chgData name="Jared Fiacco" userId="e4f6bfaef04c63d1" providerId="LiveId" clId="{D38C5BE2-17A7-461C-BD94-6C0C7CDA27B5}" dt="2022-05-20T00:54:33.187" v="347" actId="27614"/>
          <ac:picMkLst>
            <pc:docMk/>
            <pc:sldMk cId="3623422223" sldId="270"/>
            <ac:picMk id="3" creationId="{25E1117A-5F9C-286C-AD72-E718125BCF89}"/>
          </ac:picMkLst>
        </pc:picChg>
        <pc:picChg chg="del">
          <ac:chgData name="Jared Fiacco" userId="e4f6bfaef04c63d1" providerId="LiveId" clId="{D38C5BE2-17A7-461C-BD94-6C0C7CDA27B5}" dt="2022-05-20T00:23:04.046" v="344" actId="478"/>
          <ac:picMkLst>
            <pc:docMk/>
            <pc:sldMk cId="3623422223" sldId="270"/>
            <ac:picMk id="8" creationId="{95455ED1-8A22-E4D4-3DB2-DC59088B72C2}"/>
          </ac:picMkLst>
        </pc:picChg>
      </pc:sldChg>
      <pc:sldChg chg="del">
        <pc:chgData name="Jared Fiacco" userId="e4f6bfaef04c63d1" providerId="LiveId" clId="{D38C5BE2-17A7-461C-BD94-6C0C7CDA27B5}" dt="2022-05-19T23:49:24.592" v="302" actId="47"/>
        <pc:sldMkLst>
          <pc:docMk/>
          <pc:sldMk cId="1205139507" sldId="271"/>
        </pc:sldMkLst>
      </pc:sldChg>
    </pc:docChg>
  </pc:docChgLst>
  <pc:docChgLst>
    <pc:chgData name="Jared Fiacco" userId="e4f6bfaef04c63d1" providerId="LiveId" clId="{1E164F9B-1AA4-4F00-B498-4771B2C0354E}"/>
    <pc:docChg chg="undo custSel delSld modSld">
      <pc:chgData name="Jared Fiacco" userId="e4f6bfaef04c63d1" providerId="LiveId" clId="{1E164F9B-1AA4-4F00-B498-4771B2C0354E}" dt="2022-05-15T13:48:44.496" v="253" actId="47"/>
      <pc:docMkLst>
        <pc:docMk/>
      </pc:docMkLst>
      <pc:sldChg chg="del">
        <pc:chgData name="Jared Fiacco" userId="e4f6bfaef04c63d1" providerId="LiveId" clId="{1E164F9B-1AA4-4F00-B498-4771B2C0354E}" dt="2022-05-15T13:48:44.496" v="253" actId="47"/>
        <pc:sldMkLst>
          <pc:docMk/>
          <pc:sldMk cId="3624137779" sldId="258"/>
        </pc:sldMkLst>
      </pc:sldChg>
      <pc:sldChg chg="addSp delSp modSp mod">
        <pc:chgData name="Jared Fiacco" userId="e4f6bfaef04c63d1" providerId="LiveId" clId="{1E164F9B-1AA4-4F00-B498-4771B2C0354E}" dt="2022-05-15T13:48:30.620" v="252" actId="478"/>
        <pc:sldMkLst>
          <pc:docMk/>
          <pc:sldMk cId="2637552424" sldId="266"/>
        </pc:sldMkLst>
        <pc:spChg chg="mod or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38" creationId="{FB331FEB-7A12-1CEE-33B8-6F50F3A3886C}"/>
          </ac:spMkLst>
        </pc:spChg>
        <pc:spChg chg="del">
          <ac:chgData name="Jared Fiacco" userId="e4f6bfaef04c63d1" providerId="LiveId" clId="{1E164F9B-1AA4-4F00-B498-4771B2C0354E}" dt="2022-05-15T13:39:38.870" v="25" actId="478"/>
          <ac:spMkLst>
            <pc:docMk/>
            <pc:sldMk cId="2637552424" sldId="266"/>
            <ac:spMk id="39" creationId="{5D5A7BEE-7270-1833-0F59-A58F795E93B4}"/>
          </ac:spMkLst>
        </pc:spChg>
        <pc:spChg chg="del">
          <ac:chgData name="Jared Fiacco" userId="e4f6bfaef04c63d1" providerId="LiveId" clId="{1E164F9B-1AA4-4F00-B498-4771B2C0354E}" dt="2022-05-15T13:48:30.620" v="252" actId="478"/>
          <ac:spMkLst>
            <pc:docMk/>
            <pc:sldMk cId="2637552424" sldId="266"/>
            <ac:spMk id="40" creationId="{716500CF-FA01-358B-420E-79014FECAC54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41" creationId="{3C06F8D7-9F68-4789-B25E-FD9DA1513E71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42" creationId="{042BD826-EC59-A435-D940-43B1FF155430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44" creationId="{573F4EF7-DDBC-4CC4-A95C-DD8AEB8B3A09}"/>
          </ac:spMkLst>
        </pc:spChg>
        <pc:spChg chg="add mod ord">
          <ac:chgData name="Jared Fiacco" userId="e4f6bfaef04c63d1" providerId="LiveId" clId="{1E164F9B-1AA4-4F00-B498-4771B2C0354E}" dt="2022-05-15T13:47:54.706" v="251" actId="207"/>
          <ac:spMkLst>
            <pc:docMk/>
            <pc:sldMk cId="2637552424" sldId="266"/>
            <ac:spMk id="47" creationId="{C29DF940-0AD2-37A7-96AE-545D2C223AA1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49" creationId="{DB9D40D4-985D-49A2-9EFF-CFAA243F9F30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61" creationId="{03DD6DB6-B25E-43E2-9FA7-C521491A9F2D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67" creationId="{D221BC66-D5C9-4B49-84BE-8723DAE2F94C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68" creationId="{E8EEC665-BBC5-4DA7-BC85-FD83FCC28792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69" creationId="{58EA6D4B-261D-4B03-8FDC-9F2505CD9A8B}"/>
          </ac:spMkLst>
        </pc:spChg>
        <pc:spChg chg="del">
          <ac:chgData name="Jared Fiacco" userId="e4f6bfaef04c63d1" providerId="LiveId" clId="{1E164F9B-1AA4-4F00-B498-4771B2C0354E}" dt="2022-05-15T13:39:38.870" v="25" actId="478"/>
          <ac:spMkLst>
            <pc:docMk/>
            <pc:sldMk cId="2637552424" sldId="266"/>
            <ac:spMk id="97" creationId="{3B56B241-6598-4453-8BFA-07FE9F3C96C0}"/>
          </ac:spMkLst>
        </pc:spChg>
        <pc:grpChg chg="add del mod">
          <ac:chgData name="Jared Fiacco" userId="e4f6bfaef04c63d1" providerId="LiveId" clId="{1E164F9B-1AA4-4F00-B498-4771B2C0354E}" dt="2022-05-15T13:41:57.814" v="170" actId="165"/>
          <ac:grpSpMkLst>
            <pc:docMk/>
            <pc:sldMk cId="2637552424" sldId="266"/>
            <ac:grpSpMk id="2" creationId="{DDF081D3-CE3F-1E16-6BE7-0F9CA8686734}"/>
          </ac:grpSpMkLst>
        </pc:grpChg>
        <pc:grpChg chg="add mod">
          <ac:chgData name="Jared Fiacco" userId="e4f6bfaef04c63d1" providerId="LiveId" clId="{1E164F9B-1AA4-4F00-B498-4771B2C0354E}" dt="2022-05-15T13:46:23.467" v="239" actId="1076"/>
          <ac:grpSpMkLst>
            <pc:docMk/>
            <pc:sldMk cId="2637552424" sldId="266"/>
            <ac:grpSpMk id="4" creationId="{1442582A-3547-1F44-30B1-5C55A1BE75C4}"/>
          </ac:grpSpMkLst>
        </pc:grpChg>
        <pc:grpChg chg="add mod">
          <ac:chgData name="Jared Fiacco" userId="e4f6bfaef04c63d1" providerId="LiveId" clId="{1E164F9B-1AA4-4F00-B498-4771B2C0354E}" dt="2022-05-15T13:46:23.467" v="239" actId="1076"/>
          <ac:grpSpMkLst>
            <pc:docMk/>
            <pc:sldMk cId="2637552424" sldId="266"/>
            <ac:grpSpMk id="11" creationId="{1576249E-C9FC-311A-810D-B600249E7A01}"/>
          </ac:grpSpMkLst>
        </pc:grpChg>
        <pc:picChg chg="mod topLvl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5" creationId="{12E4C943-39D1-C0A6-627C-640C39364F38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6" creationId="{3984912C-4A36-11F5-3CE5-4C4FBB849179}"/>
          </ac:picMkLst>
        </pc:picChg>
        <pc:picChg chg="mod topLvl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8" creationId="{8E4E5B15-A4EB-6EFA-16C8-BEAD11DEBFC4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" creationId="{68497C2B-A344-4020-B2D0-F48D510138FE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46" creationId="{3AFB97C1-9597-4F41-96D6-53AF0AB0BC73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28" creationId="{72C8560A-A80B-F2D0-A0C7-6D6FFFB640CB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30" creationId="{8373C1EE-6D16-FF26-76B8-93B4E6897AF2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34" creationId="{B980752D-1CF8-A30C-CBB2-EFF357F61ED4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36" creationId="{534C6FE8-F4BA-17DC-CF2A-CF9D083AE346}"/>
          </ac:picMkLst>
        </pc:picChg>
        <pc:picChg chg="mod">
          <ac:chgData name="Jared Fiacco" userId="e4f6bfaef04c63d1" providerId="LiveId" clId="{1E164F9B-1AA4-4F00-B498-4771B2C0354E}" dt="2022-05-15T13:46:40.667" v="243" actId="1076"/>
          <ac:picMkLst>
            <pc:docMk/>
            <pc:sldMk cId="2637552424" sldId="266"/>
            <ac:picMk id="1038" creationId="{6041EDB3-F4B2-2BA9-2F42-5EEF170FE9EA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40" creationId="{D7B46418-511E-4114-8B8D-7D6CD964B97B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42" creationId="{760CDDC0-29D1-4ACE-84A4-BCD04C814568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44" creationId="{7B9F09EC-0872-2456-64AB-FA5AA8199641}"/>
          </ac:picMkLst>
        </pc:picChg>
        <pc:picChg chg="mod topLvl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46" creationId="{0EAA7E35-A087-BFD0-54C1-48B779DD89E8}"/>
          </ac:picMkLst>
        </pc:picChg>
        <pc:picChg chg="mod topLvl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48" creationId="{3A78B402-022D-89C7-F5A9-FC4A215EEA40}"/>
          </ac:picMkLst>
        </pc:pic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37" creationId="{E3804E55-72D8-4949-ACA5-B3B5E17BDEE4}"/>
          </ac:cxnSpMkLst>
        </pc:cxnChg>
        <pc:cxnChg chg="add 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43" creationId="{5934ECDD-CEBB-9976-EBE8-56596BE14350}"/>
          </ac:cxnSpMkLst>
        </pc:cxn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45" creationId="{52CA36DB-1ED3-40ED-9F3A-158D3E2D7360}"/>
          </ac:cxnSpMkLst>
        </pc:cxn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54" creationId="{2A5D7007-D002-4D32-AA23-2FAA6C8C54FF}"/>
          </ac:cxnSpMkLst>
        </pc:cxn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59" creationId="{723B867F-CE77-4420-880F-7FBB1581F784}"/>
          </ac:cxnSpMkLst>
        </pc:cxn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65" creationId="{F1B06F3D-5D62-4FA3-B657-99F08BB89958}"/>
          </ac:cxnSpMkLst>
        </pc:cxn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79" creationId="{5A62DE4F-2D4C-4E89-98FD-95533ED1775C}"/>
          </ac:cxnSpMkLst>
        </pc:cxn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87" creationId="{2631579E-EA0D-4C22-9086-ADA4FA144BD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8ADF-6BEA-4D9A-B694-AB7CC8AC1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35944-8843-4755-8F3A-93DEB1CA9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20F03-8D3E-42B1-AB12-539832E4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081AA-6568-43DE-9366-2D0ABEDA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43E8-B762-4C20-8F2C-4065C1DD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4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053A-2EFB-4135-91E1-411541FE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B735C-9767-482F-AD32-A394D26CA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5E0F9-A192-4AFE-B0E1-1E4F5B70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2C2FE-E619-488C-9FD7-A64AE5BC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5736-8EC2-4FCC-8894-3D5AA51D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8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C0C88-3FE1-473A-8772-317A0B9A2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E86E0-41DE-42FD-9ED4-ECE01D9F0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164E6-A635-4E63-9078-462F35F3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D53D9-CB66-4677-8994-20D068B0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40EDB-E335-49C9-B9CB-89B29DD2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D9E0-0724-4688-B381-04331ED1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FD9F8-84B8-4F5A-A377-F169580ED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F3CB8-1279-4837-B9EC-113E4E87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1CCFD-0508-472A-A867-808B8854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3A0DE-FB24-496F-8966-9BFA976B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9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F3BE-8BF2-4B69-A3B5-F7B854E2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BAA4F-9F86-4C2E-AA56-2C7F9DDBD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774F3-C097-4C66-B224-5A4EB068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1D53F-3B28-4D27-8AED-29CAF317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020BD-4771-484A-907D-EB411576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7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84A0-3240-464E-828A-4A7AACB4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4B784-783C-4F4C-A7AA-D515D1D80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8F2EF-B5D8-4890-A61B-3CE337EA5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ECE59-F065-4E2A-AB3A-EAA6999FD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FAE80-34E8-4861-87DD-04740BA8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62ACC-E90D-41AD-9E75-3D050F32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3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39B0-BBE0-494F-B701-0F908A0E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805BD-CFC7-4E2D-8425-62FC820BA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34C08-275D-457F-BB0F-D95EAF5DB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FA614-BD80-498B-A858-D9EC9781C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C154B-2622-48B7-99A7-134B1E404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6D71B8-814F-4AAB-A62F-2EC73E22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92B336-6B2F-4ABB-B406-D4C90783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1F589-E00B-471D-9917-74A3D6D2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2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B1EF-9855-483A-8F91-547722AA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FF5895-2C9C-4790-A348-6907E15B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D4AFD-EDEA-4C93-9B26-5F2CB948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5D5AE-E34E-4C15-BB06-A2B168BA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7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17C05-F475-46BF-9448-97E33E37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87BB2-5985-42DC-9DA6-CBADAFBA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443FE-EF62-4BEA-9948-A9FA53DA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7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ACF3-69D7-4716-ADBA-3C15B526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6EAA4-BBDD-4585-B06E-EBD85B7DD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46A7-6387-4CF9-8C2B-98028242A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79D5A-D233-4A86-B35F-C0E6F183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81A4D-7B9A-41D6-B599-23FC3028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49277-F900-46BB-9056-730ADC98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1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6AE9-0E81-413C-91C8-4B8885A5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DCD56-F15A-463B-B2D0-5A9E11DB2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BA1ED-4CE1-43DB-90E8-1450B57C9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83235-D860-4B57-A0F3-D37DB88E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A77A7-5E89-4F62-8078-C63465D3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1AE93-F7C1-40C2-A922-86B75F2E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6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DBF2D-47DB-4C31-B5B4-27397CED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9B9E1-72D4-4500-A3C7-C71D46B00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58745-2B82-42E7-8429-1A9289A18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E8B5E-9B7E-478B-B1CC-F0BE94E1FF2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CA616-0BF1-4A44-B18E-18E40B8B8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4188-2FE6-472C-BEB1-A6BF104F7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3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29DF940-0AD2-37A7-96AE-545D2C223AA1}"/>
              </a:ext>
            </a:extLst>
          </p:cNvPr>
          <p:cNvSpPr/>
          <p:nvPr/>
        </p:nvSpPr>
        <p:spPr>
          <a:xfrm>
            <a:off x="355183" y="487316"/>
            <a:ext cx="6537296" cy="57694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9287E9AB-BAAF-3947-A535-8BE914F7B0AC}"/>
              </a:ext>
            </a:extLst>
          </p:cNvPr>
          <p:cNvSpPr/>
          <p:nvPr/>
        </p:nvSpPr>
        <p:spPr>
          <a:xfrm rot="11355661" flipV="1">
            <a:off x="2900684" y="1219022"/>
            <a:ext cx="1354552" cy="2260711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rgbClr val="5294CF"/>
              </a:gs>
              <a:gs pos="82000">
                <a:srgbClr val="2D72B8"/>
              </a:gs>
              <a:gs pos="100000">
                <a:srgbClr val="205B9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C8B8C25-E888-B12C-0492-5ED76DA79D84}"/>
              </a:ext>
            </a:extLst>
          </p:cNvPr>
          <p:cNvSpPr/>
          <p:nvPr/>
        </p:nvSpPr>
        <p:spPr>
          <a:xfrm rot="16200000" flipV="1">
            <a:off x="4469924" y="473458"/>
            <a:ext cx="904668" cy="2266497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rgbClr val="5294CF"/>
              </a:gs>
              <a:gs pos="82000">
                <a:srgbClr val="2D72B8"/>
              </a:gs>
              <a:gs pos="100000">
                <a:srgbClr val="205B9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Curved Left 40">
            <a:extLst>
              <a:ext uri="{FF2B5EF4-FFF2-40B4-BE49-F238E27FC236}">
                <a16:creationId xmlns:a16="http://schemas.microsoft.com/office/drawing/2014/main" id="{3C06F8D7-9F68-4789-B25E-FD9DA1513E71}"/>
              </a:ext>
            </a:extLst>
          </p:cNvPr>
          <p:cNvSpPr/>
          <p:nvPr/>
        </p:nvSpPr>
        <p:spPr>
          <a:xfrm rot="15582106" flipV="1">
            <a:off x="6999891" y="2826949"/>
            <a:ext cx="398534" cy="2862443"/>
          </a:xfrm>
          <a:prstGeom prst="curvedLeftArrow">
            <a:avLst>
              <a:gd name="adj1" fmla="val 0"/>
              <a:gd name="adj2" fmla="val 28586"/>
              <a:gd name="adj3" fmla="val 13353"/>
            </a:avLst>
          </a:prstGeom>
          <a:solidFill>
            <a:srgbClr val="44546A"/>
          </a:solidFill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804E55-72D8-4949-ACA5-B3B5E17BDEE4}"/>
              </a:ext>
            </a:extLst>
          </p:cNvPr>
          <p:cNvCxnSpPr>
            <a:cxnSpLocks/>
          </p:cNvCxnSpPr>
          <p:nvPr/>
        </p:nvCxnSpPr>
        <p:spPr>
          <a:xfrm flipV="1">
            <a:off x="6344223" y="5378358"/>
            <a:ext cx="2091358" cy="463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1B06F3D-5D62-4FA3-B657-99F08BB89958}"/>
              </a:ext>
            </a:extLst>
          </p:cNvPr>
          <p:cNvCxnSpPr>
            <a:cxnSpLocks/>
          </p:cNvCxnSpPr>
          <p:nvPr/>
        </p:nvCxnSpPr>
        <p:spPr>
          <a:xfrm>
            <a:off x="1349046" y="2500367"/>
            <a:ext cx="14567" cy="224960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442582A-3547-1F44-30B1-5C55A1BE75C4}"/>
              </a:ext>
            </a:extLst>
          </p:cNvPr>
          <p:cNvGrpSpPr/>
          <p:nvPr/>
        </p:nvGrpSpPr>
        <p:grpSpPr>
          <a:xfrm>
            <a:off x="4728449" y="4695009"/>
            <a:ext cx="1965846" cy="1536205"/>
            <a:chOff x="3343002" y="3461920"/>
            <a:chExt cx="1965846" cy="15362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036" name="Picture 12" descr="AWS Lambda Logo PNG Transparent &amp; SVG Vector - Freebie Supply">
              <a:extLst>
                <a:ext uri="{FF2B5EF4-FFF2-40B4-BE49-F238E27FC236}">
                  <a16:creationId xmlns:a16="http://schemas.microsoft.com/office/drawing/2014/main" id="{534C6FE8-F4BA-17DC-CF2A-CF9D083AE3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4160" y="3461920"/>
              <a:ext cx="1055488" cy="1277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3AFB97C1-9597-4F41-96D6-53AF0AB0BC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720" b="89981" l="10000" r="90000">
                          <a14:foregroundMark x1="50778" y1="8720" x2="50778" y2="8720"/>
                          <a14:foregroundMark x1="52889" y1="59184" x2="52889" y2="59184"/>
                          <a14:foregroundMark x1="60667" y1="82560" x2="60667" y2="82560"/>
                          <a14:foregroundMark x1="58000" y1="79777" x2="58000" y2="79777"/>
                          <a14:foregroundMark x1="56889" y1="89239" x2="56889" y2="892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63" t="6460" r="23578" b="5873"/>
            <a:stretch/>
          </p:blipFill>
          <p:spPr>
            <a:xfrm>
              <a:off x="4695781" y="3505556"/>
              <a:ext cx="538501" cy="535893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221BC66-D5C9-4B49-84BE-8723DAE2F94C}"/>
                </a:ext>
              </a:extLst>
            </p:cNvPr>
            <p:cNvSpPr txBox="1"/>
            <p:nvPr/>
          </p:nvSpPr>
          <p:spPr>
            <a:xfrm>
              <a:off x="3343002" y="4598015"/>
              <a:ext cx="1965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9900"/>
                  </a:solidFill>
                </a:rPr>
                <a:t>Lambda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E8EEC665-BBC5-4DA7-BC85-FD83FCC28792}"/>
              </a:ext>
            </a:extLst>
          </p:cNvPr>
          <p:cNvSpPr txBox="1"/>
          <p:nvPr/>
        </p:nvSpPr>
        <p:spPr>
          <a:xfrm>
            <a:off x="4846571" y="770581"/>
            <a:ext cx="1524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Redshift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EA6D4B-261D-4B03-8FDC-9F2505CD9A8B}"/>
              </a:ext>
            </a:extLst>
          </p:cNvPr>
          <p:cNvSpPr txBox="1"/>
          <p:nvPr/>
        </p:nvSpPr>
        <p:spPr>
          <a:xfrm>
            <a:off x="781849" y="5863954"/>
            <a:ext cx="1161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9D40D4-985D-49A2-9EFF-CFAA243F9F30}"/>
              </a:ext>
            </a:extLst>
          </p:cNvPr>
          <p:cNvSpPr txBox="1"/>
          <p:nvPr/>
        </p:nvSpPr>
        <p:spPr>
          <a:xfrm>
            <a:off x="612759" y="918551"/>
            <a:ext cx="158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Watch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A62DE4F-2D4C-4E89-98FD-95533ED1775C}"/>
              </a:ext>
            </a:extLst>
          </p:cNvPr>
          <p:cNvCxnSpPr>
            <a:cxnSpLocks/>
          </p:cNvCxnSpPr>
          <p:nvPr/>
        </p:nvCxnSpPr>
        <p:spPr>
          <a:xfrm flipV="1">
            <a:off x="2011671" y="5332327"/>
            <a:ext cx="2938135" cy="1425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631579E-EA0D-4C22-9086-ADA4FA144BDB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5646518" y="4257363"/>
            <a:ext cx="5489" cy="407049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68497C2B-A344-4020-B2D0-F48D510138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03837" y="1132571"/>
            <a:ext cx="904978" cy="9049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73F4EF7-DDBC-4CC4-A95C-DD8AEB8B3A09}"/>
              </a:ext>
            </a:extLst>
          </p:cNvPr>
          <p:cNvSpPr txBox="1"/>
          <p:nvPr/>
        </p:nvSpPr>
        <p:spPr>
          <a:xfrm>
            <a:off x="7472754" y="1374293"/>
            <a:ext cx="161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Studio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2CA36DB-1ED3-40ED-9F3A-158D3E2D736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195095" y="1583462"/>
            <a:ext cx="708742" cy="159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 descr="Gmail Logo (2022) - Free Download PNG, SVG, AI">
            <a:extLst>
              <a:ext uri="{FF2B5EF4-FFF2-40B4-BE49-F238E27FC236}">
                <a16:creationId xmlns:a16="http://schemas.microsoft.com/office/drawing/2014/main" id="{760CDDC0-29D1-4ACE-84A4-BCD04C814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942" y="1220176"/>
            <a:ext cx="1010913" cy="7545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A5D7007-D002-4D32-AA23-2FAA6C8C54FF}"/>
              </a:ext>
            </a:extLst>
          </p:cNvPr>
          <p:cNvCxnSpPr>
            <a:cxnSpLocks/>
          </p:cNvCxnSpPr>
          <p:nvPr/>
        </p:nvCxnSpPr>
        <p:spPr>
          <a:xfrm flipV="1">
            <a:off x="9006028" y="1574348"/>
            <a:ext cx="501644" cy="2457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3DD6DB6-B25E-43E2-9FA7-C521491A9F2D}"/>
              </a:ext>
            </a:extLst>
          </p:cNvPr>
          <p:cNvSpPr txBox="1"/>
          <p:nvPr/>
        </p:nvSpPr>
        <p:spPr>
          <a:xfrm>
            <a:off x="8462561" y="841219"/>
            <a:ext cx="3408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Studio Report Emailed Daily</a:t>
            </a:r>
          </a:p>
        </p:txBody>
      </p:sp>
      <p:pic>
        <p:nvPicPr>
          <p:cNvPr id="6" name="Picture 2" descr="Self-service Business Intelligence for Amazon Redshift - Holistics |  Self-service BI Platform">
            <a:extLst>
              <a:ext uri="{FF2B5EF4-FFF2-40B4-BE49-F238E27FC236}">
                <a16:creationId xmlns:a16="http://schemas.microsoft.com/office/drawing/2014/main" id="{3984912C-4A36-11F5-3CE5-4C4FBB8491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2" t="12775" r="60260" b="15253"/>
          <a:stretch/>
        </p:blipFill>
        <p:spPr bwMode="auto">
          <a:xfrm>
            <a:off x="5103509" y="1081526"/>
            <a:ext cx="1016476" cy="10509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ubSub+ Amazon SNS Producer via API Gateway - Connector Hub | Solace">
            <a:extLst>
              <a:ext uri="{FF2B5EF4-FFF2-40B4-BE49-F238E27FC236}">
                <a16:creationId xmlns:a16="http://schemas.microsoft.com/office/drawing/2014/main" id="{72C8560A-A80B-F2D0-A0C7-6D6FFFB640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48"/>
          <a:stretch/>
        </p:blipFill>
        <p:spPr bwMode="auto">
          <a:xfrm>
            <a:off x="846680" y="4819608"/>
            <a:ext cx="1114946" cy="102543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ws-cloudwatch-logo-png-transparent - CodeOpinion">
            <a:extLst>
              <a:ext uri="{FF2B5EF4-FFF2-40B4-BE49-F238E27FC236}">
                <a16:creationId xmlns:a16="http://schemas.microsoft.com/office/drawing/2014/main" id="{8373C1EE-6D16-FF26-76B8-93B4E6897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93" y="1266153"/>
            <a:ext cx="975507" cy="11052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ordPress Amazon S3 Storage Plugin">
            <a:extLst>
              <a:ext uri="{FF2B5EF4-FFF2-40B4-BE49-F238E27FC236}">
                <a16:creationId xmlns:a16="http://schemas.microsoft.com/office/drawing/2014/main" id="{B980752D-1CF8-A30C-CBB2-EFF357F61E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11" t="22516" r="38878" b="21893"/>
          <a:stretch/>
        </p:blipFill>
        <p:spPr bwMode="auto">
          <a:xfrm>
            <a:off x="5028861" y="2570241"/>
            <a:ext cx="1297135" cy="14287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041EDB3-F4B2-2BA9-2F42-5EEF170FE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338" y="4383622"/>
            <a:ext cx="1336098" cy="7998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42BD826-EC59-A435-D940-43B1FF155430}"/>
              </a:ext>
            </a:extLst>
          </p:cNvPr>
          <p:cNvSpPr txBox="1"/>
          <p:nvPr/>
        </p:nvSpPr>
        <p:spPr>
          <a:xfrm>
            <a:off x="5335956" y="3857253"/>
            <a:ext cx="632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76249E-C9FC-311A-810D-B600249E7A01}"/>
              </a:ext>
            </a:extLst>
          </p:cNvPr>
          <p:cNvGrpSpPr/>
          <p:nvPr/>
        </p:nvGrpSpPr>
        <p:grpSpPr>
          <a:xfrm>
            <a:off x="8097531" y="3235441"/>
            <a:ext cx="3105223" cy="3461043"/>
            <a:chOff x="8991153" y="3167002"/>
            <a:chExt cx="3105223" cy="3461043"/>
          </a:xfrm>
        </p:grpSpPr>
        <p:pic>
          <p:nvPicPr>
            <p:cNvPr id="5" name="Picture 2" descr="Bird Scooters | Derby, KS - Official Website">
              <a:extLst>
                <a:ext uri="{FF2B5EF4-FFF2-40B4-BE49-F238E27FC236}">
                  <a16:creationId xmlns:a16="http://schemas.microsoft.com/office/drawing/2014/main" id="{12E4C943-39D1-C0A6-627C-640C39364F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4407" y="3458933"/>
              <a:ext cx="1677140" cy="568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6" descr="Lyft Logo / Internet / Logonoid.com">
              <a:extLst>
                <a:ext uri="{FF2B5EF4-FFF2-40B4-BE49-F238E27FC236}">
                  <a16:creationId xmlns:a16="http://schemas.microsoft.com/office/drawing/2014/main" id="{8E4E5B15-A4EB-6EFA-16C8-BEAD11DEBF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2046" y="3947785"/>
              <a:ext cx="1141662" cy="809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Lyft Scooters">
              <a:extLst>
                <a:ext uri="{FF2B5EF4-FFF2-40B4-BE49-F238E27FC236}">
                  <a16:creationId xmlns:a16="http://schemas.microsoft.com/office/drawing/2014/main" id="{7B9F09EC-0872-2456-64AB-FA5AA81996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14" t="2603" r="17752" b="4407"/>
            <a:stretch/>
          </p:blipFill>
          <p:spPr bwMode="auto">
            <a:xfrm>
              <a:off x="8991153" y="3335787"/>
              <a:ext cx="3105223" cy="3292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elp Center">
              <a:extLst>
                <a:ext uri="{FF2B5EF4-FFF2-40B4-BE49-F238E27FC236}">
                  <a16:creationId xmlns:a16="http://schemas.microsoft.com/office/drawing/2014/main" id="{0EAA7E35-A087-BFD0-54C1-48B779DD89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3778" y="4739993"/>
              <a:ext cx="1523205" cy="553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Spin TM – Logos Download">
              <a:extLst>
                <a:ext uri="{FF2B5EF4-FFF2-40B4-BE49-F238E27FC236}">
                  <a16:creationId xmlns:a16="http://schemas.microsoft.com/office/drawing/2014/main" id="{3A78B402-022D-89C7-F5A9-FC4A215EEA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0157" y="5341691"/>
              <a:ext cx="1370446" cy="45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331FEB-7A12-1CEE-33B8-6F50F3A3886C}"/>
                </a:ext>
              </a:extLst>
            </p:cNvPr>
            <p:cNvSpPr txBox="1"/>
            <p:nvPr/>
          </p:nvSpPr>
          <p:spPr>
            <a:xfrm>
              <a:off x="8991154" y="3167002"/>
              <a:ext cx="28412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E-Scooter &amp; E-Bike Status APIs</a:t>
              </a:r>
            </a:p>
          </p:txBody>
        </p:sp>
      </p:grp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671110A7-3AA6-3342-2EFD-BC659E8CA90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630" y="2749005"/>
            <a:ext cx="1361932" cy="14857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C445EB6-0CEE-8D4A-EB26-4E70CD0D8890}"/>
              </a:ext>
            </a:extLst>
          </p:cNvPr>
          <p:cNvSpPr txBox="1"/>
          <p:nvPr/>
        </p:nvSpPr>
        <p:spPr>
          <a:xfrm>
            <a:off x="2503333" y="2078004"/>
            <a:ext cx="1753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Vault Data Modeling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0E3EF49-F954-0EFC-9FA1-B4D34C50C2F7}"/>
              </a:ext>
            </a:extLst>
          </p:cNvPr>
          <p:cNvCxnSpPr>
            <a:cxnSpLocks/>
          </p:cNvCxnSpPr>
          <p:nvPr/>
        </p:nvCxnSpPr>
        <p:spPr>
          <a:xfrm flipV="1">
            <a:off x="5634580" y="2167171"/>
            <a:ext cx="5489" cy="407049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00B8562-BEA6-FCB8-0A5C-6C93862FB290}"/>
              </a:ext>
            </a:extLst>
          </p:cNvPr>
          <p:cNvSpPr/>
          <p:nvPr/>
        </p:nvSpPr>
        <p:spPr>
          <a:xfrm>
            <a:off x="2291629" y="1154374"/>
            <a:ext cx="2642486" cy="904669"/>
          </a:xfrm>
          <a:prstGeom prst="roundRect">
            <a:avLst/>
          </a:prstGeom>
          <a:solidFill>
            <a:srgbClr val="5294C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55E1E0A-E7CE-70AC-404D-8F29BB28E62A}"/>
              </a:ext>
            </a:extLst>
          </p:cNvPr>
          <p:cNvSpPr/>
          <p:nvPr/>
        </p:nvSpPr>
        <p:spPr>
          <a:xfrm>
            <a:off x="2365568" y="1517761"/>
            <a:ext cx="755490" cy="446821"/>
          </a:xfrm>
          <a:prstGeom prst="roundRect">
            <a:avLst/>
          </a:prstGeom>
          <a:solidFill>
            <a:srgbClr val="205B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D9D265A-6F3C-66BD-9827-3A96E3EC746E}"/>
              </a:ext>
            </a:extLst>
          </p:cNvPr>
          <p:cNvSpPr/>
          <p:nvPr/>
        </p:nvSpPr>
        <p:spPr>
          <a:xfrm>
            <a:off x="3194997" y="1526323"/>
            <a:ext cx="755490" cy="446821"/>
          </a:xfrm>
          <a:prstGeom prst="roundRect">
            <a:avLst/>
          </a:prstGeom>
          <a:solidFill>
            <a:srgbClr val="205B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1D67B58-FCBE-1488-E344-9B45B487A1D0}"/>
              </a:ext>
            </a:extLst>
          </p:cNvPr>
          <p:cNvSpPr/>
          <p:nvPr/>
        </p:nvSpPr>
        <p:spPr>
          <a:xfrm>
            <a:off x="4024529" y="1537895"/>
            <a:ext cx="829325" cy="426688"/>
          </a:xfrm>
          <a:prstGeom prst="roundRect">
            <a:avLst/>
          </a:prstGeom>
          <a:solidFill>
            <a:srgbClr val="205B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A6ABA7-783A-F8C4-2ECF-01E41500BD17}"/>
              </a:ext>
            </a:extLst>
          </p:cNvPr>
          <p:cNvSpPr txBox="1"/>
          <p:nvPr/>
        </p:nvSpPr>
        <p:spPr>
          <a:xfrm>
            <a:off x="2841292" y="1147098"/>
            <a:ext cx="1524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Schemas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32736F-4D21-F3F6-203F-9F34ACE7BF53}"/>
              </a:ext>
            </a:extLst>
          </p:cNvPr>
          <p:cNvSpPr txBox="1"/>
          <p:nvPr/>
        </p:nvSpPr>
        <p:spPr>
          <a:xfrm>
            <a:off x="2299649" y="1534700"/>
            <a:ext cx="909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A1D733-38B9-5DE1-CACE-C91DD5C73C04}"/>
              </a:ext>
            </a:extLst>
          </p:cNvPr>
          <p:cNvSpPr txBox="1"/>
          <p:nvPr/>
        </p:nvSpPr>
        <p:spPr>
          <a:xfrm>
            <a:off x="3156237" y="1534700"/>
            <a:ext cx="909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Refine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50FC659-72FE-B0EC-6B7A-2636A4CCC663}"/>
              </a:ext>
            </a:extLst>
          </p:cNvPr>
          <p:cNvSpPr txBox="1"/>
          <p:nvPr/>
        </p:nvSpPr>
        <p:spPr>
          <a:xfrm>
            <a:off x="3944272" y="1519452"/>
            <a:ext cx="972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</a:t>
            </a:r>
          </a:p>
        </p:txBody>
      </p:sp>
    </p:spTree>
    <p:extLst>
      <p:ext uri="{BB962C8B-B14F-4D97-AF65-F5344CB8AC3E}">
        <p14:creationId xmlns:p14="http://schemas.microsoft.com/office/powerpoint/2010/main" val="263755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6B3056-A351-5E3C-1100-7273ABB4E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03" y="1352535"/>
            <a:ext cx="6076994" cy="41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7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E729E3-65F0-D47A-B267-E1ECAB397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981200"/>
            <a:ext cx="115633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8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5455ED1-8A22-E4D4-3DB2-DC59088B7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695325"/>
            <a:ext cx="9810750" cy="54673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8AFBAB6-A0A4-29D3-CD41-B1F7DA271134}"/>
              </a:ext>
            </a:extLst>
          </p:cNvPr>
          <p:cNvSpPr/>
          <p:nvPr/>
        </p:nvSpPr>
        <p:spPr>
          <a:xfrm>
            <a:off x="1320800" y="1016000"/>
            <a:ext cx="863600" cy="2667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647193-1FED-3C1C-E877-A2D65728646D}"/>
              </a:ext>
            </a:extLst>
          </p:cNvPr>
          <p:cNvSpPr/>
          <p:nvPr/>
        </p:nvSpPr>
        <p:spPr>
          <a:xfrm>
            <a:off x="1266825" y="3022600"/>
            <a:ext cx="561975" cy="4064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817E1B-A8E4-69A4-0504-6E8B05F6CF7E}"/>
              </a:ext>
            </a:extLst>
          </p:cNvPr>
          <p:cNvSpPr/>
          <p:nvPr/>
        </p:nvSpPr>
        <p:spPr>
          <a:xfrm>
            <a:off x="4137025" y="3695700"/>
            <a:ext cx="993775" cy="304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B6E0A7-6914-FD27-B0E2-9599EA29BAB4}"/>
              </a:ext>
            </a:extLst>
          </p:cNvPr>
          <p:cNvSpPr/>
          <p:nvPr/>
        </p:nvSpPr>
        <p:spPr>
          <a:xfrm>
            <a:off x="3143250" y="4000500"/>
            <a:ext cx="4845050" cy="2159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9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5861</TotalTime>
  <Words>26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Fiacco</dc:creator>
  <cp:lastModifiedBy>Jared Fiacco</cp:lastModifiedBy>
  <cp:revision>13</cp:revision>
  <dcterms:created xsi:type="dcterms:W3CDTF">2022-02-13T20:57:44Z</dcterms:created>
  <dcterms:modified xsi:type="dcterms:W3CDTF">2022-05-29T15:31:12Z</dcterms:modified>
</cp:coreProperties>
</file>