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4CF"/>
    <a:srgbClr val="2D72B8"/>
    <a:srgbClr val="205B98"/>
    <a:srgbClr val="FBE5D6"/>
    <a:srgbClr val="FF9900"/>
    <a:srgbClr val="44546A"/>
    <a:srgbClr val="F1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C5BE2-17A7-461C-BD94-6C0C7CDA27B5}" v="104" dt="2022-05-20T00:54:29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iacco" userId="e4f6bfaef04c63d1" providerId="LiveId" clId="{D38C5BE2-17A7-461C-BD94-6C0C7CDA27B5}"/>
    <pc:docChg chg="undo custSel addSld delSld modSld">
      <pc:chgData name="Jared Fiacco" userId="e4f6bfaef04c63d1" providerId="LiveId" clId="{D38C5BE2-17A7-461C-BD94-6C0C7CDA27B5}" dt="2022-05-20T01:10:40.156" v="348" actId="2696"/>
      <pc:docMkLst>
        <pc:docMk/>
      </pc:docMkLst>
      <pc:sldChg chg="del">
        <pc:chgData name="Jared Fiacco" userId="e4f6bfaef04c63d1" providerId="LiveId" clId="{D38C5BE2-17A7-461C-BD94-6C0C7CDA27B5}" dt="2022-05-19T23:49:25.274" v="303" actId="47"/>
        <pc:sldMkLst>
          <pc:docMk/>
          <pc:sldMk cId="3995841754" sldId="257"/>
        </pc:sldMkLst>
      </pc:sldChg>
      <pc:sldChg chg="del">
        <pc:chgData name="Jared Fiacco" userId="e4f6bfaef04c63d1" providerId="LiveId" clId="{D38C5BE2-17A7-461C-BD94-6C0C7CDA27B5}" dt="2022-05-19T23:49:20.799" v="295" actId="47"/>
        <pc:sldMkLst>
          <pc:docMk/>
          <pc:sldMk cId="2533316695" sldId="260"/>
        </pc:sldMkLst>
      </pc:sldChg>
      <pc:sldChg chg="del">
        <pc:chgData name="Jared Fiacco" userId="e4f6bfaef04c63d1" providerId="LiveId" clId="{D38C5BE2-17A7-461C-BD94-6C0C7CDA27B5}" dt="2022-05-19T23:49:19.176" v="293" actId="47"/>
        <pc:sldMkLst>
          <pc:docMk/>
          <pc:sldMk cId="3500024006" sldId="261"/>
        </pc:sldMkLst>
      </pc:sldChg>
      <pc:sldChg chg="del">
        <pc:chgData name="Jared Fiacco" userId="e4f6bfaef04c63d1" providerId="LiveId" clId="{D38C5BE2-17A7-461C-BD94-6C0C7CDA27B5}" dt="2022-05-19T23:49:21.480" v="296" actId="47"/>
        <pc:sldMkLst>
          <pc:docMk/>
          <pc:sldMk cId="4212965284" sldId="262"/>
        </pc:sldMkLst>
      </pc:sldChg>
      <pc:sldChg chg="del">
        <pc:chgData name="Jared Fiacco" userId="e4f6bfaef04c63d1" providerId="LiveId" clId="{D38C5BE2-17A7-461C-BD94-6C0C7CDA27B5}" dt="2022-05-19T23:49:22.130" v="297" actId="47"/>
        <pc:sldMkLst>
          <pc:docMk/>
          <pc:sldMk cId="822399426" sldId="263"/>
        </pc:sldMkLst>
      </pc:sldChg>
      <pc:sldChg chg="del">
        <pc:chgData name="Jared Fiacco" userId="e4f6bfaef04c63d1" providerId="LiveId" clId="{D38C5BE2-17A7-461C-BD94-6C0C7CDA27B5}" dt="2022-05-19T23:49:23.912" v="301" actId="47"/>
        <pc:sldMkLst>
          <pc:docMk/>
          <pc:sldMk cId="3824346644" sldId="264"/>
        </pc:sldMkLst>
      </pc:sldChg>
      <pc:sldChg chg="del">
        <pc:chgData name="Jared Fiacco" userId="e4f6bfaef04c63d1" providerId="LiveId" clId="{D38C5BE2-17A7-461C-BD94-6C0C7CDA27B5}" dt="2022-05-19T23:49:20.064" v="294" actId="47"/>
        <pc:sldMkLst>
          <pc:docMk/>
          <pc:sldMk cId="3204689719" sldId="265"/>
        </pc:sldMkLst>
      </pc:sldChg>
      <pc:sldChg chg="addSp delSp modSp mod">
        <pc:chgData name="Jared Fiacco" userId="e4f6bfaef04c63d1" providerId="LiveId" clId="{D38C5BE2-17A7-461C-BD94-6C0C7CDA27B5}" dt="2022-05-20T00:34:38.990" v="345" actId="478"/>
        <pc:sldMkLst>
          <pc:docMk/>
          <pc:sldMk cId="2637552424" sldId="266"/>
        </pc:sldMkLst>
        <pc:spChg chg="add mod or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7" creationId="{DC8B8C25-E888-B12C-0492-5ED76DA79D84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38" creationId="{FB331FEB-7A12-1CEE-33B8-6F50F3A3886C}"/>
          </ac:spMkLst>
        </pc:spChg>
        <pc:spChg chg="add 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39" creationId="{CC445EB6-0CEE-8D4A-EB26-4E70CD0D889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4" creationId="{573F4EF7-DDBC-4CC4-A95C-DD8AEB8B3A09}"/>
          </ac:spMkLst>
        </pc:spChg>
        <pc:spChg chg="mod or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D38C5BE2-17A7-461C-BD94-6C0C7CDA27B5}" dt="2022-05-19T23:48:58.648" v="292" actId="1076"/>
          <ac:spMkLst>
            <pc:docMk/>
            <pc:sldMk cId="2637552424" sldId="266"/>
            <ac:spMk id="69" creationId="{58EA6D4B-261D-4B03-8FDC-9F2505CD9A8B}"/>
          </ac:spMkLst>
        </pc:spChg>
        <pc:grpChg chg="mod">
          <ac:chgData name="Jared Fiacco" userId="e4f6bfaef04c63d1" providerId="LiveId" clId="{D38C5BE2-17A7-461C-BD94-6C0C7CDA27B5}" dt="2022-05-19T23:48:58.648" v="292" actId="1076"/>
          <ac:grpSpMkLst>
            <pc:docMk/>
            <pc:sldMk cId="2637552424" sldId="266"/>
            <ac:grpSpMk id="4" creationId="{1442582A-3547-1F44-30B1-5C55A1BE75C4}"/>
          </ac:grpSpMkLst>
        </pc:grpChg>
        <pc:grpChg chg="mod">
          <ac:chgData name="Jared Fiacco" userId="e4f6bfaef04c63d1" providerId="LiveId" clId="{D38C5BE2-17A7-461C-BD94-6C0C7CDA27B5}" dt="2022-05-19T23:48:58.648" v="292" actId="1076"/>
          <ac:grpSpMkLst>
            <pc:docMk/>
            <pc:sldMk cId="2637552424" sldId="266"/>
            <ac:grpSpMk id="11" creationId="{1576249E-C9FC-311A-810D-B600249E7A01}"/>
          </ac:grpSpMkLst>
        </pc:grpChg>
        <pc:picChg chg="add 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3" creationId="{671110A7-3AA6-3342-2EFD-BC659E8CA90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6" creationId="{3984912C-4A36-11F5-3CE5-4C4FBB849179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38" creationId="{6041EDB3-F4B2-2BA9-2F42-5EEF170FE9EA}"/>
          </ac:picMkLst>
        </pc:picChg>
        <pc:picChg chg="del mod">
          <ac:chgData name="Jared Fiacco" userId="e4f6bfaef04c63d1" providerId="LiveId" clId="{D38C5BE2-17A7-461C-BD94-6C0C7CDA27B5}" dt="2022-05-19T22:51:04.861" v="1" actId="478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4" creationId="{7B9F09EC-0872-2456-64AB-FA5AA8199641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6" creationId="{0EAA7E35-A087-BFD0-54C1-48B779DD89E8}"/>
          </ac:picMkLst>
        </pc:picChg>
        <pc:picChg chg="mod">
          <ac:chgData name="Jared Fiacco" userId="e4f6bfaef04c63d1" providerId="LiveId" clId="{D38C5BE2-17A7-461C-BD94-6C0C7CDA27B5}" dt="2022-05-19T23:48:58.648" v="292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37" creationId="{E3804E55-72D8-4949-ACA5-B3B5E17BDEE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54" creationId="{2A5D7007-D002-4D32-AA23-2FAA6C8C54FF}"/>
          </ac:cxnSpMkLst>
        </pc:cxnChg>
        <pc:cxnChg chg="del mod">
          <ac:chgData name="Jared Fiacco" userId="e4f6bfaef04c63d1" providerId="LiveId" clId="{D38C5BE2-17A7-461C-BD94-6C0C7CDA27B5}" dt="2022-05-20T00:34:38.990" v="345" actId="478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D38C5BE2-17A7-461C-BD94-6C0C7CDA27B5}" dt="2022-05-19T23:48:58.648" v="292" actId="1076"/>
          <ac:cxnSpMkLst>
            <pc:docMk/>
            <pc:sldMk cId="2637552424" sldId="266"/>
            <ac:cxnSpMk id="87" creationId="{2631579E-EA0D-4C22-9086-ADA4FA144BDB}"/>
          </ac:cxnSpMkLst>
        </pc:cxnChg>
      </pc:sldChg>
      <pc:sldChg chg="addSp delSp mod">
        <pc:chgData name="Jared Fiacco" userId="e4f6bfaef04c63d1" providerId="LiveId" clId="{D38C5BE2-17A7-461C-BD94-6C0C7CDA27B5}" dt="2022-05-20T00:12:23.220" v="305" actId="22"/>
        <pc:sldMkLst>
          <pc:docMk/>
          <pc:sldMk cId="849574699" sldId="267"/>
        </pc:sldMkLst>
        <pc:picChg chg="add">
          <ac:chgData name="Jared Fiacco" userId="e4f6bfaef04c63d1" providerId="LiveId" clId="{D38C5BE2-17A7-461C-BD94-6C0C7CDA27B5}" dt="2022-05-20T00:12:23.220" v="305" actId="22"/>
          <ac:picMkLst>
            <pc:docMk/>
            <pc:sldMk cId="849574699" sldId="267"/>
            <ac:picMk id="3" creationId="{A06B3056-A351-5E3C-1100-7273ABB4EDB3}"/>
          </ac:picMkLst>
        </pc:picChg>
        <pc:picChg chg="del">
          <ac:chgData name="Jared Fiacco" userId="e4f6bfaef04c63d1" providerId="LiveId" clId="{D38C5BE2-17A7-461C-BD94-6C0C7CDA27B5}" dt="2022-05-19T23:49:27.479" v="304" actId="478"/>
          <ac:picMkLst>
            <pc:docMk/>
            <pc:sldMk cId="849574699" sldId="267"/>
            <ac:picMk id="7" creationId="{A8AC5FA5-8930-43E2-86E6-FF4CEC75DE67}"/>
          </ac:picMkLst>
        </pc:picChg>
      </pc:sldChg>
      <pc:sldChg chg="addSp delSp modSp add mod">
        <pc:chgData name="Jared Fiacco" userId="e4f6bfaef04c63d1" providerId="LiveId" clId="{D38C5BE2-17A7-461C-BD94-6C0C7CDA27B5}" dt="2022-05-20T00:19:17.927" v="312"/>
        <pc:sldMkLst>
          <pc:docMk/>
          <pc:sldMk cId="1501980821" sldId="268"/>
        </pc:sldMkLst>
        <pc:picChg chg="del">
          <ac:chgData name="Jared Fiacco" userId="e4f6bfaef04c63d1" providerId="LiveId" clId="{D38C5BE2-17A7-461C-BD94-6C0C7CDA27B5}" dt="2022-05-20T00:14:50.005" v="307" actId="478"/>
          <ac:picMkLst>
            <pc:docMk/>
            <pc:sldMk cId="1501980821" sldId="268"/>
            <ac:picMk id="3" creationId="{A06B3056-A351-5E3C-1100-7273ABB4EDB3}"/>
          </ac:picMkLst>
        </pc:picChg>
        <pc:picChg chg="add">
          <ac:chgData name="Jared Fiacco" userId="e4f6bfaef04c63d1" providerId="LiveId" clId="{D38C5BE2-17A7-461C-BD94-6C0C7CDA27B5}" dt="2022-05-20T00:14:54.135" v="310" actId="22"/>
          <ac:picMkLst>
            <pc:docMk/>
            <pc:sldMk cId="1501980821" sldId="268"/>
            <ac:picMk id="4" creationId="{35E729E3-65F0-D47A-B267-E1ECAB397BC3}"/>
          </ac:picMkLst>
        </pc:picChg>
        <pc:picChg chg="add del mod">
          <ac:chgData name="Jared Fiacco" userId="e4f6bfaef04c63d1" providerId="LiveId" clId="{D38C5BE2-17A7-461C-BD94-6C0C7CDA27B5}" dt="2022-05-20T00:19:17.927" v="312"/>
          <ac:picMkLst>
            <pc:docMk/>
            <pc:sldMk cId="1501980821" sldId="268"/>
            <ac:picMk id="5" creationId="{4C744039-97E1-1C32-390F-4294C7030969}"/>
          </ac:picMkLst>
        </pc:picChg>
      </pc:sldChg>
      <pc:sldChg chg="del">
        <pc:chgData name="Jared Fiacco" userId="e4f6bfaef04c63d1" providerId="LiveId" clId="{D38C5BE2-17A7-461C-BD94-6C0C7CDA27B5}" dt="2022-05-19T23:49:22.568" v="298" actId="47"/>
        <pc:sldMkLst>
          <pc:docMk/>
          <pc:sldMk cId="3261590427" sldId="268"/>
        </pc:sldMkLst>
      </pc:sldChg>
      <pc:sldChg chg="addSp delSp modSp add mod">
        <pc:chgData name="Jared Fiacco" userId="e4f6bfaef04c63d1" providerId="LiveId" clId="{D38C5BE2-17A7-461C-BD94-6C0C7CDA27B5}" dt="2022-05-20T00:22:50.637" v="342"/>
        <pc:sldMkLst>
          <pc:docMk/>
          <pc:sldMk cId="399489823" sldId="269"/>
        </pc:sldMkLst>
        <pc:spChg chg="add mod">
          <ac:chgData name="Jared Fiacco" userId="e4f6bfaef04c63d1" providerId="LiveId" clId="{D38C5BE2-17A7-461C-BD94-6C0C7CDA27B5}" dt="2022-05-20T00:19:59.261" v="326" actId="14100"/>
          <ac:spMkLst>
            <pc:docMk/>
            <pc:sldMk cId="399489823" sldId="269"/>
            <ac:spMk id="9" creationId="{A8AFBAB6-A0A4-29D3-CD41-B1F7DA271134}"/>
          </ac:spMkLst>
        </pc:spChg>
        <pc:spChg chg="add mod">
          <ac:chgData name="Jared Fiacco" userId="e4f6bfaef04c63d1" providerId="LiveId" clId="{D38C5BE2-17A7-461C-BD94-6C0C7CDA27B5}" dt="2022-05-20T00:20:13.282" v="333" actId="14100"/>
          <ac:spMkLst>
            <pc:docMk/>
            <pc:sldMk cId="399489823" sldId="269"/>
            <ac:spMk id="12" creationId="{55647193-1FED-3C1C-E877-A2D65728646D}"/>
          </ac:spMkLst>
        </pc:spChg>
        <pc:spChg chg="add mod">
          <ac:chgData name="Jared Fiacco" userId="e4f6bfaef04c63d1" providerId="LiveId" clId="{D38C5BE2-17A7-461C-BD94-6C0C7CDA27B5}" dt="2022-05-20T00:20:23.159" v="336" actId="14100"/>
          <ac:spMkLst>
            <pc:docMk/>
            <pc:sldMk cId="399489823" sldId="269"/>
            <ac:spMk id="13" creationId="{C0817E1B-A8E4-69A4-0504-6E8B05F6CF7E}"/>
          </ac:spMkLst>
        </pc:spChg>
        <pc:spChg chg="add mod">
          <ac:chgData name="Jared Fiacco" userId="e4f6bfaef04c63d1" providerId="LiveId" clId="{D38C5BE2-17A7-461C-BD94-6C0C7CDA27B5}" dt="2022-05-20T00:20:35.104" v="340" actId="14100"/>
          <ac:spMkLst>
            <pc:docMk/>
            <pc:sldMk cId="399489823" sldId="269"/>
            <ac:spMk id="14" creationId="{88B6E0A7-6914-FD27-B0E2-9599EA29BAB4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6" creationId="{500D58B0-BA5A-9827-BB89-1B2089B27792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7" creationId="{F44F2773-F2B2-5547-7AC4-54C1E54EADF0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8" creationId="{E80B701D-9885-1A27-D640-F602A748DEE9}"/>
          </ac:spMkLst>
        </pc:spChg>
        <pc:spChg chg="add del mod">
          <ac:chgData name="Jared Fiacco" userId="e4f6bfaef04c63d1" providerId="LiveId" clId="{D38C5BE2-17A7-461C-BD94-6C0C7CDA27B5}" dt="2022-05-20T00:22:50.637" v="342"/>
          <ac:spMkLst>
            <pc:docMk/>
            <pc:sldMk cId="399489823" sldId="269"/>
            <ac:spMk id="19" creationId="{DD6DB801-9764-ED82-3928-4671FB1BE345}"/>
          </ac:spMkLst>
        </pc:spChg>
        <pc:picChg chg="add del">
          <ac:chgData name="Jared Fiacco" userId="e4f6bfaef04c63d1" providerId="LiveId" clId="{D38C5BE2-17A7-461C-BD94-6C0C7CDA27B5}" dt="2022-05-20T00:19:24.839" v="316" actId="22"/>
          <ac:picMkLst>
            <pc:docMk/>
            <pc:sldMk cId="399489823" sldId="269"/>
            <ac:picMk id="3" creationId="{3951A4D2-BC73-CB23-0E69-E818123D70F2}"/>
          </ac:picMkLst>
        </pc:picChg>
        <pc:picChg chg="del">
          <ac:chgData name="Jared Fiacco" userId="e4f6bfaef04c63d1" providerId="LiveId" clId="{D38C5BE2-17A7-461C-BD94-6C0C7CDA27B5}" dt="2022-05-20T00:19:21.568" v="314" actId="478"/>
          <ac:picMkLst>
            <pc:docMk/>
            <pc:sldMk cId="399489823" sldId="269"/>
            <ac:picMk id="4" creationId="{35E729E3-65F0-D47A-B267-E1ECAB397BC3}"/>
          </ac:picMkLst>
        </pc:picChg>
        <pc:picChg chg="add del">
          <ac:chgData name="Jared Fiacco" userId="e4f6bfaef04c63d1" providerId="LiveId" clId="{D38C5BE2-17A7-461C-BD94-6C0C7CDA27B5}" dt="2022-05-20T00:19:28.216" v="318" actId="22"/>
          <ac:picMkLst>
            <pc:docMk/>
            <pc:sldMk cId="399489823" sldId="269"/>
            <ac:picMk id="6" creationId="{A77AD850-DE3E-FFE9-03ED-A17367380A5D}"/>
          </ac:picMkLst>
        </pc:picChg>
        <pc:picChg chg="add mod">
          <ac:chgData name="Jared Fiacco" userId="e4f6bfaef04c63d1" providerId="LiveId" clId="{D38C5BE2-17A7-461C-BD94-6C0C7CDA27B5}" dt="2022-05-20T00:20:04.618" v="331" actId="1076"/>
          <ac:picMkLst>
            <pc:docMk/>
            <pc:sldMk cId="399489823" sldId="269"/>
            <ac:picMk id="8" creationId="{95455ED1-8A22-E4D4-3DB2-DC59088B72C2}"/>
          </ac:picMkLst>
        </pc:picChg>
        <pc:picChg chg="add del">
          <ac:chgData name="Jared Fiacco" userId="e4f6bfaef04c63d1" providerId="LiveId" clId="{D38C5BE2-17A7-461C-BD94-6C0C7CDA27B5}" dt="2022-05-20T00:20:01.420" v="328" actId="22"/>
          <ac:picMkLst>
            <pc:docMk/>
            <pc:sldMk cId="399489823" sldId="269"/>
            <ac:picMk id="11" creationId="{BCA2E09A-B02B-9DA3-9E23-F2B0448F15B4}"/>
          </ac:picMkLst>
        </pc:picChg>
        <pc:picChg chg="add del mod">
          <ac:chgData name="Jared Fiacco" userId="e4f6bfaef04c63d1" providerId="LiveId" clId="{D38C5BE2-17A7-461C-BD94-6C0C7CDA27B5}" dt="2022-05-20T00:22:50.637" v="342"/>
          <ac:picMkLst>
            <pc:docMk/>
            <pc:sldMk cId="399489823" sldId="269"/>
            <ac:picMk id="15" creationId="{E174C605-EDEA-F6F1-3EC3-99B29BB961F3}"/>
          </ac:picMkLst>
        </pc:picChg>
      </pc:sldChg>
      <pc:sldChg chg="add del">
        <pc:chgData name="Jared Fiacco" userId="e4f6bfaef04c63d1" providerId="LiveId" clId="{D38C5BE2-17A7-461C-BD94-6C0C7CDA27B5}" dt="2022-05-20T00:14:51.646" v="309"/>
        <pc:sldMkLst>
          <pc:docMk/>
          <pc:sldMk cId="948636279" sldId="269"/>
        </pc:sldMkLst>
      </pc:sldChg>
      <pc:sldChg chg="del">
        <pc:chgData name="Jared Fiacco" userId="e4f6bfaef04c63d1" providerId="LiveId" clId="{D38C5BE2-17A7-461C-BD94-6C0C7CDA27B5}" dt="2022-05-19T23:49:22.962" v="299" actId="47"/>
        <pc:sldMkLst>
          <pc:docMk/>
          <pc:sldMk cId="1250587808" sldId="269"/>
        </pc:sldMkLst>
      </pc:sldChg>
      <pc:sldChg chg="del">
        <pc:chgData name="Jared Fiacco" userId="e4f6bfaef04c63d1" providerId="LiveId" clId="{D38C5BE2-17A7-461C-BD94-6C0C7CDA27B5}" dt="2022-05-19T23:49:23.299" v="300" actId="47"/>
        <pc:sldMkLst>
          <pc:docMk/>
          <pc:sldMk cId="2998061435" sldId="270"/>
        </pc:sldMkLst>
      </pc:sldChg>
      <pc:sldChg chg="addSp delSp modSp add del mod">
        <pc:chgData name="Jared Fiacco" userId="e4f6bfaef04c63d1" providerId="LiveId" clId="{D38C5BE2-17A7-461C-BD94-6C0C7CDA27B5}" dt="2022-05-20T01:10:40.156" v="348" actId="2696"/>
        <pc:sldMkLst>
          <pc:docMk/>
          <pc:sldMk cId="3623422223" sldId="270"/>
        </pc:sldMkLst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9" creationId="{A8AFBAB6-A0A4-29D3-CD41-B1F7DA271134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2" creationId="{55647193-1FED-3C1C-E877-A2D65728646D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3" creationId="{C0817E1B-A8E4-69A4-0504-6E8B05F6CF7E}"/>
          </ac:spMkLst>
        </pc:spChg>
        <pc:spChg chg="del">
          <ac:chgData name="Jared Fiacco" userId="e4f6bfaef04c63d1" providerId="LiveId" clId="{D38C5BE2-17A7-461C-BD94-6C0C7CDA27B5}" dt="2022-05-20T00:23:04.046" v="344" actId="478"/>
          <ac:spMkLst>
            <pc:docMk/>
            <pc:sldMk cId="3623422223" sldId="270"/>
            <ac:spMk id="14" creationId="{88B6E0A7-6914-FD27-B0E2-9599EA29BAB4}"/>
          </ac:spMkLst>
        </pc:spChg>
        <pc:picChg chg="add mod">
          <ac:chgData name="Jared Fiacco" userId="e4f6bfaef04c63d1" providerId="LiveId" clId="{D38C5BE2-17A7-461C-BD94-6C0C7CDA27B5}" dt="2022-05-20T00:54:33.187" v="347" actId="27614"/>
          <ac:picMkLst>
            <pc:docMk/>
            <pc:sldMk cId="3623422223" sldId="270"/>
            <ac:picMk id="3" creationId="{25E1117A-5F9C-286C-AD72-E718125BCF89}"/>
          </ac:picMkLst>
        </pc:picChg>
        <pc:picChg chg="del">
          <ac:chgData name="Jared Fiacco" userId="e4f6bfaef04c63d1" providerId="LiveId" clId="{D38C5BE2-17A7-461C-BD94-6C0C7CDA27B5}" dt="2022-05-20T00:23:04.046" v="344" actId="478"/>
          <ac:picMkLst>
            <pc:docMk/>
            <pc:sldMk cId="3623422223" sldId="270"/>
            <ac:picMk id="8" creationId="{95455ED1-8A22-E4D4-3DB2-DC59088B72C2}"/>
          </ac:picMkLst>
        </pc:picChg>
      </pc:sldChg>
      <pc:sldChg chg="del">
        <pc:chgData name="Jared Fiacco" userId="e4f6bfaef04c63d1" providerId="LiveId" clId="{D38C5BE2-17A7-461C-BD94-6C0C7CDA27B5}" dt="2022-05-19T23:49:24.592" v="302" actId="47"/>
        <pc:sldMkLst>
          <pc:docMk/>
          <pc:sldMk cId="1205139507" sldId="271"/>
        </pc:sldMkLst>
      </pc:sldChg>
    </pc:docChg>
  </pc:docChgLst>
  <pc:docChgLst>
    <pc:chgData name="Jared Fiacco" userId="e4f6bfaef04c63d1" providerId="LiveId" clId="{1E164F9B-1AA4-4F00-B498-4771B2C0354E}"/>
    <pc:docChg chg="undo custSel delSld modSld">
      <pc:chgData name="Jared Fiacco" userId="e4f6bfaef04c63d1" providerId="LiveId" clId="{1E164F9B-1AA4-4F00-B498-4771B2C0354E}" dt="2022-05-15T13:48:44.496" v="253" actId="47"/>
      <pc:docMkLst>
        <pc:docMk/>
      </pc:docMkLst>
      <pc:sldChg chg="del">
        <pc:chgData name="Jared Fiacco" userId="e4f6bfaef04c63d1" providerId="LiveId" clId="{1E164F9B-1AA4-4F00-B498-4771B2C0354E}" dt="2022-05-15T13:48:44.496" v="253" actId="47"/>
        <pc:sldMkLst>
          <pc:docMk/>
          <pc:sldMk cId="3624137779" sldId="258"/>
        </pc:sldMkLst>
      </pc:sldChg>
      <pc:sldChg chg="addSp delSp modSp mod">
        <pc:chgData name="Jared Fiacco" userId="e4f6bfaef04c63d1" providerId="LiveId" clId="{1E164F9B-1AA4-4F00-B498-4771B2C0354E}" dt="2022-05-15T13:48:30.620" v="252" actId="478"/>
        <pc:sldMkLst>
          <pc:docMk/>
          <pc:sldMk cId="2637552424" sldId="266"/>
        </pc:sldMkLst>
        <pc:spChg chg="mod or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38" creationId="{FB331FEB-7A12-1CEE-33B8-6F50F3A3886C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39" creationId="{5D5A7BEE-7270-1833-0F59-A58F795E93B4}"/>
          </ac:spMkLst>
        </pc:spChg>
        <pc:spChg chg="del">
          <ac:chgData name="Jared Fiacco" userId="e4f6bfaef04c63d1" providerId="LiveId" clId="{1E164F9B-1AA4-4F00-B498-4771B2C0354E}" dt="2022-05-15T13:48:30.620" v="252" actId="478"/>
          <ac:spMkLst>
            <pc:docMk/>
            <pc:sldMk cId="2637552424" sldId="266"/>
            <ac:spMk id="40" creationId="{716500CF-FA01-358B-420E-79014FECAC54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1" creationId="{3C06F8D7-9F68-4789-B25E-FD9DA1513E7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2" creationId="{042BD826-EC59-A435-D940-43B1FF1554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4" creationId="{573F4EF7-DDBC-4CC4-A95C-DD8AEB8B3A09}"/>
          </ac:spMkLst>
        </pc:spChg>
        <pc:spChg chg="add mod ord">
          <ac:chgData name="Jared Fiacco" userId="e4f6bfaef04c63d1" providerId="LiveId" clId="{1E164F9B-1AA4-4F00-B498-4771B2C0354E}" dt="2022-05-15T13:47:54.706" v="251" actId="207"/>
          <ac:spMkLst>
            <pc:docMk/>
            <pc:sldMk cId="2637552424" sldId="266"/>
            <ac:spMk id="47" creationId="{C29DF940-0AD2-37A7-96AE-545D2C223AA1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49" creationId="{DB9D40D4-985D-49A2-9EFF-CFAA243F9F30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1" creationId="{03DD6DB6-B25E-43E2-9FA7-C521491A9F2D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7" creationId="{D221BC66-D5C9-4B49-84BE-8723DAE2F94C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8" creationId="{E8EEC665-BBC5-4DA7-BC85-FD83FCC28792}"/>
          </ac:spMkLst>
        </pc:spChg>
        <pc:spChg chg="mod">
          <ac:chgData name="Jared Fiacco" userId="e4f6bfaef04c63d1" providerId="LiveId" clId="{1E164F9B-1AA4-4F00-B498-4771B2C0354E}" dt="2022-05-15T13:46:23.467" v="239" actId="1076"/>
          <ac:spMkLst>
            <pc:docMk/>
            <pc:sldMk cId="2637552424" sldId="266"/>
            <ac:spMk id="69" creationId="{58EA6D4B-261D-4B03-8FDC-9F2505CD9A8B}"/>
          </ac:spMkLst>
        </pc:spChg>
        <pc:spChg chg="del">
          <ac:chgData name="Jared Fiacco" userId="e4f6bfaef04c63d1" providerId="LiveId" clId="{1E164F9B-1AA4-4F00-B498-4771B2C0354E}" dt="2022-05-15T13:39:38.870" v="25" actId="478"/>
          <ac:spMkLst>
            <pc:docMk/>
            <pc:sldMk cId="2637552424" sldId="266"/>
            <ac:spMk id="97" creationId="{3B56B241-6598-4453-8BFA-07FE9F3C96C0}"/>
          </ac:spMkLst>
        </pc:spChg>
        <pc:grpChg chg="add del mod">
          <ac:chgData name="Jared Fiacco" userId="e4f6bfaef04c63d1" providerId="LiveId" clId="{1E164F9B-1AA4-4F00-B498-4771B2C0354E}" dt="2022-05-15T13:41:57.814" v="170" actId="165"/>
          <ac:grpSpMkLst>
            <pc:docMk/>
            <pc:sldMk cId="2637552424" sldId="266"/>
            <ac:grpSpMk id="2" creationId="{DDF081D3-CE3F-1E16-6BE7-0F9CA868673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4" creationId="{1442582A-3547-1F44-30B1-5C55A1BE75C4}"/>
          </ac:grpSpMkLst>
        </pc:grpChg>
        <pc:grpChg chg="add mod">
          <ac:chgData name="Jared Fiacco" userId="e4f6bfaef04c63d1" providerId="LiveId" clId="{1E164F9B-1AA4-4F00-B498-4771B2C0354E}" dt="2022-05-15T13:46:23.467" v="239" actId="1076"/>
          <ac:grpSpMkLst>
            <pc:docMk/>
            <pc:sldMk cId="2637552424" sldId="266"/>
            <ac:grpSpMk id="11" creationId="{1576249E-C9FC-311A-810D-B600249E7A01}"/>
          </ac:grpSpMkLst>
        </pc:grp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5" creationId="{12E4C943-39D1-C0A6-627C-640C39364F3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6" creationId="{3984912C-4A36-11F5-3CE5-4C4FBB849179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8" creationId="{8E4E5B15-A4EB-6EFA-16C8-BEAD11DEBFC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" creationId="{68497C2B-A344-4020-B2D0-F48D510138FE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46" creationId="{3AFB97C1-9597-4F41-96D6-53AF0AB0BC73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28" creationId="{72C8560A-A80B-F2D0-A0C7-6D6FFFB640C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0" creationId="{8373C1EE-6D16-FF26-76B8-93B4E6897AF2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4" creationId="{B980752D-1CF8-A30C-CBB2-EFF357F61ED4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36" creationId="{534C6FE8-F4BA-17DC-CF2A-CF9D083AE346}"/>
          </ac:picMkLst>
        </pc:picChg>
        <pc:picChg chg="mod">
          <ac:chgData name="Jared Fiacco" userId="e4f6bfaef04c63d1" providerId="LiveId" clId="{1E164F9B-1AA4-4F00-B498-4771B2C0354E}" dt="2022-05-15T13:46:40.667" v="243" actId="1076"/>
          <ac:picMkLst>
            <pc:docMk/>
            <pc:sldMk cId="2637552424" sldId="266"/>
            <ac:picMk id="1038" creationId="{6041EDB3-F4B2-2BA9-2F42-5EEF170FE9EA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0" creationId="{D7B46418-511E-4114-8B8D-7D6CD964B97B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2" creationId="{760CDDC0-29D1-4ACE-84A4-BCD04C814568}"/>
          </ac:picMkLst>
        </pc:picChg>
        <pc:picChg chg="mod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4" creationId="{7B9F09EC-0872-2456-64AB-FA5AA8199641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6" creationId="{0EAA7E35-A087-BFD0-54C1-48B779DD89E8}"/>
          </ac:picMkLst>
        </pc:picChg>
        <pc:picChg chg="mod topLvl">
          <ac:chgData name="Jared Fiacco" userId="e4f6bfaef04c63d1" providerId="LiveId" clId="{1E164F9B-1AA4-4F00-B498-4771B2C0354E}" dt="2022-05-15T13:46:23.467" v="239" actId="1076"/>
          <ac:picMkLst>
            <pc:docMk/>
            <pc:sldMk cId="2637552424" sldId="266"/>
            <ac:picMk id="1048" creationId="{3A78B402-022D-89C7-F5A9-FC4A215EEA40}"/>
          </ac:picMkLst>
        </pc:pic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37" creationId="{E3804E55-72D8-4949-ACA5-B3B5E17BDEE4}"/>
          </ac:cxnSpMkLst>
        </pc:cxnChg>
        <pc:cxnChg chg="add 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3" creationId="{5934ECDD-CEBB-9976-EBE8-56596BE1435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45" creationId="{52CA36DB-1ED3-40ED-9F3A-158D3E2D7360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4" creationId="{2A5D7007-D002-4D32-AA23-2FAA6C8C54FF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59" creationId="{723B867F-CE77-4420-880F-7FBB1581F784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65" creationId="{F1B06F3D-5D62-4FA3-B657-99F08BB89958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79" creationId="{5A62DE4F-2D4C-4E89-98FD-95533ED1775C}"/>
          </ac:cxnSpMkLst>
        </pc:cxnChg>
        <pc:cxnChg chg="mod">
          <ac:chgData name="Jared Fiacco" userId="e4f6bfaef04c63d1" providerId="LiveId" clId="{1E164F9B-1AA4-4F00-B498-4771B2C0354E}" dt="2022-05-15T13:46:23.467" v="239" actId="1076"/>
          <ac:cxnSpMkLst>
            <pc:docMk/>
            <pc:sldMk cId="2637552424" sldId="266"/>
            <ac:cxnSpMk id="87" creationId="{2631579E-EA0D-4C22-9086-ADA4FA144B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ADF-6BEA-4D9A-B694-AB7CC8AC1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5944-8843-4755-8F3A-93DEB1CA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0F03-8D3E-42B1-AB12-539832E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81AA-6568-43DE-9366-2D0ABED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3E8-B762-4C20-8F2C-4065C1D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053A-2EFB-4135-91E1-411541F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35C-9767-482F-AD32-A394D26C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E0F9-A192-4AFE-B0E1-1E4F5B7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C2FE-E619-488C-9FD7-A64AE5B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5736-8EC2-4FCC-8894-3D5AA51D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0C88-3FE1-473A-8772-317A0B9A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86E0-41DE-42FD-9ED4-ECE01D9F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64E6-A635-4E63-9078-462F35F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53D9-CB66-4677-8994-20D068B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0EDB-E335-49C9-B9CB-89B29DD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9E0-0724-4688-B381-04331ED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D9F8-84B8-4F5A-A377-F169580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3CB8-1279-4837-B9EC-113E4E87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CFD-0508-472A-A867-808B885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A0DE-FB24-496F-8966-9BFA976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3BE-8BF2-4B69-A3B5-F7B854E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AA4F-9F86-4C2E-AA56-2C7F9DDB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74F3-C097-4C66-B224-5A4EB06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D53F-3B28-4D27-8AED-29CAF31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20BD-4771-484A-907D-EB41157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4A0-3240-464E-828A-4A7AACB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784-783C-4F4C-A7AA-D515D1D8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F2EF-B5D8-4890-A61B-3CE337EA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CE59-F065-4E2A-AB3A-EAA699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FAE80-34E8-4861-87DD-04740BA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2ACC-E90D-41AD-9E75-3D050F3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9B0-BBE0-494F-B701-0F908A0E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05BD-CFC7-4E2D-8425-62FC820B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4C08-275D-457F-BB0F-D95EAF5D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A614-BD80-498B-A858-D9EC9781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C154B-2622-48B7-99A7-134B1E40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71B8-814F-4AAB-A62F-2EC73E2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B336-6B2F-4ABB-B406-D4C9078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F589-E00B-471D-9917-74A3D6D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1EF-9855-483A-8F91-547722A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F5895-2C9C-4790-A348-6907E15B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D4AFD-EDEA-4C93-9B26-5F2CB94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D5AE-E34E-4C15-BB06-A2B168BA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7C05-F475-46BF-9448-97E33E37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7BB2-5985-42DC-9DA6-CBADAFB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43FE-EF62-4BEA-9948-A9FA53D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ACF3-69D7-4716-ADBA-3C15B526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EAA4-BBDD-4585-B06E-EBD85B7D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46A7-6387-4CF9-8C2B-98028242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9D5A-D233-4A86-B35F-C0E6F183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1A4D-7B9A-41D6-B599-23FC30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9277-F900-46BB-9056-730ADC9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6AE9-0E81-413C-91C8-4B8885A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DCD56-F15A-463B-B2D0-5A9E11DB2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A1ED-4CE1-43DB-90E8-1450B57C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3235-D860-4B57-A0F3-D37DB88E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77A7-5E89-4F62-8078-C63465D3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AE93-F7C1-40C2-A922-86B75F2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BF2D-47DB-4C31-B5B4-27397CE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B9E1-72D4-4500-A3C7-C71D46B0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8745-2B82-42E7-8429-1A9289A1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B5E-9B7E-478B-B1CC-F0BE94E1FF2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A616-0BF1-4A44-B18E-18E40B8B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188-2FE6-472C-BEB1-A6BF104F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9DF940-0AD2-37A7-96AE-545D2C223AA1}"/>
              </a:ext>
            </a:extLst>
          </p:cNvPr>
          <p:cNvSpPr/>
          <p:nvPr/>
        </p:nvSpPr>
        <p:spPr>
          <a:xfrm>
            <a:off x="355183" y="926296"/>
            <a:ext cx="6537296" cy="53304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C8B8C25-E888-B12C-0492-5ED76DA79D84}"/>
              </a:ext>
            </a:extLst>
          </p:cNvPr>
          <p:cNvSpPr/>
          <p:nvPr/>
        </p:nvSpPr>
        <p:spPr>
          <a:xfrm rot="14591827" flipV="1">
            <a:off x="3777849" y="2172630"/>
            <a:ext cx="2021238" cy="2156098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5294CF"/>
              </a:gs>
              <a:gs pos="82000">
                <a:srgbClr val="2D72B8"/>
              </a:gs>
              <a:gs pos="100000">
                <a:srgbClr val="205B9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3C06F8D7-9F68-4789-B25E-FD9DA1513E71}"/>
              </a:ext>
            </a:extLst>
          </p:cNvPr>
          <p:cNvSpPr/>
          <p:nvPr/>
        </p:nvSpPr>
        <p:spPr>
          <a:xfrm rot="15829040" flipV="1">
            <a:off x="7183520" y="2446686"/>
            <a:ext cx="398534" cy="3232072"/>
          </a:xfrm>
          <a:prstGeom prst="curvedLeftArrow">
            <a:avLst>
              <a:gd name="adj1" fmla="val 0"/>
              <a:gd name="adj2" fmla="val 28586"/>
              <a:gd name="adj3" fmla="val 13353"/>
            </a:avLst>
          </a:prstGeom>
          <a:solidFill>
            <a:srgbClr val="44546A"/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04E55-72D8-4949-ACA5-B3B5E17BDEE4}"/>
              </a:ext>
            </a:extLst>
          </p:cNvPr>
          <p:cNvCxnSpPr>
            <a:cxnSpLocks/>
          </p:cNvCxnSpPr>
          <p:nvPr/>
        </p:nvCxnSpPr>
        <p:spPr>
          <a:xfrm flipV="1">
            <a:off x="6344223" y="5126498"/>
            <a:ext cx="2091358" cy="46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B06F3D-5D62-4FA3-B657-99F08BB89958}"/>
              </a:ext>
            </a:extLst>
          </p:cNvPr>
          <p:cNvCxnSpPr>
            <a:cxnSpLocks/>
          </p:cNvCxnSpPr>
          <p:nvPr/>
        </p:nvCxnSpPr>
        <p:spPr>
          <a:xfrm>
            <a:off x="1349047" y="3291258"/>
            <a:ext cx="14566" cy="12068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42582A-3547-1F44-30B1-5C55A1BE75C4}"/>
              </a:ext>
            </a:extLst>
          </p:cNvPr>
          <p:cNvGrpSpPr/>
          <p:nvPr/>
        </p:nvGrpSpPr>
        <p:grpSpPr>
          <a:xfrm>
            <a:off x="4728449" y="4443149"/>
            <a:ext cx="1965846" cy="1536205"/>
            <a:chOff x="3343002" y="3461920"/>
            <a:chExt cx="1965846" cy="1536205"/>
          </a:xfrm>
        </p:grpSpPr>
        <p:pic>
          <p:nvPicPr>
            <p:cNvPr id="1036" name="Picture 12" descr="AWS Lambda Logo PNG Transparent &amp; SVG Vector - Freebie Supply">
              <a:extLst>
                <a:ext uri="{FF2B5EF4-FFF2-40B4-BE49-F238E27FC236}">
                  <a16:creationId xmlns:a16="http://schemas.microsoft.com/office/drawing/2014/main" id="{534C6FE8-F4BA-17DC-CF2A-CF9D083AE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160" y="3461920"/>
              <a:ext cx="1055488" cy="127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3AFB97C1-9597-4F41-96D6-53AF0AB0B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20" b="89981" l="10000" r="90000">
                          <a14:foregroundMark x1="50778" y1="8720" x2="50778" y2="8720"/>
                          <a14:foregroundMark x1="52889" y1="59184" x2="52889" y2="59184"/>
                          <a14:foregroundMark x1="60667" y1="82560" x2="60667" y2="82560"/>
                          <a14:foregroundMark x1="58000" y1="79777" x2="58000" y2="79777"/>
                          <a14:foregroundMark x1="56889" y1="89239" x2="56889" y2="892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3" t="6460" r="23578" b="5873"/>
            <a:stretch/>
          </p:blipFill>
          <p:spPr>
            <a:xfrm>
              <a:off x="4695781" y="3505556"/>
              <a:ext cx="538501" cy="53589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1BC66-D5C9-4B49-84BE-8723DAE2F94C}"/>
                </a:ext>
              </a:extLst>
            </p:cNvPr>
            <p:cNvSpPr txBox="1"/>
            <p:nvPr/>
          </p:nvSpPr>
          <p:spPr>
            <a:xfrm>
              <a:off x="3343002" y="4598015"/>
              <a:ext cx="1965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900"/>
                  </a:solidFill>
                </a:rPr>
                <a:t>Lambda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8EEC665-BBC5-4DA7-BC85-FD83FCC28792}"/>
              </a:ext>
            </a:extLst>
          </p:cNvPr>
          <p:cNvSpPr txBox="1"/>
          <p:nvPr/>
        </p:nvSpPr>
        <p:spPr>
          <a:xfrm>
            <a:off x="4895850" y="1694130"/>
            <a:ext cx="152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Redshift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EA6D4B-261D-4B03-8FDC-9F2505CD9A8B}"/>
              </a:ext>
            </a:extLst>
          </p:cNvPr>
          <p:cNvSpPr txBox="1"/>
          <p:nvPr/>
        </p:nvSpPr>
        <p:spPr>
          <a:xfrm>
            <a:off x="781849" y="5612094"/>
            <a:ext cx="116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40D4-985D-49A2-9EFF-CFAA243F9F30}"/>
              </a:ext>
            </a:extLst>
          </p:cNvPr>
          <p:cNvSpPr txBox="1"/>
          <p:nvPr/>
        </p:nvSpPr>
        <p:spPr>
          <a:xfrm>
            <a:off x="612759" y="1783661"/>
            <a:ext cx="158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Cloud Watch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62DE4F-2D4C-4E89-98FD-95533ED1775C}"/>
              </a:ext>
            </a:extLst>
          </p:cNvPr>
          <p:cNvCxnSpPr>
            <a:cxnSpLocks/>
          </p:cNvCxnSpPr>
          <p:nvPr/>
        </p:nvCxnSpPr>
        <p:spPr>
          <a:xfrm>
            <a:off x="2011671" y="5094725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31579E-EA0D-4C22-9086-ADA4FA144BDB}"/>
              </a:ext>
            </a:extLst>
          </p:cNvPr>
          <p:cNvCxnSpPr>
            <a:cxnSpLocks/>
          </p:cNvCxnSpPr>
          <p:nvPr/>
        </p:nvCxnSpPr>
        <p:spPr>
          <a:xfrm flipV="1">
            <a:off x="5646518" y="3053555"/>
            <a:ext cx="11339" cy="135899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68497C2B-A344-4020-B2D0-F48D51013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7483" y="2101531"/>
            <a:ext cx="904978" cy="9049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3F4EF7-DDBC-4CC4-A95C-DD8AEB8B3A09}"/>
              </a:ext>
            </a:extLst>
          </p:cNvPr>
          <p:cNvSpPr txBox="1"/>
          <p:nvPr/>
        </p:nvSpPr>
        <p:spPr>
          <a:xfrm>
            <a:off x="7366400" y="2343253"/>
            <a:ext cx="161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Data Studio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CA36DB-1ED3-40ED-9F3A-158D3E2D736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28566" y="2553578"/>
            <a:ext cx="568917" cy="44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Gmail Logo (2022) - Free Download PNG, SVG, AI">
            <a:extLst>
              <a:ext uri="{FF2B5EF4-FFF2-40B4-BE49-F238E27FC236}">
                <a16:creationId xmlns:a16="http://schemas.microsoft.com/office/drawing/2014/main" id="{760CDDC0-29D1-4ACE-84A4-BCD04C81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88" y="2189136"/>
            <a:ext cx="1010913" cy="7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5D7007-D002-4D32-AA23-2FAA6C8C54FF}"/>
              </a:ext>
            </a:extLst>
          </p:cNvPr>
          <p:cNvCxnSpPr>
            <a:cxnSpLocks/>
          </p:cNvCxnSpPr>
          <p:nvPr/>
        </p:nvCxnSpPr>
        <p:spPr>
          <a:xfrm flipV="1">
            <a:off x="8899674" y="2543308"/>
            <a:ext cx="501644" cy="245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DD6DB6-B25E-43E2-9FA7-C521491A9F2D}"/>
              </a:ext>
            </a:extLst>
          </p:cNvPr>
          <p:cNvSpPr txBox="1"/>
          <p:nvPr/>
        </p:nvSpPr>
        <p:spPr>
          <a:xfrm>
            <a:off x="8356207" y="1810179"/>
            <a:ext cx="340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Data Studio Report Emailed Daily</a:t>
            </a:r>
          </a:p>
        </p:txBody>
      </p:sp>
      <p:pic>
        <p:nvPicPr>
          <p:cNvPr id="6" name="Picture 2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3984912C-4A36-11F5-3CE5-4C4FBB849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2775" r="60260" b="15253"/>
          <a:stretch/>
        </p:blipFill>
        <p:spPr bwMode="auto">
          <a:xfrm>
            <a:off x="5152788" y="2005075"/>
            <a:ext cx="1016476" cy="10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Sub+ Amazon SNS Producer via API Gateway - Connector Hub | Solace">
            <a:extLst>
              <a:ext uri="{FF2B5EF4-FFF2-40B4-BE49-F238E27FC236}">
                <a16:creationId xmlns:a16="http://schemas.microsoft.com/office/drawing/2014/main" id="{72C8560A-A80B-F2D0-A0C7-6D6FFFB64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8"/>
          <a:stretch/>
        </p:blipFill>
        <p:spPr bwMode="auto">
          <a:xfrm>
            <a:off x="846680" y="4567748"/>
            <a:ext cx="1114946" cy="10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-cloudwatch-logo-png-transparent - CodeOpinion">
            <a:extLst>
              <a:ext uri="{FF2B5EF4-FFF2-40B4-BE49-F238E27FC236}">
                <a16:creationId xmlns:a16="http://schemas.microsoft.com/office/drawing/2014/main" id="{8373C1EE-6D16-FF26-76B8-93B4E68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3" y="2131263"/>
            <a:ext cx="975507" cy="11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ordPress Amazon S3 Storage Plugin">
            <a:extLst>
              <a:ext uri="{FF2B5EF4-FFF2-40B4-BE49-F238E27FC236}">
                <a16:creationId xmlns:a16="http://schemas.microsoft.com/office/drawing/2014/main" id="{B980752D-1CF8-A30C-CBB2-EFF357F61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1" t="22516" r="38878" b="21893"/>
          <a:stretch/>
        </p:blipFill>
        <p:spPr bwMode="auto">
          <a:xfrm>
            <a:off x="2968806" y="4412552"/>
            <a:ext cx="1297135" cy="14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1EDB3-F4B2-2BA9-2F42-5EEF170F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82" y="1094353"/>
            <a:ext cx="1336098" cy="7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2BD826-EC59-A435-D940-43B1FF155430}"/>
              </a:ext>
            </a:extLst>
          </p:cNvPr>
          <p:cNvSpPr txBox="1"/>
          <p:nvPr/>
        </p:nvSpPr>
        <p:spPr>
          <a:xfrm>
            <a:off x="3296411" y="5759165"/>
            <a:ext cx="63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S3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6249E-C9FC-311A-810D-B600249E7A01}"/>
              </a:ext>
            </a:extLst>
          </p:cNvPr>
          <p:cNvGrpSpPr/>
          <p:nvPr/>
        </p:nvGrpSpPr>
        <p:grpSpPr>
          <a:xfrm>
            <a:off x="8488685" y="3071188"/>
            <a:ext cx="3105223" cy="3461043"/>
            <a:chOff x="8991153" y="3167002"/>
            <a:chExt cx="3105223" cy="3461043"/>
          </a:xfrm>
        </p:grpSpPr>
        <p:pic>
          <p:nvPicPr>
            <p:cNvPr id="5" name="Picture 2" descr="Bird Scooters | Derby, KS - Official Website">
              <a:extLst>
                <a:ext uri="{FF2B5EF4-FFF2-40B4-BE49-F238E27FC236}">
                  <a16:creationId xmlns:a16="http://schemas.microsoft.com/office/drawing/2014/main" id="{12E4C943-39D1-C0A6-627C-640C39364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4407" y="3458933"/>
              <a:ext cx="1677140" cy="56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Lyft Logo / Internet / Logonoid.com">
              <a:extLst>
                <a:ext uri="{FF2B5EF4-FFF2-40B4-BE49-F238E27FC236}">
                  <a16:creationId xmlns:a16="http://schemas.microsoft.com/office/drawing/2014/main" id="{8E4E5B15-A4EB-6EFA-16C8-BEAD11DEB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046" y="3947785"/>
              <a:ext cx="1141662" cy="80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Lyft Scooters">
              <a:extLst>
                <a:ext uri="{FF2B5EF4-FFF2-40B4-BE49-F238E27FC236}">
                  <a16:creationId xmlns:a16="http://schemas.microsoft.com/office/drawing/2014/main" id="{7B9F09EC-0872-2456-64AB-FA5AA81996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4" t="2603" r="17752" b="4407"/>
            <a:stretch/>
          </p:blipFill>
          <p:spPr bwMode="auto">
            <a:xfrm>
              <a:off x="8991153" y="3335787"/>
              <a:ext cx="3105223" cy="329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elp Center">
              <a:extLst>
                <a:ext uri="{FF2B5EF4-FFF2-40B4-BE49-F238E27FC236}">
                  <a16:creationId xmlns:a16="http://schemas.microsoft.com/office/drawing/2014/main" id="{0EAA7E35-A087-BFD0-54C1-48B779DD8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3778" y="4739993"/>
              <a:ext cx="1523205" cy="55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Spin TM – Logos Download">
              <a:extLst>
                <a:ext uri="{FF2B5EF4-FFF2-40B4-BE49-F238E27FC236}">
                  <a16:creationId xmlns:a16="http://schemas.microsoft.com/office/drawing/2014/main" id="{3A78B402-022D-89C7-F5A9-FC4A215EE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0157" y="5341691"/>
              <a:ext cx="1370446" cy="45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331FEB-7A12-1CEE-33B8-6F50F3A3886C}"/>
                </a:ext>
              </a:extLst>
            </p:cNvPr>
            <p:cNvSpPr txBox="1"/>
            <p:nvPr/>
          </p:nvSpPr>
          <p:spPr>
            <a:xfrm>
              <a:off x="8991154" y="3167002"/>
              <a:ext cx="2841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E-Scooter &amp; E-Bike Status APIs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34ECDD-CEBB-9976-EBE8-56596BE14350}"/>
              </a:ext>
            </a:extLst>
          </p:cNvPr>
          <p:cNvCxnSpPr>
            <a:cxnSpLocks/>
          </p:cNvCxnSpPr>
          <p:nvPr/>
        </p:nvCxnSpPr>
        <p:spPr>
          <a:xfrm>
            <a:off x="4211889" y="5085751"/>
            <a:ext cx="8738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71110A7-3AA6-3342-2EFD-BC659E8CA9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47" y="2878476"/>
            <a:ext cx="1361932" cy="14857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C445EB6-0CEE-8D4A-EB26-4E70CD0D8890}"/>
              </a:ext>
            </a:extLst>
          </p:cNvPr>
          <p:cNvSpPr txBox="1"/>
          <p:nvPr/>
        </p:nvSpPr>
        <p:spPr>
          <a:xfrm>
            <a:off x="2700952" y="2146424"/>
            <a:ext cx="1753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Data Vault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6375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B3056-A351-5E3C-1100-7273ABB4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03" y="1352535"/>
            <a:ext cx="6076994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729E3-65F0-D47A-B267-E1ECAB39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981200"/>
            <a:ext cx="11563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455ED1-8A22-E4D4-3DB2-DC59088B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695325"/>
            <a:ext cx="9810750" cy="5467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AFBAB6-A0A4-29D3-CD41-B1F7DA271134}"/>
              </a:ext>
            </a:extLst>
          </p:cNvPr>
          <p:cNvSpPr/>
          <p:nvPr/>
        </p:nvSpPr>
        <p:spPr>
          <a:xfrm>
            <a:off x="1320800" y="1016000"/>
            <a:ext cx="863600" cy="266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47193-1FED-3C1C-E877-A2D65728646D}"/>
              </a:ext>
            </a:extLst>
          </p:cNvPr>
          <p:cNvSpPr/>
          <p:nvPr/>
        </p:nvSpPr>
        <p:spPr>
          <a:xfrm>
            <a:off x="1266825" y="3022600"/>
            <a:ext cx="561975" cy="406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17E1B-A8E4-69A4-0504-6E8B05F6CF7E}"/>
              </a:ext>
            </a:extLst>
          </p:cNvPr>
          <p:cNvSpPr/>
          <p:nvPr/>
        </p:nvSpPr>
        <p:spPr>
          <a:xfrm>
            <a:off x="4137025" y="3695700"/>
            <a:ext cx="993775" cy="304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6E0A7-6914-FD27-B0E2-9599EA29BAB4}"/>
              </a:ext>
            </a:extLst>
          </p:cNvPr>
          <p:cNvSpPr/>
          <p:nvPr/>
        </p:nvSpPr>
        <p:spPr>
          <a:xfrm>
            <a:off x="3143250" y="4000500"/>
            <a:ext cx="4845050" cy="2159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22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Fiacco</dc:creator>
  <cp:lastModifiedBy>Jared Fiacco</cp:lastModifiedBy>
  <cp:revision>12</cp:revision>
  <dcterms:created xsi:type="dcterms:W3CDTF">2022-02-13T20:57:44Z</dcterms:created>
  <dcterms:modified xsi:type="dcterms:W3CDTF">2022-05-20T01:10:41Z</dcterms:modified>
</cp:coreProperties>
</file>