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65" r:id="rId4"/>
    <p:sldId id="260" r:id="rId5"/>
    <p:sldId id="262" r:id="rId6"/>
    <p:sldId id="263" r:id="rId7"/>
    <p:sldId id="268" r:id="rId8"/>
    <p:sldId id="269" r:id="rId9"/>
    <p:sldId id="270" r:id="rId10"/>
    <p:sldId id="264" r:id="rId11"/>
    <p:sldId id="271" r:id="rId12"/>
    <p:sldId id="257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4546A"/>
    <a:srgbClr val="F1E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164F9B-1AA4-4F00-B498-4771B2C0354E}" v="185" dt="2022-05-15T13:46:54.166"/>
    <p1510:client id="{D38C5BE2-17A7-461C-BD94-6C0C7CDA27B5}" v="77" dt="2022-05-15T13:49:29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70" d="100"/>
          <a:sy n="70" d="100"/>
        </p:scale>
        <p:origin x="717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Fiacco" userId="e4f6bfaef04c63d1" providerId="LiveId" clId="{D38C5BE2-17A7-461C-BD94-6C0C7CDA27B5}"/>
    <pc:docChg chg="modSld">
      <pc:chgData name="Jared Fiacco" userId="e4f6bfaef04c63d1" providerId="LiveId" clId="{D38C5BE2-17A7-461C-BD94-6C0C7CDA27B5}" dt="2022-05-15T13:49:29.902" v="0" actId="1076"/>
      <pc:docMkLst>
        <pc:docMk/>
      </pc:docMkLst>
      <pc:sldChg chg="modSp">
        <pc:chgData name="Jared Fiacco" userId="e4f6bfaef04c63d1" providerId="LiveId" clId="{D38C5BE2-17A7-461C-BD94-6C0C7CDA27B5}" dt="2022-05-15T13:49:29.902" v="0" actId="1076"/>
        <pc:sldMkLst>
          <pc:docMk/>
          <pc:sldMk cId="2637552424" sldId="266"/>
        </pc:sldMkLst>
        <pc:spChg chg="mod">
          <ac:chgData name="Jared Fiacco" userId="e4f6bfaef04c63d1" providerId="LiveId" clId="{D38C5BE2-17A7-461C-BD94-6C0C7CDA27B5}" dt="2022-05-15T13:49:29.902" v="0" actId="1076"/>
          <ac:spMkLst>
            <pc:docMk/>
            <pc:sldMk cId="2637552424" sldId="266"/>
            <ac:spMk id="38" creationId="{FB331FEB-7A12-1CEE-33B8-6F50F3A3886C}"/>
          </ac:spMkLst>
        </pc:spChg>
        <pc:spChg chg="mod">
          <ac:chgData name="Jared Fiacco" userId="e4f6bfaef04c63d1" providerId="LiveId" clId="{D38C5BE2-17A7-461C-BD94-6C0C7CDA27B5}" dt="2022-05-15T13:49:29.902" v="0" actId="1076"/>
          <ac:spMkLst>
            <pc:docMk/>
            <pc:sldMk cId="2637552424" sldId="266"/>
            <ac:spMk id="41" creationId="{3C06F8D7-9F68-4789-B25E-FD9DA1513E71}"/>
          </ac:spMkLst>
        </pc:spChg>
        <pc:spChg chg="mod">
          <ac:chgData name="Jared Fiacco" userId="e4f6bfaef04c63d1" providerId="LiveId" clId="{D38C5BE2-17A7-461C-BD94-6C0C7CDA27B5}" dt="2022-05-15T13:49:29.902" v="0" actId="1076"/>
          <ac:spMkLst>
            <pc:docMk/>
            <pc:sldMk cId="2637552424" sldId="266"/>
            <ac:spMk id="42" creationId="{042BD826-EC59-A435-D940-43B1FF155430}"/>
          </ac:spMkLst>
        </pc:spChg>
        <pc:spChg chg="mod">
          <ac:chgData name="Jared Fiacco" userId="e4f6bfaef04c63d1" providerId="LiveId" clId="{D38C5BE2-17A7-461C-BD94-6C0C7CDA27B5}" dt="2022-05-15T13:49:29.902" v="0" actId="1076"/>
          <ac:spMkLst>
            <pc:docMk/>
            <pc:sldMk cId="2637552424" sldId="266"/>
            <ac:spMk id="44" creationId="{573F4EF7-DDBC-4CC4-A95C-DD8AEB8B3A09}"/>
          </ac:spMkLst>
        </pc:spChg>
        <pc:spChg chg="mod">
          <ac:chgData name="Jared Fiacco" userId="e4f6bfaef04c63d1" providerId="LiveId" clId="{D38C5BE2-17A7-461C-BD94-6C0C7CDA27B5}" dt="2022-05-15T13:49:29.902" v="0" actId="1076"/>
          <ac:spMkLst>
            <pc:docMk/>
            <pc:sldMk cId="2637552424" sldId="266"/>
            <ac:spMk id="47" creationId="{C29DF940-0AD2-37A7-96AE-545D2C223AA1}"/>
          </ac:spMkLst>
        </pc:spChg>
        <pc:spChg chg="mod">
          <ac:chgData name="Jared Fiacco" userId="e4f6bfaef04c63d1" providerId="LiveId" clId="{D38C5BE2-17A7-461C-BD94-6C0C7CDA27B5}" dt="2022-05-15T13:49:29.902" v="0" actId="1076"/>
          <ac:spMkLst>
            <pc:docMk/>
            <pc:sldMk cId="2637552424" sldId="266"/>
            <ac:spMk id="49" creationId="{DB9D40D4-985D-49A2-9EFF-CFAA243F9F30}"/>
          </ac:spMkLst>
        </pc:spChg>
        <pc:spChg chg="mod">
          <ac:chgData name="Jared Fiacco" userId="e4f6bfaef04c63d1" providerId="LiveId" clId="{D38C5BE2-17A7-461C-BD94-6C0C7CDA27B5}" dt="2022-05-15T13:49:29.902" v="0" actId="1076"/>
          <ac:spMkLst>
            <pc:docMk/>
            <pc:sldMk cId="2637552424" sldId="266"/>
            <ac:spMk id="61" creationId="{03DD6DB6-B25E-43E2-9FA7-C521491A9F2D}"/>
          </ac:spMkLst>
        </pc:spChg>
        <pc:spChg chg="mod">
          <ac:chgData name="Jared Fiacco" userId="e4f6bfaef04c63d1" providerId="LiveId" clId="{D38C5BE2-17A7-461C-BD94-6C0C7CDA27B5}" dt="2022-05-15T13:49:29.902" v="0" actId="1076"/>
          <ac:spMkLst>
            <pc:docMk/>
            <pc:sldMk cId="2637552424" sldId="266"/>
            <ac:spMk id="67" creationId="{D221BC66-D5C9-4B49-84BE-8723DAE2F94C}"/>
          </ac:spMkLst>
        </pc:spChg>
        <pc:spChg chg="mod">
          <ac:chgData name="Jared Fiacco" userId="e4f6bfaef04c63d1" providerId="LiveId" clId="{D38C5BE2-17A7-461C-BD94-6C0C7CDA27B5}" dt="2022-05-15T13:49:29.902" v="0" actId="1076"/>
          <ac:spMkLst>
            <pc:docMk/>
            <pc:sldMk cId="2637552424" sldId="266"/>
            <ac:spMk id="68" creationId="{E8EEC665-BBC5-4DA7-BC85-FD83FCC28792}"/>
          </ac:spMkLst>
        </pc:spChg>
        <pc:spChg chg="mod">
          <ac:chgData name="Jared Fiacco" userId="e4f6bfaef04c63d1" providerId="LiveId" clId="{D38C5BE2-17A7-461C-BD94-6C0C7CDA27B5}" dt="2022-05-15T13:49:29.902" v="0" actId="1076"/>
          <ac:spMkLst>
            <pc:docMk/>
            <pc:sldMk cId="2637552424" sldId="266"/>
            <ac:spMk id="69" creationId="{58EA6D4B-261D-4B03-8FDC-9F2505CD9A8B}"/>
          </ac:spMkLst>
        </pc:spChg>
        <pc:grpChg chg="mod">
          <ac:chgData name="Jared Fiacco" userId="e4f6bfaef04c63d1" providerId="LiveId" clId="{D38C5BE2-17A7-461C-BD94-6C0C7CDA27B5}" dt="2022-05-15T13:49:29.902" v="0" actId="1076"/>
          <ac:grpSpMkLst>
            <pc:docMk/>
            <pc:sldMk cId="2637552424" sldId="266"/>
            <ac:grpSpMk id="4" creationId="{1442582A-3547-1F44-30B1-5C55A1BE75C4}"/>
          </ac:grpSpMkLst>
        </pc:grpChg>
        <pc:grpChg chg="mod">
          <ac:chgData name="Jared Fiacco" userId="e4f6bfaef04c63d1" providerId="LiveId" clId="{D38C5BE2-17A7-461C-BD94-6C0C7CDA27B5}" dt="2022-05-15T13:49:29.902" v="0" actId="1076"/>
          <ac:grpSpMkLst>
            <pc:docMk/>
            <pc:sldMk cId="2637552424" sldId="266"/>
            <ac:grpSpMk id="11" creationId="{1576249E-C9FC-311A-810D-B600249E7A01}"/>
          </ac:grpSpMkLst>
        </pc:grpChg>
        <pc:picChg chg="mod">
          <ac:chgData name="Jared Fiacco" userId="e4f6bfaef04c63d1" providerId="LiveId" clId="{D38C5BE2-17A7-461C-BD94-6C0C7CDA27B5}" dt="2022-05-15T13:49:29.902" v="0" actId="1076"/>
          <ac:picMkLst>
            <pc:docMk/>
            <pc:sldMk cId="2637552424" sldId="266"/>
            <ac:picMk id="5" creationId="{12E4C943-39D1-C0A6-627C-640C39364F38}"/>
          </ac:picMkLst>
        </pc:picChg>
        <pc:picChg chg="mod">
          <ac:chgData name="Jared Fiacco" userId="e4f6bfaef04c63d1" providerId="LiveId" clId="{D38C5BE2-17A7-461C-BD94-6C0C7CDA27B5}" dt="2022-05-15T13:49:29.902" v="0" actId="1076"/>
          <ac:picMkLst>
            <pc:docMk/>
            <pc:sldMk cId="2637552424" sldId="266"/>
            <ac:picMk id="6" creationId="{3984912C-4A36-11F5-3CE5-4C4FBB849179}"/>
          </ac:picMkLst>
        </pc:picChg>
        <pc:picChg chg="mod">
          <ac:chgData name="Jared Fiacco" userId="e4f6bfaef04c63d1" providerId="LiveId" clId="{D38C5BE2-17A7-461C-BD94-6C0C7CDA27B5}" dt="2022-05-15T13:49:29.902" v="0" actId="1076"/>
          <ac:picMkLst>
            <pc:docMk/>
            <pc:sldMk cId="2637552424" sldId="266"/>
            <ac:picMk id="8" creationId="{8E4E5B15-A4EB-6EFA-16C8-BEAD11DEBFC4}"/>
          </ac:picMkLst>
        </pc:picChg>
        <pc:picChg chg="mod">
          <ac:chgData name="Jared Fiacco" userId="e4f6bfaef04c63d1" providerId="LiveId" clId="{D38C5BE2-17A7-461C-BD94-6C0C7CDA27B5}" dt="2022-05-15T13:49:29.902" v="0" actId="1076"/>
          <ac:picMkLst>
            <pc:docMk/>
            <pc:sldMk cId="2637552424" sldId="266"/>
            <ac:picMk id="10" creationId="{68497C2B-A344-4020-B2D0-F48D510138FE}"/>
          </ac:picMkLst>
        </pc:picChg>
        <pc:picChg chg="mod">
          <ac:chgData name="Jared Fiacco" userId="e4f6bfaef04c63d1" providerId="LiveId" clId="{D38C5BE2-17A7-461C-BD94-6C0C7CDA27B5}" dt="2022-05-15T13:49:29.902" v="0" actId="1076"/>
          <ac:picMkLst>
            <pc:docMk/>
            <pc:sldMk cId="2637552424" sldId="266"/>
            <ac:picMk id="46" creationId="{3AFB97C1-9597-4F41-96D6-53AF0AB0BC73}"/>
          </ac:picMkLst>
        </pc:picChg>
        <pc:picChg chg="mod">
          <ac:chgData name="Jared Fiacco" userId="e4f6bfaef04c63d1" providerId="LiveId" clId="{D38C5BE2-17A7-461C-BD94-6C0C7CDA27B5}" dt="2022-05-15T13:49:29.902" v="0" actId="1076"/>
          <ac:picMkLst>
            <pc:docMk/>
            <pc:sldMk cId="2637552424" sldId="266"/>
            <ac:picMk id="1028" creationId="{72C8560A-A80B-F2D0-A0C7-6D6FFFB640CB}"/>
          </ac:picMkLst>
        </pc:picChg>
        <pc:picChg chg="mod">
          <ac:chgData name="Jared Fiacco" userId="e4f6bfaef04c63d1" providerId="LiveId" clId="{D38C5BE2-17A7-461C-BD94-6C0C7CDA27B5}" dt="2022-05-15T13:49:29.902" v="0" actId="1076"/>
          <ac:picMkLst>
            <pc:docMk/>
            <pc:sldMk cId="2637552424" sldId="266"/>
            <ac:picMk id="1030" creationId="{8373C1EE-6D16-FF26-76B8-93B4E6897AF2}"/>
          </ac:picMkLst>
        </pc:picChg>
        <pc:picChg chg="mod">
          <ac:chgData name="Jared Fiacco" userId="e4f6bfaef04c63d1" providerId="LiveId" clId="{D38C5BE2-17A7-461C-BD94-6C0C7CDA27B5}" dt="2022-05-15T13:49:29.902" v="0" actId="1076"/>
          <ac:picMkLst>
            <pc:docMk/>
            <pc:sldMk cId="2637552424" sldId="266"/>
            <ac:picMk id="1034" creationId="{B980752D-1CF8-A30C-CBB2-EFF357F61ED4}"/>
          </ac:picMkLst>
        </pc:picChg>
        <pc:picChg chg="mod">
          <ac:chgData name="Jared Fiacco" userId="e4f6bfaef04c63d1" providerId="LiveId" clId="{D38C5BE2-17A7-461C-BD94-6C0C7CDA27B5}" dt="2022-05-15T13:49:29.902" v="0" actId="1076"/>
          <ac:picMkLst>
            <pc:docMk/>
            <pc:sldMk cId="2637552424" sldId="266"/>
            <ac:picMk id="1036" creationId="{534C6FE8-F4BA-17DC-CF2A-CF9D083AE346}"/>
          </ac:picMkLst>
        </pc:picChg>
        <pc:picChg chg="mod">
          <ac:chgData name="Jared Fiacco" userId="e4f6bfaef04c63d1" providerId="LiveId" clId="{D38C5BE2-17A7-461C-BD94-6C0C7CDA27B5}" dt="2022-05-15T13:49:29.902" v="0" actId="1076"/>
          <ac:picMkLst>
            <pc:docMk/>
            <pc:sldMk cId="2637552424" sldId="266"/>
            <ac:picMk id="1038" creationId="{6041EDB3-F4B2-2BA9-2F42-5EEF170FE9EA}"/>
          </ac:picMkLst>
        </pc:picChg>
        <pc:picChg chg="mod">
          <ac:chgData name="Jared Fiacco" userId="e4f6bfaef04c63d1" providerId="LiveId" clId="{D38C5BE2-17A7-461C-BD94-6C0C7CDA27B5}" dt="2022-05-15T13:49:29.902" v="0" actId="1076"/>
          <ac:picMkLst>
            <pc:docMk/>
            <pc:sldMk cId="2637552424" sldId="266"/>
            <ac:picMk id="1040" creationId="{D7B46418-511E-4114-8B8D-7D6CD964B97B}"/>
          </ac:picMkLst>
        </pc:picChg>
        <pc:picChg chg="mod">
          <ac:chgData name="Jared Fiacco" userId="e4f6bfaef04c63d1" providerId="LiveId" clId="{D38C5BE2-17A7-461C-BD94-6C0C7CDA27B5}" dt="2022-05-15T13:49:29.902" v="0" actId="1076"/>
          <ac:picMkLst>
            <pc:docMk/>
            <pc:sldMk cId="2637552424" sldId="266"/>
            <ac:picMk id="1042" creationId="{760CDDC0-29D1-4ACE-84A4-BCD04C814568}"/>
          </ac:picMkLst>
        </pc:picChg>
        <pc:picChg chg="mod">
          <ac:chgData name="Jared Fiacco" userId="e4f6bfaef04c63d1" providerId="LiveId" clId="{D38C5BE2-17A7-461C-BD94-6C0C7CDA27B5}" dt="2022-05-15T13:49:29.902" v="0" actId="1076"/>
          <ac:picMkLst>
            <pc:docMk/>
            <pc:sldMk cId="2637552424" sldId="266"/>
            <ac:picMk id="1044" creationId="{7B9F09EC-0872-2456-64AB-FA5AA8199641}"/>
          </ac:picMkLst>
        </pc:picChg>
        <pc:picChg chg="mod">
          <ac:chgData name="Jared Fiacco" userId="e4f6bfaef04c63d1" providerId="LiveId" clId="{D38C5BE2-17A7-461C-BD94-6C0C7CDA27B5}" dt="2022-05-15T13:49:29.902" v="0" actId="1076"/>
          <ac:picMkLst>
            <pc:docMk/>
            <pc:sldMk cId="2637552424" sldId="266"/>
            <ac:picMk id="1046" creationId="{0EAA7E35-A087-BFD0-54C1-48B779DD89E8}"/>
          </ac:picMkLst>
        </pc:picChg>
        <pc:picChg chg="mod">
          <ac:chgData name="Jared Fiacco" userId="e4f6bfaef04c63d1" providerId="LiveId" clId="{D38C5BE2-17A7-461C-BD94-6C0C7CDA27B5}" dt="2022-05-15T13:49:29.902" v="0" actId="1076"/>
          <ac:picMkLst>
            <pc:docMk/>
            <pc:sldMk cId="2637552424" sldId="266"/>
            <ac:picMk id="1048" creationId="{3A78B402-022D-89C7-F5A9-FC4A215EEA40}"/>
          </ac:picMkLst>
        </pc:picChg>
        <pc:cxnChg chg="mod">
          <ac:chgData name="Jared Fiacco" userId="e4f6bfaef04c63d1" providerId="LiveId" clId="{D38C5BE2-17A7-461C-BD94-6C0C7CDA27B5}" dt="2022-05-15T13:49:29.902" v="0" actId="1076"/>
          <ac:cxnSpMkLst>
            <pc:docMk/>
            <pc:sldMk cId="2637552424" sldId="266"/>
            <ac:cxnSpMk id="37" creationId="{E3804E55-72D8-4949-ACA5-B3B5E17BDEE4}"/>
          </ac:cxnSpMkLst>
        </pc:cxnChg>
        <pc:cxnChg chg="mod">
          <ac:chgData name="Jared Fiacco" userId="e4f6bfaef04c63d1" providerId="LiveId" clId="{D38C5BE2-17A7-461C-BD94-6C0C7CDA27B5}" dt="2022-05-15T13:49:29.902" v="0" actId="1076"/>
          <ac:cxnSpMkLst>
            <pc:docMk/>
            <pc:sldMk cId="2637552424" sldId="266"/>
            <ac:cxnSpMk id="43" creationId="{5934ECDD-CEBB-9976-EBE8-56596BE14350}"/>
          </ac:cxnSpMkLst>
        </pc:cxnChg>
        <pc:cxnChg chg="mod">
          <ac:chgData name="Jared Fiacco" userId="e4f6bfaef04c63d1" providerId="LiveId" clId="{D38C5BE2-17A7-461C-BD94-6C0C7CDA27B5}" dt="2022-05-15T13:49:29.902" v="0" actId="1076"/>
          <ac:cxnSpMkLst>
            <pc:docMk/>
            <pc:sldMk cId="2637552424" sldId="266"/>
            <ac:cxnSpMk id="45" creationId="{52CA36DB-1ED3-40ED-9F3A-158D3E2D7360}"/>
          </ac:cxnSpMkLst>
        </pc:cxnChg>
        <pc:cxnChg chg="mod">
          <ac:chgData name="Jared Fiacco" userId="e4f6bfaef04c63d1" providerId="LiveId" clId="{D38C5BE2-17A7-461C-BD94-6C0C7CDA27B5}" dt="2022-05-15T13:49:29.902" v="0" actId="1076"/>
          <ac:cxnSpMkLst>
            <pc:docMk/>
            <pc:sldMk cId="2637552424" sldId="266"/>
            <ac:cxnSpMk id="54" creationId="{2A5D7007-D002-4D32-AA23-2FAA6C8C54FF}"/>
          </ac:cxnSpMkLst>
        </pc:cxnChg>
        <pc:cxnChg chg="mod">
          <ac:chgData name="Jared Fiacco" userId="e4f6bfaef04c63d1" providerId="LiveId" clId="{D38C5BE2-17A7-461C-BD94-6C0C7CDA27B5}" dt="2022-05-15T13:49:29.902" v="0" actId="1076"/>
          <ac:cxnSpMkLst>
            <pc:docMk/>
            <pc:sldMk cId="2637552424" sldId="266"/>
            <ac:cxnSpMk id="59" creationId="{723B867F-CE77-4420-880F-7FBB1581F784}"/>
          </ac:cxnSpMkLst>
        </pc:cxnChg>
        <pc:cxnChg chg="mod">
          <ac:chgData name="Jared Fiacco" userId="e4f6bfaef04c63d1" providerId="LiveId" clId="{D38C5BE2-17A7-461C-BD94-6C0C7CDA27B5}" dt="2022-05-15T13:49:29.902" v="0" actId="1076"/>
          <ac:cxnSpMkLst>
            <pc:docMk/>
            <pc:sldMk cId="2637552424" sldId="266"/>
            <ac:cxnSpMk id="65" creationId="{F1B06F3D-5D62-4FA3-B657-99F08BB89958}"/>
          </ac:cxnSpMkLst>
        </pc:cxnChg>
        <pc:cxnChg chg="mod">
          <ac:chgData name="Jared Fiacco" userId="e4f6bfaef04c63d1" providerId="LiveId" clId="{D38C5BE2-17A7-461C-BD94-6C0C7CDA27B5}" dt="2022-05-15T13:49:29.902" v="0" actId="1076"/>
          <ac:cxnSpMkLst>
            <pc:docMk/>
            <pc:sldMk cId="2637552424" sldId="266"/>
            <ac:cxnSpMk id="79" creationId="{5A62DE4F-2D4C-4E89-98FD-95533ED1775C}"/>
          </ac:cxnSpMkLst>
        </pc:cxnChg>
        <pc:cxnChg chg="mod">
          <ac:chgData name="Jared Fiacco" userId="e4f6bfaef04c63d1" providerId="LiveId" clId="{D38C5BE2-17A7-461C-BD94-6C0C7CDA27B5}" dt="2022-05-15T13:49:29.902" v="0" actId="1076"/>
          <ac:cxnSpMkLst>
            <pc:docMk/>
            <pc:sldMk cId="2637552424" sldId="266"/>
            <ac:cxnSpMk id="87" creationId="{2631579E-EA0D-4C22-9086-ADA4FA144BDB}"/>
          </ac:cxnSpMkLst>
        </pc:cxnChg>
      </pc:sldChg>
    </pc:docChg>
  </pc:docChgLst>
  <pc:docChgLst>
    <pc:chgData name="Jared Fiacco" userId="e4f6bfaef04c63d1" providerId="LiveId" clId="{1E164F9B-1AA4-4F00-B498-4771B2C0354E}"/>
    <pc:docChg chg="undo custSel delSld modSld">
      <pc:chgData name="Jared Fiacco" userId="e4f6bfaef04c63d1" providerId="LiveId" clId="{1E164F9B-1AA4-4F00-B498-4771B2C0354E}" dt="2022-05-15T13:48:44.496" v="253" actId="47"/>
      <pc:docMkLst>
        <pc:docMk/>
      </pc:docMkLst>
      <pc:sldChg chg="del">
        <pc:chgData name="Jared Fiacco" userId="e4f6bfaef04c63d1" providerId="LiveId" clId="{1E164F9B-1AA4-4F00-B498-4771B2C0354E}" dt="2022-05-15T13:48:44.496" v="253" actId="47"/>
        <pc:sldMkLst>
          <pc:docMk/>
          <pc:sldMk cId="3624137779" sldId="258"/>
        </pc:sldMkLst>
      </pc:sldChg>
      <pc:sldChg chg="addSp delSp modSp mod">
        <pc:chgData name="Jared Fiacco" userId="e4f6bfaef04c63d1" providerId="LiveId" clId="{1E164F9B-1AA4-4F00-B498-4771B2C0354E}" dt="2022-05-15T13:48:30.620" v="252" actId="478"/>
        <pc:sldMkLst>
          <pc:docMk/>
          <pc:sldMk cId="2637552424" sldId="266"/>
        </pc:sldMkLst>
        <pc:spChg chg="mod or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38" creationId="{FB331FEB-7A12-1CEE-33B8-6F50F3A3886C}"/>
          </ac:spMkLst>
        </pc:spChg>
        <pc:spChg chg="del">
          <ac:chgData name="Jared Fiacco" userId="e4f6bfaef04c63d1" providerId="LiveId" clId="{1E164F9B-1AA4-4F00-B498-4771B2C0354E}" dt="2022-05-15T13:39:38.870" v="25" actId="478"/>
          <ac:spMkLst>
            <pc:docMk/>
            <pc:sldMk cId="2637552424" sldId="266"/>
            <ac:spMk id="39" creationId="{5D5A7BEE-7270-1833-0F59-A58F795E93B4}"/>
          </ac:spMkLst>
        </pc:spChg>
        <pc:spChg chg="del">
          <ac:chgData name="Jared Fiacco" userId="e4f6bfaef04c63d1" providerId="LiveId" clId="{1E164F9B-1AA4-4F00-B498-4771B2C0354E}" dt="2022-05-15T13:48:30.620" v="252" actId="478"/>
          <ac:spMkLst>
            <pc:docMk/>
            <pc:sldMk cId="2637552424" sldId="266"/>
            <ac:spMk id="40" creationId="{716500CF-FA01-358B-420E-79014FECAC54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41" creationId="{3C06F8D7-9F68-4789-B25E-FD9DA1513E71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42" creationId="{042BD826-EC59-A435-D940-43B1FF155430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44" creationId="{573F4EF7-DDBC-4CC4-A95C-DD8AEB8B3A09}"/>
          </ac:spMkLst>
        </pc:spChg>
        <pc:spChg chg="add mod ord">
          <ac:chgData name="Jared Fiacco" userId="e4f6bfaef04c63d1" providerId="LiveId" clId="{1E164F9B-1AA4-4F00-B498-4771B2C0354E}" dt="2022-05-15T13:47:54.706" v="251" actId="207"/>
          <ac:spMkLst>
            <pc:docMk/>
            <pc:sldMk cId="2637552424" sldId="266"/>
            <ac:spMk id="47" creationId="{C29DF940-0AD2-37A7-96AE-545D2C223AA1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49" creationId="{DB9D40D4-985D-49A2-9EFF-CFAA243F9F30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61" creationId="{03DD6DB6-B25E-43E2-9FA7-C521491A9F2D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67" creationId="{D221BC66-D5C9-4B49-84BE-8723DAE2F94C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68" creationId="{E8EEC665-BBC5-4DA7-BC85-FD83FCC28792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69" creationId="{58EA6D4B-261D-4B03-8FDC-9F2505CD9A8B}"/>
          </ac:spMkLst>
        </pc:spChg>
        <pc:spChg chg="del">
          <ac:chgData name="Jared Fiacco" userId="e4f6bfaef04c63d1" providerId="LiveId" clId="{1E164F9B-1AA4-4F00-B498-4771B2C0354E}" dt="2022-05-15T13:39:38.870" v="25" actId="478"/>
          <ac:spMkLst>
            <pc:docMk/>
            <pc:sldMk cId="2637552424" sldId="266"/>
            <ac:spMk id="97" creationId="{3B56B241-6598-4453-8BFA-07FE9F3C96C0}"/>
          </ac:spMkLst>
        </pc:spChg>
        <pc:grpChg chg="add del mod">
          <ac:chgData name="Jared Fiacco" userId="e4f6bfaef04c63d1" providerId="LiveId" clId="{1E164F9B-1AA4-4F00-B498-4771B2C0354E}" dt="2022-05-15T13:41:57.814" v="170" actId="165"/>
          <ac:grpSpMkLst>
            <pc:docMk/>
            <pc:sldMk cId="2637552424" sldId="266"/>
            <ac:grpSpMk id="2" creationId="{DDF081D3-CE3F-1E16-6BE7-0F9CA8686734}"/>
          </ac:grpSpMkLst>
        </pc:grpChg>
        <pc:grpChg chg="add mod">
          <ac:chgData name="Jared Fiacco" userId="e4f6bfaef04c63d1" providerId="LiveId" clId="{1E164F9B-1AA4-4F00-B498-4771B2C0354E}" dt="2022-05-15T13:46:23.467" v="239" actId="1076"/>
          <ac:grpSpMkLst>
            <pc:docMk/>
            <pc:sldMk cId="2637552424" sldId="266"/>
            <ac:grpSpMk id="4" creationId="{1442582A-3547-1F44-30B1-5C55A1BE75C4}"/>
          </ac:grpSpMkLst>
        </pc:grpChg>
        <pc:grpChg chg="add mod">
          <ac:chgData name="Jared Fiacco" userId="e4f6bfaef04c63d1" providerId="LiveId" clId="{1E164F9B-1AA4-4F00-B498-4771B2C0354E}" dt="2022-05-15T13:46:23.467" v="239" actId="1076"/>
          <ac:grpSpMkLst>
            <pc:docMk/>
            <pc:sldMk cId="2637552424" sldId="266"/>
            <ac:grpSpMk id="11" creationId="{1576249E-C9FC-311A-810D-B600249E7A01}"/>
          </ac:grpSpMkLst>
        </pc:grpChg>
        <pc:picChg chg="mod topLvl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5" creationId="{12E4C943-39D1-C0A6-627C-640C39364F38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6" creationId="{3984912C-4A36-11F5-3CE5-4C4FBB849179}"/>
          </ac:picMkLst>
        </pc:picChg>
        <pc:picChg chg="mod topLvl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8" creationId="{8E4E5B15-A4EB-6EFA-16C8-BEAD11DEBFC4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" creationId="{68497C2B-A344-4020-B2D0-F48D510138FE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46" creationId="{3AFB97C1-9597-4F41-96D6-53AF0AB0BC73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28" creationId="{72C8560A-A80B-F2D0-A0C7-6D6FFFB640CB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30" creationId="{8373C1EE-6D16-FF26-76B8-93B4E6897AF2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34" creationId="{B980752D-1CF8-A30C-CBB2-EFF357F61ED4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36" creationId="{534C6FE8-F4BA-17DC-CF2A-CF9D083AE346}"/>
          </ac:picMkLst>
        </pc:picChg>
        <pc:picChg chg="mod">
          <ac:chgData name="Jared Fiacco" userId="e4f6bfaef04c63d1" providerId="LiveId" clId="{1E164F9B-1AA4-4F00-B498-4771B2C0354E}" dt="2022-05-15T13:46:40.667" v="243" actId="1076"/>
          <ac:picMkLst>
            <pc:docMk/>
            <pc:sldMk cId="2637552424" sldId="266"/>
            <ac:picMk id="1038" creationId="{6041EDB3-F4B2-2BA9-2F42-5EEF170FE9EA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0" creationId="{D7B46418-511E-4114-8B8D-7D6CD964B97B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2" creationId="{760CDDC0-29D1-4ACE-84A4-BCD04C814568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4" creationId="{7B9F09EC-0872-2456-64AB-FA5AA8199641}"/>
          </ac:picMkLst>
        </pc:picChg>
        <pc:picChg chg="mod topLvl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6" creationId="{0EAA7E35-A087-BFD0-54C1-48B779DD89E8}"/>
          </ac:picMkLst>
        </pc:picChg>
        <pc:picChg chg="mod topLvl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8" creationId="{3A78B402-022D-89C7-F5A9-FC4A215EEA40}"/>
          </ac:picMkLst>
        </pc:pic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37" creationId="{E3804E55-72D8-4949-ACA5-B3B5E17BDEE4}"/>
          </ac:cxnSpMkLst>
        </pc:cxnChg>
        <pc:cxnChg chg="add 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43" creationId="{5934ECDD-CEBB-9976-EBE8-56596BE14350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45" creationId="{52CA36DB-1ED3-40ED-9F3A-158D3E2D7360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54" creationId="{2A5D7007-D002-4D32-AA23-2FAA6C8C54FF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59" creationId="{723B867F-CE77-4420-880F-7FBB1581F784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65" creationId="{F1B06F3D-5D62-4FA3-B657-99F08BB89958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79" creationId="{5A62DE4F-2D4C-4E89-98FD-95533ED1775C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87" creationId="{2631579E-EA0D-4C22-9086-ADA4FA144BD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8ADF-6BEA-4D9A-B694-AB7CC8AC1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35944-8843-4755-8F3A-93DEB1CA9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20F03-8D3E-42B1-AB12-539832E4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081AA-6568-43DE-9366-2D0ABEDA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43E8-B762-4C20-8F2C-4065C1DD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4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053A-2EFB-4135-91E1-411541FE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B735C-9767-482F-AD32-A394D26CA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5E0F9-A192-4AFE-B0E1-1E4F5B70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2C2FE-E619-488C-9FD7-A64AE5BC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5736-8EC2-4FCC-8894-3D5AA51D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8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C0C88-3FE1-473A-8772-317A0B9A2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E86E0-41DE-42FD-9ED4-ECE01D9F0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164E6-A635-4E63-9078-462F35F3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D53D9-CB66-4677-8994-20D068B0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40EDB-E335-49C9-B9CB-89B29DD2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D9E0-0724-4688-B381-04331ED1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FD9F8-84B8-4F5A-A377-F169580ED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F3CB8-1279-4837-B9EC-113E4E87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1CCFD-0508-472A-A867-808B8854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3A0DE-FB24-496F-8966-9BFA976B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9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F3BE-8BF2-4B69-A3B5-F7B854E2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BAA4F-9F86-4C2E-AA56-2C7F9DDBD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774F3-C097-4C66-B224-5A4EB068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1D53F-3B28-4D27-8AED-29CAF317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020BD-4771-484A-907D-EB411576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7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84A0-3240-464E-828A-4A7AACB4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B784-783C-4F4C-A7AA-D515D1D80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8F2EF-B5D8-4890-A61B-3CE337EA5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ECE59-F065-4E2A-AB3A-EAA6999FD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FAE80-34E8-4861-87DD-04740BA8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62ACC-E90D-41AD-9E75-3D050F32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3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39B0-BBE0-494F-B701-0F908A0E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805BD-CFC7-4E2D-8425-62FC820BA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34C08-275D-457F-BB0F-D95EAF5DB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FA614-BD80-498B-A858-D9EC9781C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C154B-2622-48B7-99A7-134B1E404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6D71B8-814F-4AAB-A62F-2EC73E22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2B336-6B2F-4ABB-B406-D4C90783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1F589-E00B-471D-9917-74A3D6D2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2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B1EF-9855-483A-8F91-547722AA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F5895-2C9C-4790-A348-6907E15B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D4AFD-EDEA-4C93-9B26-5F2CB948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5D5AE-E34E-4C15-BB06-A2B168BA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7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17C05-F475-46BF-9448-97E33E37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87BB2-5985-42DC-9DA6-CBADAFBA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443FE-EF62-4BEA-9948-A9FA53DA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ACF3-69D7-4716-ADBA-3C15B526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EAA4-BBDD-4585-B06E-EBD85B7DD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46A7-6387-4CF9-8C2B-98028242A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79D5A-D233-4A86-B35F-C0E6F183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81A4D-7B9A-41D6-B599-23FC3028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49277-F900-46BB-9056-730ADC98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1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6AE9-0E81-413C-91C8-4B8885A5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DCD56-F15A-463B-B2D0-5A9E11DB2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BA1ED-4CE1-43DB-90E8-1450B57C9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83235-D860-4B57-A0F3-D37DB88E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A77A7-5E89-4F62-8078-C63465D3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1AE93-F7C1-40C2-A922-86B75F2E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6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DBF2D-47DB-4C31-B5B4-27397CED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9B9E1-72D4-4500-A3C7-C71D46B00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58745-2B82-42E7-8429-1A9289A18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E8B5E-9B7E-478B-B1CC-F0BE94E1FF21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CA616-0BF1-4A44-B18E-18E40B8B8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4188-2FE6-472C-BEB1-A6BF104F7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29DF940-0AD2-37A7-96AE-545D2C223AA1}"/>
              </a:ext>
            </a:extLst>
          </p:cNvPr>
          <p:cNvSpPr/>
          <p:nvPr/>
        </p:nvSpPr>
        <p:spPr>
          <a:xfrm>
            <a:off x="493069" y="739369"/>
            <a:ext cx="6537296" cy="455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Curved Left 40">
            <a:extLst>
              <a:ext uri="{FF2B5EF4-FFF2-40B4-BE49-F238E27FC236}">
                <a16:creationId xmlns:a16="http://schemas.microsoft.com/office/drawing/2014/main" id="{3C06F8D7-9F68-4789-B25E-FD9DA1513E71}"/>
              </a:ext>
            </a:extLst>
          </p:cNvPr>
          <p:cNvSpPr/>
          <p:nvPr/>
        </p:nvSpPr>
        <p:spPr>
          <a:xfrm rot="15829040" flipV="1">
            <a:off x="7666705" y="1053759"/>
            <a:ext cx="398534" cy="3991667"/>
          </a:xfrm>
          <a:prstGeom prst="curvedLeftArrow">
            <a:avLst>
              <a:gd name="adj1" fmla="val 0"/>
              <a:gd name="adj2" fmla="val 28586"/>
              <a:gd name="adj3" fmla="val 13353"/>
            </a:avLst>
          </a:prstGeom>
          <a:solidFill>
            <a:srgbClr val="44546A"/>
          </a:solidFill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804E55-72D8-4949-ACA5-B3B5E17BDEE4}"/>
              </a:ext>
            </a:extLst>
          </p:cNvPr>
          <p:cNvCxnSpPr>
            <a:cxnSpLocks/>
          </p:cNvCxnSpPr>
          <p:nvPr/>
        </p:nvCxnSpPr>
        <p:spPr>
          <a:xfrm flipV="1">
            <a:off x="6482109" y="4161299"/>
            <a:ext cx="2091358" cy="463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1B06F3D-5D62-4FA3-B657-99F08BB89958}"/>
              </a:ext>
            </a:extLst>
          </p:cNvPr>
          <p:cNvCxnSpPr>
            <a:cxnSpLocks/>
          </p:cNvCxnSpPr>
          <p:nvPr/>
        </p:nvCxnSpPr>
        <p:spPr>
          <a:xfrm>
            <a:off x="1486933" y="2326059"/>
            <a:ext cx="14566" cy="120684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442582A-3547-1F44-30B1-5C55A1BE75C4}"/>
              </a:ext>
            </a:extLst>
          </p:cNvPr>
          <p:cNvGrpSpPr/>
          <p:nvPr/>
        </p:nvGrpSpPr>
        <p:grpSpPr>
          <a:xfrm>
            <a:off x="4866335" y="3477950"/>
            <a:ext cx="1965846" cy="1536205"/>
            <a:chOff x="3343002" y="3461920"/>
            <a:chExt cx="1965846" cy="1536205"/>
          </a:xfrm>
        </p:grpSpPr>
        <p:pic>
          <p:nvPicPr>
            <p:cNvPr id="1036" name="Picture 12" descr="AWS Lambda Logo PNG Transparent &amp; SVG Vector - Freebie Supply">
              <a:extLst>
                <a:ext uri="{FF2B5EF4-FFF2-40B4-BE49-F238E27FC236}">
                  <a16:creationId xmlns:a16="http://schemas.microsoft.com/office/drawing/2014/main" id="{534C6FE8-F4BA-17DC-CF2A-CF9D083AE3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4160" y="3461920"/>
              <a:ext cx="1055488" cy="1277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3AFB97C1-9597-4F41-96D6-53AF0AB0BC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720" b="89981" l="10000" r="90000">
                          <a14:foregroundMark x1="50778" y1="8720" x2="50778" y2="8720"/>
                          <a14:foregroundMark x1="52889" y1="59184" x2="52889" y2="59184"/>
                          <a14:foregroundMark x1="60667" y1="82560" x2="60667" y2="82560"/>
                          <a14:foregroundMark x1="58000" y1="79777" x2="58000" y2="79777"/>
                          <a14:foregroundMark x1="56889" y1="89239" x2="56889" y2="892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63" t="6460" r="23578" b="5873"/>
            <a:stretch/>
          </p:blipFill>
          <p:spPr>
            <a:xfrm>
              <a:off x="4695781" y="3505556"/>
              <a:ext cx="538501" cy="535893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221BC66-D5C9-4B49-84BE-8723DAE2F94C}"/>
                </a:ext>
              </a:extLst>
            </p:cNvPr>
            <p:cNvSpPr txBox="1"/>
            <p:nvPr/>
          </p:nvSpPr>
          <p:spPr>
            <a:xfrm>
              <a:off x="3343002" y="4598015"/>
              <a:ext cx="1965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9900"/>
                  </a:solidFill>
                </a:rPr>
                <a:t>Lambda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E8EEC665-BBC5-4DA7-BC85-FD83FCC28792}"/>
              </a:ext>
            </a:extLst>
          </p:cNvPr>
          <p:cNvSpPr txBox="1"/>
          <p:nvPr/>
        </p:nvSpPr>
        <p:spPr>
          <a:xfrm>
            <a:off x="5108206" y="716523"/>
            <a:ext cx="152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</a:rPr>
              <a:t>Redshift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EA6D4B-261D-4B03-8FDC-9F2505CD9A8B}"/>
              </a:ext>
            </a:extLst>
          </p:cNvPr>
          <p:cNvSpPr txBox="1"/>
          <p:nvPr/>
        </p:nvSpPr>
        <p:spPr>
          <a:xfrm>
            <a:off x="919735" y="4646895"/>
            <a:ext cx="1161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</a:rPr>
              <a:t>SNS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9D40D4-985D-49A2-9EFF-CFAA243F9F30}"/>
              </a:ext>
            </a:extLst>
          </p:cNvPr>
          <p:cNvSpPr txBox="1"/>
          <p:nvPr/>
        </p:nvSpPr>
        <p:spPr>
          <a:xfrm>
            <a:off x="750645" y="818462"/>
            <a:ext cx="158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</a:rPr>
              <a:t>Cloud Watch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A62DE4F-2D4C-4E89-98FD-95533ED1775C}"/>
              </a:ext>
            </a:extLst>
          </p:cNvPr>
          <p:cNvCxnSpPr>
            <a:cxnSpLocks/>
          </p:cNvCxnSpPr>
          <p:nvPr/>
        </p:nvCxnSpPr>
        <p:spPr>
          <a:xfrm>
            <a:off x="2149557" y="4129526"/>
            <a:ext cx="873863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631579E-EA0D-4C22-9086-ADA4FA144BDB}"/>
              </a:ext>
            </a:extLst>
          </p:cNvPr>
          <p:cNvCxnSpPr>
            <a:cxnSpLocks/>
          </p:cNvCxnSpPr>
          <p:nvPr/>
        </p:nvCxnSpPr>
        <p:spPr>
          <a:xfrm flipV="1">
            <a:off x="5784404" y="2088356"/>
            <a:ext cx="11339" cy="1358997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68497C2B-A344-4020-B2D0-F48D510138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5369" y="1136332"/>
            <a:ext cx="904978" cy="90497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73F4EF7-DDBC-4CC4-A95C-DD8AEB8B3A09}"/>
              </a:ext>
            </a:extLst>
          </p:cNvPr>
          <p:cNvSpPr txBox="1"/>
          <p:nvPr/>
        </p:nvSpPr>
        <p:spPr>
          <a:xfrm>
            <a:off x="7504286" y="1378054"/>
            <a:ext cx="161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Data Studio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CA36DB-1ED3-40ED-9F3A-158D3E2D736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366452" y="1588379"/>
            <a:ext cx="568917" cy="44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>
            <a:extLst>
              <a:ext uri="{FF2B5EF4-FFF2-40B4-BE49-F238E27FC236}">
                <a16:creationId xmlns:a16="http://schemas.microsoft.com/office/drawing/2014/main" id="{D7B46418-511E-4114-8B8D-7D6CD964B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3" t="48833" r="5439"/>
          <a:stretch/>
        </p:blipFill>
        <p:spPr bwMode="auto">
          <a:xfrm>
            <a:off x="11286350" y="1075515"/>
            <a:ext cx="1362101" cy="105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Gmail Logo (2022) - Free Download PNG, SVG, AI">
            <a:extLst>
              <a:ext uri="{FF2B5EF4-FFF2-40B4-BE49-F238E27FC236}">
                <a16:creationId xmlns:a16="http://schemas.microsoft.com/office/drawing/2014/main" id="{760CDDC0-29D1-4ACE-84A4-BCD04C814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74" y="1223937"/>
            <a:ext cx="1010913" cy="75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A5D7007-D002-4D32-AA23-2FAA6C8C54FF}"/>
              </a:ext>
            </a:extLst>
          </p:cNvPr>
          <p:cNvCxnSpPr>
            <a:cxnSpLocks/>
          </p:cNvCxnSpPr>
          <p:nvPr/>
        </p:nvCxnSpPr>
        <p:spPr>
          <a:xfrm flipV="1">
            <a:off x="9037560" y="1578109"/>
            <a:ext cx="501644" cy="2457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23B867F-CE77-4420-880F-7FBB1581F784}"/>
              </a:ext>
            </a:extLst>
          </p:cNvPr>
          <p:cNvCxnSpPr>
            <a:cxnSpLocks/>
          </p:cNvCxnSpPr>
          <p:nvPr/>
        </p:nvCxnSpPr>
        <p:spPr>
          <a:xfrm flipV="1">
            <a:off x="10731346" y="1575652"/>
            <a:ext cx="501644" cy="2457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3DD6DB6-B25E-43E2-9FA7-C521491A9F2D}"/>
              </a:ext>
            </a:extLst>
          </p:cNvPr>
          <p:cNvSpPr txBox="1"/>
          <p:nvPr/>
        </p:nvSpPr>
        <p:spPr>
          <a:xfrm>
            <a:off x="8259710" y="600002"/>
            <a:ext cx="3408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Data Studio Report Emailed Daily</a:t>
            </a:r>
          </a:p>
        </p:txBody>
      </p:sp>
      <p:pic>
        <p:nvPicPr>
          <p:cNvPr id="6" name="Picture 2" descr="Self-service Business Intelligence for Amazon Redshift - Holistics |  Self-service BI Platform">
            <a:extLst>
              <a:ext uri="{FF2B5EF4-FFF2-40B4-BE49-F238E27FC236}">
                <a16:creationId xmlns:a16="http://schemas.microsoft.com/office/drawing/2014/main" id="{3984912C-4A36-11F5-3CE5-4C4FBB849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2" t="12775" r="60260" b="15253"/>
          <a:stretch/>
        </p:blipFill>
        <p:spPr bwMode="auto">
          <a:xfrm>
            <a:off x="5290674" y="1039876"/>
            <a:ext cx="1016476" cy="105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ubSub+ Amazon SNS Producer via API Gateway - Connector Hub | Solace">
            <a:extLst>
              <a:ext uri="{FF2B5EF4-FFF2-40B4-BE49-F238E27FC236}">
                <a16:creationId xmlns:a16="http://schemas.microsoft.com/office/drawing/2014/main" id="{72C8560A-A80B-F2D0-A0C7-6D6FFFB64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48"/>
          <a:stretch/>
        </p:blipFill>
        <p:spPr bwMode="auto">
          <a:xfrm>
            <a:off x="984566" y="3602549"/>
            <a:ext cx="1114946" cy="10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ws-cloudwatch-logo-png-transparent - CodeOpinion">
            <a:extLst>
              <a:ext uri="{FF2B5EF4-FFF2-40B4-BE49-F238E27FC236}">
                <a16:creationId xmlns:a16="http://schemas.microsoft.com/office/drawing/2014/main" id="{8373C1EE-6D16-FF26-76B8-93B4E6897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79" y="1166064"/>
            <a:ext cx="975507" cy="110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ordPress Amazon S3 Storage Plugin">
            <a:extLst>
              <a:ext uri="{FF2B5EF4-FFF2-40B4-BE49-F238E27FC236}">
                <a16:creationId xmlns:a16="http://schemas.microsoft.com/office/drawing/2014/main" id="{B980752D-1CF8-A30C-CBB2-EFF357F61E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11" t="22516" r="38878" b="21893"/>
          <a:stretch/>
        </p:blipFill>
        <p:spPr bwMode="auto">
          <a:xfrm>
            <a:off x="3106692" y="3447353"/>
            <a:ext cx="1297135" cy="142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041EDB3-F4B2-2BA9-2F42-5EEF170FE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069" y="1201270"/>
            <a:ext cx="1336098" cy="79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42BD826-EC59-A435-D940-43B1FF155430}"/>
              </a:ext>
            </a:extLst>
          </p:cNvPr>
          <p:cNvSpPr txBox="1"/>
          <p:nvPr/>
        </p:nvSpPr>
        <p:spPr>
          <a:xfrm>
            <a:off x="3434297" y="4793966"/>
            <a:ext cx="632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</a:rPr>
              <a:t>S3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76249E-C9FC-311A-810D-B600249E7A01}"/>
              </a:ext>
            </a:extLst>
          </p:cNvPr>
          <p:cNvGrpSpPr/>
          <p:nvPr/>
        </p:nvGrpSpPr>
        <p:grpSpPr>
          <a:xfrm>
            <a:off x="8236039" y="3025374"/>
            <a:ext cx="3105223" cy="3461043"/>
            <a:chOff x="8991153" y="3167002"/>
            <a:chExt cx="3105223" cy="3461043"/>
          </a:xfrm>
        </p:grpSpPr>
        <p:pic>
          <p:nvPicPr>
            <p:cNvPr id="5" name="Picture 2" descr="Bird Scooters | Derby, KS - Official Website">
              <a:extLst>
                <a:ext uri="{FF2B5EF4-FFF2-40B4-BE49-F238E27FC236}">
                  <a16:creationId xmlns:a16="http://schemas.microsoft.com/office/drawing/2014/main" id="{12E4C943-39D1-C0A6-627C-640C39364F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4407" y="3458933"/>
              <a:ext cx="1677140" cy="568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6" descr="Lyft Logo / Internet / Logonoid.com">
              <a:extLst>
                <a:ext uri="{FF2B5EF4-FFF2-40B4-BE49-F238E27FC236}">
                  <a16:creationId xmlns:a16="http://schemas.microsoft.com/office/drawing/2014/main" id="{8E4E5B15-A4EB-6EFA-16C8-BEAD11DEB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2046" y="3947785"/>
              <a:ext cx="1141662" cy="80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Lyft Scooters">
              <a:extLst>
                <a:ext uri="{FF2B5EF4-FFF2-40B4-BE49-F238E27FC236}">
                  <a16:creationId xmlns:a16="http://schemas.microsoft.com/office/drawing/2014/main" id="{7B9F09EC-0872-2456-64AB-FA5AA81996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14" t="2603" r="17752" b="4407"/>
            <a:stretch/>
          </p:blipFill>
          <p:spPr bwMode="auto">
            <a:xfrm>
              <a:off x="8991153" y="3335787"/>
              <a:ext cx="3105223" cy="3292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elp Center">
              <a:extLst>
                <a:ext uri="{FF2B5EF4-FFF2-40B4-BE49-F238E27FC236}">
                  <a16:creationId xmlns:a16="http://schemas.microsoft.com/office/drawing/2014/main" id="{0EAA7E35-A087-BFD0-54C1-48B779DD89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3778" y="4739993"/>
              <a:ext cx="1523205" cy="553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Spin TM – Logos Download">
              <a:extLst>
                <a:ext uri="{FF2B5EF4-FFF2-40B4-BE49-F238E27FC236}">
                  <a16:creationId xmlns:a16="http://schemas.microsoft.com/office/drawing/2014/main" id="{3A78B402-022D-89C7-F5A9-FC4A215EEA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0157" y="5341691"/>
              <a:ext cx="1370446" cy="45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331FEB-7A12-1CEE-33B8-6F50F3A3886C}"/>
                </a:ext>
              </a:extLst>
            </p:cNvPr>
            <p:cNvSpPr txBox="1"/>
            <p:nvPr/>
          </p:nvSpPr>
          <p:spPr>
            <a:xfrm>
              <a:off x="8991154" y="3167002"/>
              <a:ext cx="2841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E-Scooter &amp; E-Bike Status APIs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934ECDD-CEBB-9976-EBE8-56596BE14350}"/>
              </a:ext>
            </a:extLst>
          </p:cNvPr>
          <p:cNvCxnSpPr>
            <a:cxnSpLocks/>
          </p:cNvCxnSpPr>
          <p:nvPr/>
        </p:nvCxnSpPr>
        <p:spPr>
          <a:xfrm>
            <a:off x="4349775" y="4120552"/>
            <a:ext cx="873863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552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D869C1-D46A-4F66-B0F8-7BE8EECE8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94" y="0"/>
            <a:ext cx="569241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1894FD-D0F3-4EE0-BDC0-2E603DEA2A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9284" t="82870" r="19881" b="13796"/>
          <a:stretch/>
        </p:blipFill>
        <p:spPr>
          <a:xfrm>
            <a:off x="3778251" y="5683250"/>
            <a:ext cx="40322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46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3AEEAE-A158-44AA-99E0-083F45A07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347" y="1133458"/>
            <a:ext cx="4105305" cy="459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3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3D100F7-5634-4E30-8F2C-67F0907C7907}"/>
              </a:ext>
            </a:extLst>
          </p:cNvPr>
          <p:cNvGrpSpPr/>
          <p:nvPr/>
        </p:nvGrpSpPr>
        <p:grpSpPr>
          <a:xfrm>
            <a:off x="830395" y="71181"/>
            <a:ext cx="10274246" cy="6553864"/>
            <a:chOff x="830395" y="71181"/>
            <a:chExt cx="10274246" cy="65538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68FF33C-EE55-404D-B202-C2CCD6FF0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395" y="1095528"/>
              <a:ext cx="10274246" cy="552951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F257E7-7E2B-4BA1-A4AE-B5C545042387}"/>
                </a:ext>
              </a:extLst>
            </p:cNvPr>
            <p:cNvSpPr txBox="1"/>
            <p:nvPr/>
          </p:nvSpPr>
          <p:spPr>
            <a:xfrm>
              <a:off x="1122428" y="71181"/>
              <a:ext cx="9690180" cy="10243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chemeClr val="accent1"/>
                  </a:solidFill>
                </a:rPr>
                <a:t>BigQuery</a:t>
              </a:r>
              <a:r>
                <a:rPr lang="en-US" sz="2400" dirty="0">
                  <a:solidFill>
                    <a:schemeClr val="accent1"/>
                  </a:solidFill>
                </a:rPr>
                <a:t>:</a:t>
              </a:r>
            </a:p>
            <a:p>
              <a:r>
                <a:rPr lang="en-US" sz="1800" dirty="0">
                  <a:solidFill>
                    <a:schemeClr val="accent1"/>
                  </a:solidFill>
                </a:rPr>
                <a:t>Go to the [DATASET.TABLE_NAME] you chose in the cloud_function_event_prod.py. Go </a:t>
              </a:r>
              <a:r>
                <a:rPr lang="en-US" dirty="0">
                  <a:solidFill>
                    <a:schemeClr val="accent1"/>
                  </a:solidFill>
                </a:rPr>
                <a:t>to </a:t>
              </a:r>
              <a:r>
                <a:rPr lang="en-US" dirty="0" err="1">
                  <a:solidFill>
                    <a:schemeClr val="accent1"/>
                  </a:solidFill>
                </a:rPr>
                <a:t>BigQuery</a:t>
              </a:r>
              <a:r>
                <a:rPr lang="en-US" dirty="0">
                  <a:solidFill>
                    <a:schemeClr val="accent1"/>
                  </a:solidFill>
                </a:rPr>
                <a:t> and q</a:t>
              </a:r>
              <a:r>
                <a:rPr lang="en-US" sz="1800" dirty="0">
                  <a:solidFill>
                    <a:schemeClr val="accent1"/>
                  </a:solidFill>
                </a:rPr>
                <a:t>uery the table after publishing using the main.py script.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0AB7178-3BA5-453B-9E20-EE7B700B6114}"/>
                </a:ext>
              </a:extLst>
            </p:cNvPr>
            <p:cNvSpPr/>
            <p:nvPr/>
          </p:nvSpPr>
          <p:spPr>
            <a:xfrm>
              <a:off x="2724794" y="3057412"/>
              <a:ext cx="1576307" cy="150064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665467D-1D2E-4809-9955-85B6F5FC4BA5}"/>
                </a:ext>
              </a:extLst>
            </p:cNvPr>
            <p:cNvSpPr/>
            <p:nvPr/>
          </p:nvSpPr>
          <p:spPr>
            <a:xfrm>
              <a:off x="5103004" y="2250936"/>
              <a:ext cx="5393019" cy="17080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E989DB-F35A-4791-B762-49C59DDEAA86}"/>
                </a:ext>
              </a:extLst>
            </p:cNvPr>
            <p:cNvSpPr/>
            <p:nvPr/>
          </p:nvSpPr>
          <p:spPr>
            <a:xfrm>
              <a:off x="4788416" y="3311027"/>
              <a:ext cx="6316225" cy="288419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73E1B9A-1471-4FD9-8649-C857A93BD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ass/>
                      </a14:imgEffect>
                    </a14:imgLayer>
                  </a14:imgProps>
                </a:ext>
              </a:extLst>
            </a:blip>
            <a:srcRect l="9284" t="82870" r="19881" b="13796"/>
            <a:stretch/>
          </p:blipFill>
          <p:spPr>
            <a:xfrm>
              <a:off x="3086879" y="3137740"/>
              <a:ext cx="1126615" cy="17328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CF81B8-3784-417E-9AF6-7F6088BFDF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ass/>
                      </a14:imgEffect>
                    </a14:imgLayer>
                  </a14:imgProps>
                </a:ext>
              </a:extLst>
            </a:blip>
            <a:srcRect l="9284" t="82870" r="19881" b="13796"/>
            <a:stretch/>
          </p:blipFill>
          <p:spPr>
            <a:xfrm>
              <a:off x="5967518" y="2283903"/>
              <a:ext cx="3086273" cy="1034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8B0C59F-EA8D-484A-99DB-CB08490486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ass/>
                      </a14:imgEffect>
                    </a14:imgLayer>
                  </a14:imgProps>
                </a:ext>
              </a:extLst>
            </a:blip>
            <a:srcRect l="9284" t="82870" r="19881" b="13796"/>
            <a:stretch/>
          </p:blipFill>
          <p:spPr>
            <a:xfrm>
              <a:off x="2724794" y="1178171"/>
              <a:ext cx="1126615" cy="173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584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AC5FA5-8930-43E2-86E6-FF4CEC75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77" y="2076440"/>
            <a:ext cx="6248446" cy="270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7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E47EC6-E36E-4149-96BC-1CF4177E9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18" y="962007"/>
            <a:ext cx="5343564" cy="493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2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CA14098-6DC4-4792-86BE-DF490E811A54}"/>
              </a:ext>
            </a:extLst>
          </p:cNvPr>
          <p:cNvGrpSpPr/>
          <p:nvPr/>
        </p:nvGrpSpPr>
        <p:grpSpPr>
          <a:xfrm>
            <a:off x="3539591" y="-406400"/>
            <a:ext cx="4998517" cy="10023487"/>
            <a:chOff x="3596742" y="0"/>
            <a:chExt cx="4998517" cy="100234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703734-B43D-462A-8468-69CD4D83C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6742" y="0"/>
              <a:ext cx="499851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6AAEC8C-D5C3-44CC-98D4-BD9A2C0070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888"/>
            <a:stretch/>
          </p:blipFill>
          <p:spPr>
            <a:xfrm>
              <a:off x="3596743" y="6804013"/>
              <a:ext cx="4998516" cy="3219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468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186FB6-FB9F-41D9-9CE3-EEF3890ED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55" y="847706"/>
            <a:ext cx="5276889" cy="516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1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7574FD-E161-4DCD-A07A-B3CA690DB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880" y="0"/>
            <a:ext cx="5000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6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F362A9-9BAA-40F0-B564-2CE438276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724" y="0"/>
            <a:ext cx="499255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BEF560-6ECC-458F-9A72-8BCC719AE6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9284" t="82870" r="19881" b="13796"/>
          <a:stretch/>
        </p:blipFill>
        <p:spPr>
          <a:xfrm>
            <a:off x="3765551" y="5187950"/>
            <a:ext cx="1117600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9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CE252F-567F-44BA-877B-95913C711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80"/>
          <a:stretch/>
        </p:blipFill>
        <p:spPr>
          <a:xfrm>
            <a:off x="4586276" y="2714625"/>
            <a:ext cx="3019447" cy="1862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471C7D-4FBA-44AD-9FFE-0BCC9ACAEA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9284" t="82870" r="19881" b="13796"/>
          <a:stretch/>
        </p:blipFill>
        <p:spPr>
          <a:xfrm>
            <a:off x="4835524" y="4124325"/>
            <a:ext cx="2406649" cy="11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52347E-C2B9-49F1-B31F-F4FA47533F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9284" t="82870" r="19881" b="13796"/>
          <a:stretch/>
        </p:blipFill>
        <p:spPr>
          <a:xfrm>
            <a:off x="4835525" y="3981450"/>
            <a:ext cx="688976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9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FEE400-F52E-4D13-AA36-C151B7DE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27" y="2352667"/>
            <a:ext cx="6210345" cy="2152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59E0BB-7457-4DEC-B075-7091AB5982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9284" t="82870" r="19881" b="13796"/>
          <a:stretch/>
        </p:blipFill>
        <p:spPr>
          <a:xfrm>
            <a:off x="3914775" y="4213225"/>
            <a:ext cx="650875" cy="5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8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677FC0-7AC3-4CE0-BA2F-4EDD419CA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886" y="2543168"/>
            <a:ext cx="3886228" cy="17716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0A0568-63E2-448D-A8BB-D681E4EC6B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9284" t="82870" r="19881" b="13796"/>
          <a:stretch/>
        </p:blipFill>
        <p:spPr>
          <a:xfrm>
            <a:off x="5422901" y="2968625"/>
            <a:ext cx="1117600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6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5793</TotalTime>
  <Words>60</Words>
  <Application>Microsoft Office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Fiacco</dc:creator>
  <cp:lastModifiedBy>Jared Fiacco</cp:lastModifiedBy>
  <cp:revision>12</cp:revision>
  <dcterms:created xsi:type="dcterms:W3CDTF">2022-02-13T20:57:44Z</dcterms:created>
  <dcterms:modified xsi:type="dcterms:W3CDTF">2022-05-15T13:49:33Z</dcterms:modified>
</cp:coreProperties>
</file>