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40D3-8BCD-7747-B2E5-9F0C2E1F9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281C-C8FE-3F4C-97CE-C485CE57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4DFE4-0EA8-1046-8BAC-CD89F4C5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B39-C9CD-7A43-A8BB-E8621A8355A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84C2-8A91-5642-BE5B-AFF5E074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E8E9-CED1-7348-ACE6-A2C14FD7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C02B-90FF-4240-8E6E-BB38D5AF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8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E27A-A6CD-2C4F-9F79-DBEB3BFB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23243-5CF7-7C49-8B40-E163A7055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E986-8359-1942-AB95-969F08AD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B39-C9CD-7A43-A8BB-E8621A8355A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59E6-25B8-5A46-9F0D-EAC66698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27CA3-2C87-B446-A1D6-436AD734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C02B-90FF-4240-8E6E-BB38D5AF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0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8935A-D8F0-8445-8BEA-15C6D3F91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28EC-F27D-8545-B837-DB1E95CD3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49A4-033A-B04F-8F2E-D8FA3823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B39-C9CD-7A43-A8BB-E8621A8355A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626D2-50BA-EB45-9F71-264465FA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7E393-B2E6-8740-9C87-E047A766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C02B-90FF-4240-8E6E-BB38D5AF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2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5ABE-1BFA-964C-9C46-FDF73331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1494-386D-D845-8F58-0C065099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9D7B-B151-CE41-A942-80A4D920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B39-C9CD-7A43-A8BB-E8621A8355A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4D61E-E56A-1643-AD2A-5942E301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F46D-5635-4944-9EEC-C12F47FF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C02B-90FF-4240-8E6E-BB38D5AF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788C-7974-604C-A837-380A8AE2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59D78-E7F6-964A-BBCE-5AC786F8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7F98-3621-3A40-A5D1-7D956307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B39-C9CD-7A43-A8BB-E8621A8355A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EFC47-1AEB-9F44-8E47-BBE5305D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82596-ECD0-684F-AA05-0E90BB31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C02B-90FF-4240-8E6E-BB38D5AF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5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198D-46DD-1E40-972F-646D6AAE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E394-2030-9846-B896-9E26918ED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3ADFB-DB6B-6348-92C7-97BFF6507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20BF4-F972-4241-81EF-BBA714A4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B39-C9CD-7A43-A8BB-E8621A8355A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5384A-60FB-1B4F-8174-19168CCB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98D8E-7330-1747-B9F5-2843CD1B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C02B-90FF-4240-8E6E-BB38D5AF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1562-2BAF-3344-BB73-169EB5AF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520D-9531-CB41-8349-43ED5933D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7977D-361B-FB42-9812-A058D8985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C493A-336E-9843-A80D-8853C5DAD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2F1CE-C8A5-6146-9DE0-1DC785CB1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0A458-1618-A74F-BA1D-630AADF3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B39-C9CD-7A43-A8BB-E8621A8355A0}" type="datetimeFigureOut">
              <a:rPr lang="en-US" smtClean="0"/>
              <a:t>3/6/22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09900-737A-1C4B-B7B8-C5E41E03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539E3-111B-8A45-83AC-F1AC304E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C02B-90FF-4240-8E6E-BB38D5AF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9F61-B536-5D45-9B81-4A64413A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37B16-9811-4D4F-A4FD-52967CE16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B39-C9CD-7A43-A8BB-E8621A8355A0}" type="datetimeFigureOut">
              <a:rPr lang="en-US" smtClean="0"/>
              <a:t>3/6/22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D3E61-1410-1246-95FE-2DB7EA02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BE98E-6C79-8749-A645-F8DC7D6D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C02B-90FF-4240-8E6E-BB38D5AF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0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4C51F-154E-CE44-9842-DB38925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B39-C9CD-7A43-A8BB-E8621A8355A0}" type="datetimeFigureOut">
              <a:rPr lang="en-US" smtClean="0"/>
              <a:t>3/6/22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23721-EEF7-4147-A226-52B0222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1E9DE-078D-2D44-8DC0-9D28F65C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C02B-90FF-4240-8E6E-BB38D5AF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92C10-9A4A-BB48-8FBE-102F8F81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D4F8-39D1-BE49-A934-3800FC73D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45B5C-61A9-C845-BBA3-3018DEBDC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8B7E2-0D6A-AB4C-87C3-C31ED78A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B39-C9CD-7A43-A8BB-E8621A8355A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48F24-4135-B844-B2E7-D7E70718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78719-F850-8349-9D8F-6A6C26AC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C02B-90FF-4240-8E6E-BB38D5AF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7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0210-799C-174E-81FF-96697806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B19228-97ED-DE46-81E4-9441306ED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6FD5A-00F6-9A47-98A6-F5F1649D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725C-4E7B-6B42-8E7D-EB4F29A6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EB39-C9CD-7A43-A8BB-E8621A8355A0}" type="datetimeFigureOut">
              <a:rPr lang="en-US" smtClean="0"/>
              <a:t>3/6/22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ECCD4-60ED-4A4D-903A-8390A946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523B-C91E-A84D-9484-382D2E94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C02B-90FF-4240-8E6E-BB38D5AF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7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69235-A5EC-3044-AEBA-752643BA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FA565-C502-C14C-90E8-8321D391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69BA-9464-3440-9D2C-B6D970B1C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3EB39-C9CD-7A43-A8BB-E8621A8355A0}" type="datetimeFigureOut">
              <a:rPr lang="en-US" smtClean="0"/>
              <a:t>3/6/22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2A31-001A-C247-89DF-6D87FBDF0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0FC2-E4B6-9D4E-90F0-BB842F1C6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BC02B-90FF-4240-8E6E-BB38D5AFA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6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2D0A68-89AE-B548-87BF-8546E3A04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3" t="10896" r="64570" b="14559"/>
          <a:stretch/>
        </p:blipFill>
        <p:spPr>
          <a:xfrm>
            <a:off x="7358062" y="2104945"/>
            <a:ext cx="2357839" cy="221792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A7FD920-008A-2447-B659-2D4B5958B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0200" y="2104945"/>
            <a:ext cx="1926091" cy="2217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44A92C-1EF6-C441-8A14-07951B28C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626" y="0"/>
            <a:ext cx="2319574" cy="11323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90CCC1-4326-D247-BCD6-EF01E4A8E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597" y="5660345"/>
            <a:ext cx="3682603" cy="8921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C40A71-83C8-9E48-97EA-EBBA099D9578}"/>
              </a:ext>
            </a:extLst>
          </p:cNvPr>
          <p:cNvSpPr txBox="1"/>
          <p:nvPr/>
        </p:nvSpPr>
        <p:spPr>
          <a:xfrm>
            <a:off x="10629900" y="2782669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Tableau public icon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76749C3-CAEB-7445-8E43-223DFA75A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797" y="3876778"/>
            <a:ext cx="3682603" cy="8921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C45F8E-A4CC-4743-8D76-DE04BA943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311" y="1538783"/>
            <a:ext cx="2319574" cy="11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4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Springer</dc:creator>
  <cp:lastModifiedBy>Chris Springer</cp:lastModifiedBy>
  <cp:revision>1</cp:revision>
  <dcterms:created xsi:type="dcterms:W3CDTF">2022-03-06T16:12:49Z</dcterms:created>
  <dcterms:modified xsi:type="dcterms:W3CDTF">2022-03-07T22:57:49Z</dcterms:modified>
</cp:coreProperties>
</file>