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C267F-7641-4930-A657-7E95A1DA5C78}" v="47" dt="2022-03-01T05:12:2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Fiacco" userId="e4f6bfaef04c63d1" providerId="LiveId" clId="{D6FC267F-7641-4930-A657-7E95A1DA5C78}"/>
    <pc:docChg chg="undo custSel addSld delSld modSld">
      <pc:chgData name="Jared Fiacco" userId="e4f6bfaef04c63d1" providerId="LiveId" clId="{D6FC267F-7641-4930-A657-7E95A1DA5C78}" dt="2022-03-01T05:13:29.264" v="601" actId="14100"/>
      <pc:docMkLst>
        <pc:docMk/>
      </pc:docMkLst>
      <pc:sldChg chg="del">
        <pc:chgData name="Jared Fiacco" userId="e4f6bfaef04c63d1" providerId="LiveId" clId="{D6FC267F-7641-4930-A657-7E95A1DA5C78}" dt="2022-03-01T05:05:02.882" v="508" actId="47"/>
        <pc:sldMkLst>
          <pc:docMk/>
          <pc:sldMk cId="3995841754" sldId="257"/>
        </pc:sldMkLst>
      </pc:sldChg>
      <pc:sldChg chg="addSp delSp modSp mod">
        <pc:chgData name="Jared Fiacco" userId="e4f6bfaef04c63d1" providerId="LiveId" clId="{D6FC267F-7641-4930-A657-7E95A1DA5C78}" dt="2022-03-01T05:13:29.264" v="601" actId="14100"/>
        <pc:sldMkLst>
          <pc:docMk/>
          <pc:sldMk cId="3624137779" sldId="258"/>
        </pc:sldMkLst>
        <pc:spChg chg="mod">
          <ac:chgData name="Jared Fiacco" userId="e4f6bfaef04c63d1" providerId="LiveId" clId="{D6FC267F-7641-4930-A657-7E95A1DA5C78}" dt="2022-03-01T04:43:40.993" v="295" actId="1076"/>
          <ac:spMkLst>
            <pc:docMk/>
            <pc:sldMk cId="3624137779" sldId="258"/>
            <ac:spMk id="10" creationId="{D6446DF4-12C7-454E-815C-7DA8D1A75FE7}"/>
          </ac:spMkLst>
        </pc:spChg>
        <pc:spChg chg="mod">
          <ac:chgData name="Jared Fiacco" userId="e4f6bfaef04c63d1" providerId="LiveId" clId="{D6FC267F-7641-4930-A657-7E95A1DA5C78}" dt="2022-03-01T04:43:40.993" v="295" actId="1076"/>
          <ac:spMkLst>
            <pc:docMk/>
            <pc:sldMk cId="3624137779" sldId="258"/>
            <ac:spMk id="28" creationId="{0E89708E-ED35-4076-A08B-442EA9100522}"/>
          </ac:spMkLst>
        </pc:spChg>
        <pc:spChg chg="mod">
          <ac:chgData name="Jared Fiacco" userId="e4f6bfaef04c63d1" providerId="LiveId" clId="{D6FC267F-7641-4930-A657-7E95A1DA5C78}" dt="2022-03-01T04:38:19.383" v="7" actId="165"/>
          <ac:spMkLst>
            <pc:docMk/>
            <pc:sldMk cId="3624137779" sldId="258"/>
            <ac:spMk id="33" creationId="{0E1A3D35-1B4E-47FA-8D78-BA4390820214}"/>
          </ac:spMkLst>
        </pc:spChg>
        <pc:spChg chg="mod">
          <ac:chgData name="Jared Fiacco" userId="e4f6bfaef04c63d1" providerId="LiveId" clId="{D6FC267F-7641-4930-A657-7E95A1DA5C78}" dt="2022-03-01T04:38:19.383" v="7" actId="165"/>
          <ac:spMkLst>
            <pc:docMk/>
            <pc:sldMk cId="3624137779" sldId="258"/>
            <ac:spMk id="34" creationId="{FCE6ECB4-97CD-4AD0-A919-B2A80823D590}"/>
          </ac:spMkLst>
        </pc:spChg>
        <pc:spChg chg="del mod topLvl">
          <ac:chgData name="Jared Fiacco" userId="e4f6bfaef04c63d1" providerId="LiveId" clId="{D6FC267F-7641-4930-A657-7E95A1DA5C78}" dt="2022-03-01T04:39:56.195" v="30" actId="478"/>
          <ac:spMkLst>
            <pc:docMk/>
            <pc:sldMk cId="3624137779" sldId="258"/>
            <ac:spMk id="35" creationId="{98868803-2884-4C68-AA04-B1036DBD2BD6}"/>
          </ac:spMkLst>
        </pc:spChg>
        <pc:spChg chg="del mod topLvl">
          <ac:chgData name="Jared Fiacco" userId="e4f6bfaef04c63d1" providerId="LiveId" clId="{D6FC267F-7641-4930-A657-7E95A1DA5C78}" dt="2022-03-01T04:39:56.195" v="30" actId="478"/>
          <ac:spMkLst>
            <pc:docMk/>
            <pc:sldMk cId="3624137779" sldId="258"/>
            <ac:spMk id="36" creationId="{D9CC6872-27B3-426E-BBD9-526502706505}"/>
          </ac:spMkLst>
        </pc:spChg>
        <pc:spChg chg="mod topLvl">
          <ac:chgData name="Jared Fiacco" userId="e4f6bfaef04c63d1" providerId="LiveId" clId="{D6FC267F-7641-4930-A657-7E95A1DA5C78}" dt="2022-03-01T05:12:26.623" v="599" actId="164"/>
          <ac:spMkLst>
            <pc:docMk/>
            <pc:sldMk cId="3624137779" sldId="258"/>
            <ac:spMk id="41" creationId="{3C06F8D7-9F68-4789-B25E-FD9DA1513E71}"/>
          </ac:spMkLst>
        </pc:spChg>
        <pc:spChg chg="del mod topLvl">
          <ac:chgData name="Jared Fiacco" userId="e4f6bfaef04c63d1" providerId="LiveId" clId="{D6FC267F-7641-4930-A657-7E95A1DA5C78}" dt="2022-03-01T04:39:38.938" v="27" actId="478"/>
          <ac:spMkLst>
            <pc:docMk/>
            <pc:sldMk cId="3624137779" sldId="258"/>
            <ac:spMk id="44" creationId="{171F68E7-436D-49C9-9298-A5AB1DCAF531}"/>
          </ac:spMkLst>
        </pc:spChg>
        <pc:spChg chg="add del mod">
          <ac:chgData name="Jared Fiacco" userId="e4f6bfaef04c63d1" providerId="LiveId" clId="{D6FC267F-7641-4930-A657-7E95A1DA5C78}" dt="2022-03-01T04:46:52.504" v="418"/>
          <ac:spMkLst>
            <pc:docMk/>
            <pc:sldMk cId="3624137779" sldId="258"/>
            <ac:spMk id="49" creationId="{715DF039-A19E-4D97-B4E4-C60B82842802}"/>
          </ac:spMkLst>
        </pc:spChg>
        <pc:spChg chg="mod topLvl">
          <ac:chgData name="Jared Fiacco" userId="e4f6bfaef04c63d1" providerId="LiveId" clId="{D6FC267F-7641-4930-A657-7E95A1DA5C78}" dt="2022-03-01T05:13:29.264" v="601" actId="14100"/>
          <ac:spMkLst>
            <pc:docMk/>
            <pc:sldMk cId="3624137779" sldId="258"/>
            <ac:spMk id="53" creationId="{A8C8197D-9F5C-4312-B1E8-907F6AA1312D}"/>
          </ac:spMkLst>
        </pc:spChg>
        <pc:spChg chg="add mod">
          <ac:chgData name="Jared Fiacco" userId="e4f6bfaef04c63d1" providerId="LiveId" clId="{D6FC267F-7641-4930-A657-7E95A1DA5C78}" dt="2022-03-01T05:12:26.623" v="599" actId="164"/>
          <ac:spMkLst>
            <pc:docMk/>
            <pc:sldMk cId="3624137779" sldId="258"/>
            <ac:spMk id="55" creationId="{AAF7DCB2-49E4-43E8-8431-F6C626E114FE}"/>
          </ac:spMkLst>
        </pc:spChg>
        <pc:spChg chg="mod topLvl">
          <ac:chgData name="Jared Fiacco" userId="e4f6bfaef04c63d1" providerId="LiveId" clId="{D6FC267F-7641-4930-A657-7E95A1DA5C78}" dt="2022-03-01T05:12:26.623" v="599" actId="164"/>
          <ac:spMkLst>
            <pc:docMk/>
            <pc:sldMk cId="3624137779" sldId="258"/>
            <ac:spMk id="57" creationId="{6BDEF8EC-C5B0-4233-AE2D-EBC44C916B45}"/>
          </ac:spMkLst>
        </pc:spChg>
        <pc:spChg chg="del mod topLvl">
          <ac:chgData name="Jared Fiacco" userId="e4f6bfaef04c63d1" providerId="LiveId" clId="{D6FC267F-7641-4930-A657-7E95A1DA5C78}" dt="2022-03-01T04:39:41.852" v="28" actId="478"/>
          <ac:spMkLst>
            <pc:docMk/>
            <pc:sldMk cId="3624137779" sldId="258"/>
            <ac:spMk id="59" creationId="{17679CF7-3E4D-4525-B3FF-8D3D5A22B860}"/>
          </ac:spMkLst>
        </pc:spChg>
        <pc:spChg chg="add mod">
          <ac:chgData name="Jared Fiacco" userId="e4f6bfaef04c63d1" providerId="LiveId" clId="{D6FC267F-7641-4930-A657-7E95A1DA5C78}" dt="2022-03-01T05:12:26.623" v="599" actId="164"/>
          <ac:spMkLst>
            <pc:docMk/>
            <pc:sldMk cId="3624137779" sldId="258"/>
            <ac:spMk id="60" creationId="{73F8B5D2-C2DF-4405-99BC-AC5A19DB5BA9}"/>
          </ac:spMkLst>
        </pc:spChg>
        <pc:spChg chg="add mod">
          <ac:chgData name="Jared Fiacco" userId="e4f6bfaef04c63d1" providerId="LiveId" clId="{D6FC267F-7641-4930-A657-7E95A1DA5C78}" dt="2022-03-01T05:12:26.623" v="599" actId="164"/>
          <ac:spMkLst>
            <pc:docMk/>
            <pc:sldMk cId="3624137779" sldId="258"/>
            <ac:spMk id="62" creationId="{98EC40A4-874B-47D7-8165-EF7317F82045}"/>
          </ac:spMkLst>
        </pc:spChg>
        <pc:spChg chg="add mod">
          <ac:chgData name="Jared Fiacco" userId="e4f6bfaef04c63d1" providerId="LiveId" clId="{D6FC267F-7641-4930-A657-7E95A1DA5C78}" dt="2022-03-01T05:12:26.623" v="599" actId="164"/>
          <ac:spMkLst>
            <pc:docMk/>
            <pc:sldMk cId="3624137779" sldId="258"/>
            <ac:spMk id="63" creationId="{A5B18FB9-FAEB-4692-A79A-057ABD00DD0E}"/>
          </ac:spMkLst>
        </pc:spChg>
        <pc:spChg chg="del mod topLvl">
          <ac:chgData name="Jared Fiacco" userId="e4f6bfaef04c63d1" providerId="LiveId" clId="{D6FC267F-7641-4930-A657-7E95A1DA5C78}" dt="2022-03-01T04:39:56.195" v="30" actId="478"/>
          <ac:spMkLst>
            <pc:docMk/>
            <pc:sldMk cId="3624137779" sldId="258"/>
            <ac:spMk id="67" creationId="{D221BC66-D5C9-4B49-84BE-8723DAE2F94C}"/>
          </ac:spMkLst>
        </pc:spChg>
        <pc:spChg chg="del mod topLvl">
          <ac:chgData name="Jared Fiacco" userId="e4f6bfaef04c63d1" providerId="LiveId" clId="{D6FC267F-7641-4930-A657-7E95A1DA5C78}" dt="2022-03-01T04:39:38.938" v="27" actId="478"/>
          <ac:spMkLst>
            <pc:docMk/>
            <pc:sldMk cId="3624137779" sldId="258"/>
            <ac:spMk id="68" creationId="{E8EEC665-BBC5-4DA7-BC85-FD83FCC28792}"/>
          </ac:spMkLst>
        </pc:spChg>
        <pc:spChg chg="del mod topLvl">
          <ac:chgData name="Jared Fiacco" userId="e4f6bfaef04c63d1" providerId="LiveId" clId="{D6FC267F-7641-4930-A657-7E95A1DA5C78}" dt="2022-03-01T04:39:36.585" v="26" actId="478"/>
          <ac:spMkLst>
            <pc:docMk/>
            <pc:sldMk cId="3624137779" sldId="258"/>
            <ac:spMk id="69" creationId="{58EA6D4B-261D-4B03-8FDC-9F2505CD9A8B}"/>
          </ac:spMkLst>
        </pc:spChg>
        <pc:spChg chg="mod topLvl">
          <ac:chgData name="Jared Fiacco" userId="e4f6bfaef04c63d1" providerId="LiveId" clId="{D6FC267F-7641-4930-A657-7E95A1DA5C78}" dt="2022-03-01T05:13:22.980" v="600" actId="14100"/>
          <ac:spMkLst>
            <pc:docMk/>
            <pc:sldMk cId="3624137779" sldId="258"/>
            <ac:spMk id="70" creationId="{375BF78F-810C-421D-B6C5-51782FEA81BA}"/>
          </ac:spMkLst>
        </pc:spChg>
        <pc:spChg chg="del mod topLvl">
          <ac:chgData name="Jared Fiacco" userId="e4f6bfaef04c63d1" providerId="LiveId" clId="{D6FC267F-7641-4930-A657-7E95A1DA5C78}" dt="2022-03-01T04:39:36.585" v="26" actId="478"/>
          <ac:spMkLst>
            <pc:docMk/>
            <pc:sldMk cId="3624137779" sldId="258"/>
            <ac:spMk id="71" creationId="{EC53E6C5-D0BD-4EDA-8630-41B7BF342529}"/>
          </ac:spMkLst>
        </pc:spChg>
        <pc:grpChg chg="add mod">
          <ac:chgData name="Jared Fiacco" userId="e4f6bfaef04c63d1" providerId="LiveId" clId="{D6FC267F-7641-4930-A657-7E95A1DA5C78}" dt="2022-03-01T05:12:26.623" v="599" actId="164"/>
          <ac:grpSpMkLst>
            <pc:docMk/>
            <pc:sldMk cId="3624137779" sldId="258"/>
            <ac:grpSpMk id="4" creationId="{5B2E94EC-461E-4FAA-98B9-3DD571E24F99}"/>
          </ac:grpSpMkLst>
        </pc:grpChg>
        <pc:grpChg chg="del mod topLvl">
          <ac:chgData name="Jared Fiacco" userId="e4f6bfaef04c63d1" providerId="LiveId" clId="{D6FC267F-7641-4930-A657-7E95A1DA5C78}" dt="2022-03-01T04:44:08.711" v="304" actId="478"/>
          <ac:grpSpMkLst>
            <pc:docMk/>
            <pc:sldMk cId="3624137779" sldId="258"/>
            <ac:grpSpMk id="12" creationId="{26CBA61A-59F4-4249-9000-58DC4FBC8A89}"/>
          </ac:grpSpMkLst>
        </pc:grpChg>
        <pc:grpChg chg="del mod topLvl">
          <ac:chgData name="Jared Fiacco" userId="e4f6bfaef04c63d1" providerId="LiveId" clId="{D6FC267F-7641-4930-A657-7E95A1DA5C78}" dt="2022-03-01T04:38:19.383" v="7" actId="165"/>
          <ac:grpSpMkLst>
            <pc:docMk/>
            <pc:sldMk cId="3624137779" sldId="258"/>
            <ac:grpSpMk id="22" creationId="{C09CECFC-AC1B-4B50-BC92-B2EFC6F177EC}"/>
          </ac:grpSpMkLst>
        </pc:grpChg>
        <pc:grpChg chg="del mod topLvl">
          <ac:chgData name="Jared Fiacco" userId="e4f6bfaef04c63d1" providerId="LiveId" clId="{D6FC267F-7641-4930-A657-7E95A1DA5C78}" dt="2022-03-01T04:38:10.002" v="6" actId="165"/>
          <ac:grpSpMkLst>
            <pc:docMk/>
            <pc:sldMk cId="3624137779" sldId="258"/>
            <ac:grpSpMk id="23" creationId="{CBB24691-02F0-4AD2-B52B-88E9E9D0EB44}"/>
          </ac:grpSpMkLst>
        </pc:grpChg>
        <pc:grpChg chg="del mod topLvl">
          <ac:chgData name="Jared Fiacco" userId="e4f6bfaef04c63d1" providerId="LiveId" clId="{D6FC267F-7641-4930-A657-7E95A1DA5C78}" dt="2022-03-01T04:37:59.345" v="5" actId="165"/>
          <ac:grpSpMkLst>
            <pc:docMk/>
            <pc:sldMk cId="3624137779" sldId="258"/>
            <ac:grpSpMk id="24" creationId="{0174D2F1-F607-40A8-8F84-398921C3636B}"/>
          </ac:grpSpMkLst>
        </pc:grpChg>
        <pc:grpChg chg="del mod topLvl">
          <ac:chgData name="Jared Fiacco" userId="e4f6bfaef04c63d1" providerId="LiveId" clId="{D6FC267F-7641-4930-A657-7E95A1DA5C78}" dt="2022-03-01T04:37:54.556" v="4" actId="165"/>
          <ac:grpSpMkLst>
            <pc:docMk/>
            <pc:sldMk cId="3624137779" sldId="258"/>
            <ac:grpSpMk id="25" creationId="{379A6668-70CC-42C1-A494-A1A0BCA7D4DC}"/>
          </ac:grpSpMkLst>
        </pc:grpChg>
        <pc:grpChg chg="del mod topLvl">
          <ac:chgData name="Jared Fiacco" userId="e4f6bfaef04c63d1" providerId="LiveId" clId="{D6FC267F-7641-4930-A657-7E95A1DA5C78}" dt="2022-03-01T04:39:38.938" v="27" actId="478"/>
          <ac:grpSpMkLst>
            <pc:docMk/>
            <pc:sldMk cId="3624137779" sldId="258"/>
            <ac:grpSpMk id="32" creationId="{E2AA92CA-4EBB-4807-A771-E9DA768B9033}"/>
          </ac:grpSpMkLst>
        </pc:grpChg>
        <pc:grpChg chg="del mod topLvl">
          <ac:chgData name="Jared Fiacco" userId="e4f6bfaef04c63d1" providerId="LiveId" clId="{D6FC267F-7641-4930-A657-7E95A1DA5C78}" dt="2022-03-01T04:37:49.275" v="3" actId="165"/>
          <ac:grpSpMkLst>
            <pc:docMk/>
            <pc:sldMk cId="3624137779" sldId="258"/>
            <ac:grpSpMk id="38" creationId="{EE261095-30C8-4217-9BB9-8C1D64BDA13F}"/>
          </ac:grpSpMkLst>
        </pc:grpChg>
        <pc:grpChg chg="add del">
          <ac:chgData name="Jared Fiacco" userId="e4f6bfaef04c63d1" providerId="LiveId" clId="{D6FC267F-7641-4930-A657-7E95A1DA5C78}" dt="2022-03-01T04:37:43.970" v="2" actId="165"/>
          <ac:grpSpMkLst>
            <pc:docMk/>
            <pc:sldMk cId="3624137779" sldId="258"/>
            <ac:grpSpMk id="39" creationId="{9A3FCD7C-C017-402D-9A47-8DEF222E9522}"/>
          </ac:grpSpMkLst>
        </pc:grpChg>
        <pc:picChg chg="del mod topLvl">
          <ac:chgData name="Jared Fiacco" userId="e4f6bfaef04c63d1" providerId="LiveId" clId="{D6FC267F-7641-4930-A657-7E95A1DA5C78}" dt="2022-03-01T04:39:36.585" v="26" actId="478"/>
          <ac:picMkLst>
            <pc:docMk/>
            <pc:sldMk cId="3624137779" sldId="258"/>
            <ac:picMk id="2" creationId="{CBFEFD94-A206-44B7-9CB2-A0E19512F1EC}"/>
          </ac:picMkLst>
        </pc:picChg>
        <pc:picChg chg="add mod">
          <ac:chgData name="Jared Fiacco" userId="e4f6bfaef04c63d1" providerId="LiveId" clId="{D6FC267F-7641-4930-A657-7E95A1DA5C78}" dt="2022-03-01T05:12:26.623" v="599" actId="164"/>
          <ac:picMkLst>
            <pc:docMk/>
            <pc:sldMk cId="3624137779" sldId="258"/>
            <ac:picMk id="3" creationId="{B32932D3-0CE8-4A85-97BD-D7F9F23FD6FC}"/>
          </ac:picMkLst>
        </pc:picChg>
        <pc:picChg chg="del mod topLvl">
          <ac:chgData name="Jared Fiacco" userId="e4f6bfaef04c63d1" providerId="LiveId" clId="{D6FC267F-7641-4930-A657-7E95A1DA5C78}" dt="2022-03-01T04:39:36.585" v="26" actId="478"/>
          <ac:picMkLst>
            <pc:docMk/>
            <pc:sldMk cId="3624137779" sldId="258"/>
            <ac:picMk id="3" creationId="{E74EF757-AFF0-4BA0-AE82-39F2385DED71}"/>
          </ac:picMkLst>
        </pc:picChg>
        <pc:picChg chg="del mod topLvl">
          <ac:chgData name="Jared Fiacco" userId="e4f6bfaef04c63d1" providerId="LiveId" clId="{D6FC267F-7641-4930-A657-7E95A1DA5C78}" dt="2022-03-01T04:39:26.660" v="25" actId="478"/>
          <ac:picMkLst>
            <pc:docMk/>
            <pc:sldMk cId="3624137779" sldId="258"/>
            <ac:picMk id="4" creationId="{D2C8203A-5AFC-44A4-AE6B-657FD2C90E56}"/>
          </ac:picMkLst>
        </pc:picChg>
        <pc:picChg chg="del mod topLvl">
          <ac:chgData name="Jared Fiacco" userId="e4f6bfaef04c63d1" providerId="LiveId" clId="{D6FC267F-7641-4930-A657-7E95A1DA5C78}" dt="2022-03-01T04:39:36.585" v="26" actId="478"/>
          <ac:picMkLst>
            <pc:docMk/>
            <pc:sldMk cId="3624137779" sldId="258"/>
            <ac:picMk id="5" creationId="{4C77BEE3-BFD9-42F4-9D2C-3A3635883088}"/>
          </ac:picMkLst>
        </pc:picChg>
        <pc:picChg chg="add mod modCrop">
          <ac:chgData name="Jared Fiacco" userId="e4f6bfaef04c63d1" providerId="LiveId" clId="{D6FC267F-7641-4930-A657-7E95A1DA5C78}" dt="2022-03-01T05:12:26.623" v="599" actId="164"/>
          <ac:picMkLst>
            <pc:docMk/>
            <pc:sldMk cId="3624137779" sldId="258"/>
            <ac:picMk id="7" creationId="{D4F1189C-0CAF-4772-A34A-D276D39F8CA8}"/>
          </ac:picMkLst>
        </pc:picChg>
        <pc:picChg chg="add mod">
          <ac:chgData name="Jared Fiacco" userId="e4f6bfaef04c63d1" providerId="LiveId" clId="{D6FC267F-7641-4930-A657-7E95A1DA5C78}" dt="2022-03-01T05:12:26.623" v="599" actId="164"/>
          <ac:picMkLst>
            <pc:docMk/>
            <pc:sldMk cId="3624137779" sldId="258"/>
            <ac:picMk id="9" creationId="{58E5D161-9F12-4BC9-87A9-78CBBA312773}"/>
          </ac:picMkLst>
        </pc:picChg>
        <pc:picChg chg="add mod">
          <ac:chgData name="Jared Fiacco" userId="e4f6bfaef04c63d1" providerId="LiveId" clId="{D6FC267F-7641-4930-A657-7E95A1DA5C78}" dt="2022-03-01T05:12:26.623" v="599" actId="164"/>
          <ac:picMkLst>
            <pc:docMk/>
            <pc:sldMk cId="3624137779" sldId="258"/>
            <ac:picMk id="11" creationId="{022DE2EC-B4F4-4A6C-87B8-B38806ECF9C5}"/>
          </ac:picMkLst>
        </pc:picChg>
        <pc:picChg chg="add mod">
          <ac:chgData name="Jared Fiacco" userId="e4f6bfaef04c63d1" providerId="LiveId" clId="{D6FC267F-7641-4930-A657-7E95A1DA5C78}" dt="2022-03-01T05:12:26.623" v="599" actId="164"/>
          <ac:picMkLst>
            <pc:docMk/>
            <pc:sldMk cId="3624137779" sldId="258"/>
            <ac:picMk id="14" creationId="{B382F4AB-BE50-4A88-80B5-658FB75990D2}"/>
          </ac:picMkLst>
        </pc:picChg>
        <pc:picChg chg="mod topLvl">
          <ac:chgData name="Jared Fiacco" userId="e4f6bfaef04c63d1" providerId="LiveId" clId="{D6FC267F-7641-4930-A657-7E95A1DA5C78}" dt="2022-03-01T05:12:26.623" v="599" actId="164"/>
          <ac:picMkLst>
            <pc:docMk/>
            <pc:sldMk cId="3624137779" sldId="258"/>
            <ac:picMk id="15" creationId="{F2335883-A300-4647-A51F-B6525BDEDEC0}"/>
          </ac:picMkLst>
        </pc:picChg>
        <pc:picChg chg="del mod topLvl">
          <ac:chgData name="Jared Fiacco" userId="e4f6bfaef04c63d1" providerId="LiveId" clId="{D6FC267F-7641-4930-A657-7E95A1DA5C78}" dt="2022-03-01T04:39:36.585" v="26" actId="478"/>
          <ac:picMkLst>
            <pc:docMk/>
            <pc:sldMk cId="3624137779" sldId="258"/>
            <ac:picMk id="46" creationId="{3AFB97C1-9597-4F41-96D6-53AF0AB0BC73}"/>
          </ac:picMkLst>
        </pc:picChg>
        <pc:picChg chg="del mod topLvl">
          <ac:chgData name="Jared Fiacco" userId="e4f6bfaef04c63d1" providerId="LiveId" clId="{D6FC267F-7641-4930-A657-7E95A1DA5C78}" dt="2022-03-01T04:38:32.687" v="11" actId="478"/>
          <ac:picMkLst>
            <pc:docMk/>
            <pc:sldMk cId="3624137779" sldId="258"/>
            <ac:picMk id="50" creationId="{5624A136-834C-403A-9BC9-99D189AA155A}"/>
          </ac:picMkLst>
        </pc:picChg>
        <pc:picChg chg="del mod topLvl">
          <ac:chgData name="Jared Fiacco" userId="e4f6bfaef04c63d1" providerId="LiveId" clId="{D6FC267F-7641-4930-A657-7E95A1DA5C78}" dt="2022-03-01T04:38:32.687" v="11" actId="478"/>
          <ac:picMkLst>
            <pc:docMk/>
            <pc:sldMk cId="3624137779" sldId="258"/>
            <ac:picMk id="51" creationId="{6F504C00-28DE-41E3-9AB6-B117140B4931}"/>
          </ac:picMkLst>
        </pc:picChg>
        <pc:picChg chg="del mod topLvl">
          <ac:chgData name="Jared Fiacco" userId="e4f6bfaef04c63d1" providerId="LiveId" clId="{D6FC267F-7641-4930-A657-7E95A1DA5C78}" dt="2022-03-01T04:38:25.174" v="8" actId="478"/>
          <ac:picMkLst>
            <pc:docMk/>
            <pc:sldMk cId="3624137779" sldId="258"/>
            <ac:picMk id="52" creationId="{F1C3E392-505D-49A9-9064-50587BDC49E7}"/>
          </ac:picMkLst>
        </pc:picChg>
        <pc:picChg chg="del mod topLvl">
          <ac:chgData name="Jared Fiacco" userId="e4f6bfaef04c63d1" providerId="LiveId" clId="{D6FC267F-7641-4930-A657-7E95A1DA5C78}" dt="2022-03-01T04:38:25.174" v="8" actId="478"/>
          <ac:picMkLst>
            <pc:docMk/>
            <pc:sldMk cId="3624137779" sldId="258"/>
            <ac:picMk id="54" creationId="{BF844752-700A-4A6B-B6BF-8C847F5FAC76}"/>
          </ac:picMkLst>
        </pc:picChg>
        <pc:picChg chg="del mod topLvl">
          <ac:chgData name="Jared Fiacco" userId="e4f6bfaef04c63d1" providerId="LiveId" clId="{D6FC267F-7641-4930-A657-7E95A1DA5C78}" dt="2022-03-01T04:38:25.174" v="8" actId="478"/>
          <ac:picMkLst>
            <pc:docMk/>
            <pc:sldMk cId="3624137779" sldId="258"/>
            <ac:picMk id="56" creationId="{DCCF83BB-95D3-4035-8E37-567878151227}"/>
          </ac:picMkLst>
        </pc:picChg>
        <pc:picChg chg="del mod topLvl">
          <ac:chgData name="Jared Fiacco" userId="e4f6bfaef04c63d1" providerId="LiveId" clId="{D6FC267F-7641-4930-A657-7E95A1DA5C78}" dt="2022-03-01T04:38:25.174" v="8" actId="478"/>
          <ac:picMkLst>
            <pc:docMk/>
            <pc:sldMk cId="3624137779" sldId="258"/>
            <ac:picMk id="58" creationId="{1B5F595B-58BD-49DF-9CDD-A28ED418F15D}"/>
          </ac:picMkLst>
        </pc:picChg>
        <pc:picChg chg="del mod topLvl">
          <ac:chgData name="Jared Fiacco" userId="e4f6bfaef04c63d1" providerId="LiveId" clId="{D6FC267F-7641-4930-A657-7E95A1DA5C78}" dt="2022-03-01T04:38:32.687" v="11" actId="478"/>
          <ac:picMkLst>
            <pc:docMk/>
            <pc:sldMk cId="3624137779" sldId="258"/>
            <ac:picMk id="61" creationId="{358BA056-130B-4FC8-AD5E-E04189E9A83A}"/>
          </ac:picMkLst>
        </pc:picChg>
        <pc:picChg chg="del mod topLvl">
          <ac:chgData name="Jared Fiacco" userId="e4f6bfaef04c63d1" providerId="LiveId" clId="{D6FC267F-7641-4930-A657-7E95A1DA5C78}" dt="2022-03-01T04:38:32.687" v="11" actId="478"/>
          <ac:picMkLst>
            <pc:docMk/>
            <pc:sldMk cId="3624137779" sldId="258"/>
            <ac:picMk id="64" creationId="{9F81FD26-99C8-4390-8DD4-0B3130F7BA9B}"/>
          </ac:picMkLst>
        </pc:picChg>
        <pc:picChg chg="add mod">
          <ac:chgData name="Jared Fiacco" userId="e4f6bfaef04c63d1" providerId="LiveId" clId="{D6FC267F-7641-4930-A657-7E95A1DA5C78}" dt="2022-03-01T05:12:26.623" v="599" actId="164"/>
          <ac:picMkLst>
            <pc:docMk/>
            <pc:sldMk cId="3624137779" sldId="258"/>
            <ac:picMk id="1026" creationId="{A349A722-4480-4AED-AD3C-24930F0F96E2}"/>
          </ac:picMkLst>
        </pc:picChg>
        <pc:picChg chg="mod topLvl">
          <ac:chgData name="Jared Fiacco" userId="e4f6bfaef04c63d1" providerId="LiveId" clId="{D6FC267F-7641-4930-A657-7E95A1DA5C78}" dt="2022-03-01T05:12:26.623" v="599" actId="164"/>
          <ac:picMkLst>
            <pc:docMk/>
            <pc:sldMk cId="3624137779" sldId="258"/>
            <ac:picMk id="1028" creationId="{BCDB92B3-442B-4F40-9339-A972C418B586}"/>
          </ac:picMkLst>
        </pc:picChg>
        <pc:cxnChg chg="del mod topLvl">
          <ac:chgData name="Jared Fiacco" userId="e4f6bfaef04c63d1" providerId="LiveId" clId="{D6FC267F-7641-4930-A657-7E95A1DA5C78}" dt="2022-03-01T04:40:22.901" v="41" actId="478"/>
          <ac:cxnSpMkLst>
            <pc:docMk/>
            <pc:sldMk cId="3624137779" sldId="258"/>
            <ac:cxnSpMk id="17" creationId="{8BF3FC94-68C3-465B-912D-22EBA8CF9D15}"/>
          </ac:cxnSpMkLst>
        </pc:cxnChg>
        <pc:cxnChg chg="del mod topLvl">
          <ac:chgData name="Jared Fiacco" userId="e4f6bfaef04c63d1" providerId="LiveId" clId="{D6FC267F-7641-4930-A657-7E95A1DA5C78}" dt="2022-03-01T04:39:44.660" v="29" actId="478"/>
          <ac:cxnSpMkLst>
            <pc:docMk/>
            <pc:sldMk cId="3624137779" sldId="258"/>
            <ac:cxnSpMk id="37" creationId="{E3804E55-72D8-4949-ACA5-B3B5E17BDEE4}"/>
          </ac:cxnSpMkLst>
        </pc:cxnChg>
        <pc:cxnChg chg="del mod topLvl">
          <ac:chgData name="Jared Fiacco" userId="e4f6bfaef04c63d1" providerId="LiveId" clId="{D6FC267F-7641-4930-A657-7E95A1DA5C78}" dt="2022-03-01T04:39:41.852" v="28" actId="478"/>
          <ac:cxnSpMkLst>
            <pc:docMk/>
            <pc:sldMk cId="3624137779" sldId="258"/>
            <ac:cxnSpMk id="42" creationId="{15CEDE7A-08EE-4D3E-BC38-0046C5F0B536}"/>
          </ac:cxnSpMkLst>
        </pc:cxnChg>
        <pc:cxnChg chg="del mod topLvl">
          <ac:chgData name="Jared Fiacco" userId="e4f6bfaef04c63d1" providerId="LiveId" clId="{D6FC267F-7641-4930-A657-7E95A1DA5C78}" dt="2022-03-01T04:38:35.502" v="12" actId="478"/>
          <ac:cxnSpMkLst>
            <pc:docMk/>
            <pc:sldMk cId="3624137779" sldId="258"/>
            <ac:cxnSpMk id="65" creationId="{F1B06F3D-5D62-4FA3-B657-99F08BB89958}"/>
          </ac:cxnSpMkLst>
        </pc:cxnChg>
        <pc:cxnChg chg="del mod topLvl">
          <ac:chgData name="Jared Fiacco" userId="e4f6bfaef04c63d1" providerId="LiveId" clId="{D6FC267F-7641-4930-A657-7E95A1DA5C78}" dt="2022-03-01T04:39:56.195" v="30" actId="478"/>
          <ac:cxnSpMkLst>
            <pc:docMk/>
            <pc:sldMk cId="3624137779" sldId="258"/>
            <ac:cxnSpMk id="66" creationId="{651E4C73-AFCA-4024-B048-1BF7121A4848}"/>
          </ac:cxnSpMkLst>
        </pc:cxnChg>
      </pc:sldChg>
      <pc:sldChg chg="delSp modSp add del mod">
        <pc:chgData name="Jared Fiacco" userId="e4f6bfaef04c63d1" providerId="LiveId" clId="{D6FC267F-7641-4930-A657-7E95A1DA5C78}" dt="2022-03-01T04:59:27.145" v="507" actId="47"/>
        <pc:sldMkLst>
          <pc:docMk/>
          <pc:sldMk cId="1326092198" sldId="259"/>
        </pc:sldMkLst>
        <pc:spChg chg="mod">
          <ac:chgData name="Jared Fiacco" userId="e4f6bfaef04c63d1" providerId="LiveId" clId="{D6FC267F-7641-4930-A657-7E95A1DA5C78}" dt="2022-03-01T04:53:39.983" v="472" actId="20577"/>
          <ac:spMkLst>
            <pc:docMk/>
            <pc:sldMk cId="1326092198" sldId="259"/>
            <ac:spMk id="15" creationId="{ACF257E7-7E2B-4BA1-A4AE-B5C545042387}"/>
          </ac:spMkLst>
        </pc:spChg>
        <pc:grpChg chg="del">
          <ac:chgData name="Jared Fiacco" userId="e4f6bfaef04c63d1" providerId="LiveId" clId="{D6FC267F-7641-4930-A657-7E95A1DA5C78}" dt="2022-03-01T04:59:24.819" v="506" actId="478"/>
          <ac:grpSpMkLst>
            <pc:docMk/>
            <pc:sldMk cId="1326092198" sldId="259"/>
            <ac:grpSpMk id="27" creationId="{3ABD43E4-B439-4AF1-A41C-4D18E691BFC2}"/>
          </ac:grpSpMkLst>
        </pc:grpChg>
      </pc:sldChg>
      <pc:sldChg chg="del">
        <pc:chgData name="Jared Fiacco" userId="e4f6bfaef04c63d1" providerId="LiveId" clId="{D6FC267F-7641-4930-A657-7E95A1DA5C78}" dt="2022-03-01T04:41:19.592" v="55" actId="47"/>
        <pc:sldMkLst>
          <pc:docMk/>
          <pc:sldMk cId="1836591390" sldId="259"/>
        </pc:sldMkLst>
      </pc:sldChg>
      <pc:sldChg chg="del">
        <pc:chgData name="Jared Fiacco" userId="e4f6bfaef04c63d1" providerId="LiveId" clId="{D6FC267F-7641-4930-A657-7E95A1DA5C78}" dt="2022-03-01T04:41:20.074" v="56" actId="47"/>
        <pc:sldMkLst>
          <pc:docMk/>
          <pc:sldMk cId="561653267" sldId="261"/>
        </pc:sldMkLst>
      </pc:sldChg>
      <pc:sldChg chg="del">
        <pc:chgData name="Jared Fiacco" userId="e4f6bfaef04c63d1" providerId="LiveId" clId="{D6FC267F-7641-4930-A657-7E95A1DA5C78}" dt="2022-03-01T04:41:20.947" v="57" actId="47"/>
        <pc:sldMkLst>
          <pc:docMk/>
          <pc:sldMk cId="185357792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ADF-6BEA-4D9A-B694-AB7CC8AC1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35944-8843-4755-8F3A-93DEB1CA9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0F03-8D3E-42B1-AB12-539832E4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81AA-6568-43DE-9366-2D0ABED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43E8-B762-4C20-8F2C-4065C1D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053A-2EFB-4135-91E1-411541FE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B735C-9767-482F-AD32-A394D26CA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E0F9-A192-4AFE-B0E1-1E4F5B7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C2FE-E619-488C-9FD7-A64AE5B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45736-8EC2-4FCC-8894-3D5AA51D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C0C88-3FE1-473A-8772-317A0B9A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E86E0-41DE-42FD-9ED4-ECE01D9F0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64E6-A635-4E63-9078-462F35F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D53D9-CB66-4677-8994-20D068B0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40EDB-E335-49C9-B9CB-89B29DD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D9E0-0724-4688-B381-04331ED1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D9F8-84B8-4F5A-A377-F169580ED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F3CB8-1279-4837-B9EC-113E4E87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CFD-0508-472A-A867-808B8854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3A0DE-FB24-496F-8966-9BFA976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3BE-8BF2-4B69-A3B5-F7B854E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AA4F-9F86-4C2E-AA56-2C7F9DDB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74F3-C097-4C66-B224-5A4EB068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53F-3B28-4D27-8AED-29CAF317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20BD-4771-484A-907D-EB411576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84A0-3240-464E-828A-4A7AACB4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B784-783C-4F4C-A7AA-D515D1D80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F2EF-B5D8-4890-A61B-3CE337EA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ECE59-F065-4E2A-AB3A-EAA6999F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FAE80-34E8-4861-87DD-04740BA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62ACC-E90D-41AD-9E75-3D050F32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39B0-BBE0-494F-B701-0F908A0E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05BD-CFC7-4E2D-8425-62FC820B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34C08-275D-457F-BB0F-D95EAF5DB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FA614-BD80-498B-A858-D9EC9781C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C154B-2622-48B7-99A7-134B1E404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D71B8-814F-4AAB-A62F-2EC73E22D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2B336-6B2F-4ABB-B406-D4C90783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1F589-E00B-471D-9917-74A3D6D23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2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B1EF-9855-483A-8F91-547722A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F5895-2C9C-4790-A348-6907E15B1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D4AFD-EDEA-4C93-9B26-5F2CB948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5D5AE-E34E-4C15-BB06-A2B168BA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17C05-F475-46BF-9448-97E33E37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87BB2-5985-42DC-9DA6-CBADAFBA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43FE-EF62-4BEA-9948-A9FA53D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ACF3-69D7-4716-ADBA-3C15B526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EAA4-BBDD-4585-B06E-EBD85B7DD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246A7-6387-4CF9-8C2B-98028242A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79D5A-D233-4A86-B35F-C0E6F183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81A4D-7B9A-41D6-B599-23FC3028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9277-F900-46BB-9056-730ADC98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6AE9-0E81-413C-91C8-4B8885A5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DCD56-F15A-463B-B2D0-5A9E11DB2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BA1ED-4CE1-43DB-90E8-1450B57C9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83235-D860-4B57-A0F3-D37DB88E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A77A7-5E89-4F62-8078-C63465D3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1AE93-F7C1-40C2-A922-86B75F2E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6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BF2D-47DB-4C31-B5B4-27397CED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B9E1-72D4-4500-A3C7-C71D46B00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8745-2B82-42E7-8429-1A9289A18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B5E-9B7E-478B-B1CC-F0BE94E1FF21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A616-0BF1-4A44-B18E-18E40B8B8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4188-2FE6-472C-BEB1-A6BF104F7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5D53C-AF97-4A05-980D-08013EB6D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2E94EC-461E-4FAA-98B9-3DD571E24F99}"/>
              </a:ext>
            </a:extLst>
          </p:cNvPr>
          <p:cNvGrpSpPr/>
          <p:nvPr/>
        </p:nvGrpSpPr>
        <p:grpSpPr>
          <a:xfrm>
            <a:off x="53602" y="305078"/>
            <a:ext cx="12403044" cy="6698450"/>
            <a:chOff x="53602" y="305078"/>
            <a:chExt cx="12403044" cy="6698450"/>
          </a:xfrm>
        </p:grpSpPr>
        <p:sp>
          <p:nvSpPr>
            <p:cNvPr id="41" name="Arrow: Curved Left 40">
              <a:extLst>
                <a:ext uri="{FF2B5EF4-FFF2-40B4-BE49-F238E27FC236}">
                  <a16:creationId xmlns:a16="http://schemas.microsoft.com/office/drawing/2014/main" id="{3C06F8D7-9F68-4789-B25E-FD9DA1513E71}"/>
                </a:ext>
              </a:extLst>
            </p:cNvPr>
            <p:cNvSpPr/>
            <p:nvPr/>
          </p:nvSpPr>
          <p:spPr>
            <a:xfrm rot="11736979" flipV="1">
              <a:off x="285134" y="691056"/>
              <a:ext cx="697472" cy="3820345"/>
            </a:xfrm>
            <a:prstGeom prst="curvedLeftArrow">
              <a:avLst>
                <a:gd name="adj1" fmla="val 2836"/>
                <a:gd name="adj2" fmla="val 28586"/>
                <a:gd name="adj3" fmla="val 17950"/>
              </a:avLst>
            </a:prstGeom>
            <a:solidFill>
              <a:srgbClr val="44546A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CDB92B3-442B-4F40-9339-A972C418B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69" y="4107713"/>
              <a:ext cx="2895815" cy="2895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F2335883-A300-4647-A51F-B6525BDEDE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720" b="89981" l="10000" r="90000">
                          <a14:foregroundMark x1="50778" y1="8720" x2="50778" y2="8720"/>
                          <a14:foregroundMark x1="52889" y1="59184" x2="52889" y2="59184"/>
                          <a14:foregroundMark x1="60667" y1="82560" x2="60667" y2="82560"/>
                          <a14:foregroundMark x1="58000" y1="79777" x2="58000" y2="79777"/>
                          <a14:foregroundMark x1="56889" y1="89239" x2="56889" y2="892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63" t="6460" r="23578" b="5873"/>
            <a:stretch/>
          </p:blipFill>
          <p:spPr>
            <a:xfrm>
              <a:off x="1449017" y="4714007"/>
              <a:ext cx="1128914" cy="1123447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C8197D-9F5C-4312-B1E8-907F6AA1312D}"/>
                </a:ext>
              </a:extLst>
            </p:cNvPr>
            <p:cNvSpPr txBox="1"/>
            <p:nvPr/>
          </p:nvSpPr>
          <p:spPr>
            <a:xfrm>
              <a:off x="3455007" y="4048759"/>
              <a:ext cx="900163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Process:</a:t>
              </a:r>
            </a:p>
            <a:p>
              <a:r>
                <a:rPr lang="en-US" sz="2400" b="1" dirty="0">
                  <a:solidFill>
                    <a:schemeClr val="accent1"/>
                  </a:solidFill>
                </a:rPr>
                <a:t>1. </a:t>
              </a:r>
              <a:r>
                <a:rPr lang="en-US" sz="2400" dirty="0">
                  <a:solidFill>
                    <a:schemeClr val="accent1"/>
                  </a:solidFill>
                </a:rPr>
                <a:t>main.py uses Selenium &amp; the chrome driver to open chrome, log into </a:t>
              </a:r>
              <a:r>
                <a:rPr lang="en-US" sz="2400" dirty="0" err="1">
                  <a:solidFill>
                    <a:schemeClr val="accent1"/>
                  </a:solidFill>
                </a:rPr>
                <a:t>Linkedin</a:t>
              </a:r>
              <a:r>
                <a:rPr lang="en-US" sz="2400" dirty="0">
                  <a:solidFill>
                    <a:schemeClr val="accent1"/>
                  </a:solidFill>
                </a:rPr>
                <a:t>, loop through links, and pull premium insights in hidden tables, storing the resulting pandas </a:t>
              </a:r>
              <a:r>
                <a:rPr lang="en-US" sz="2400" dirty="0" err="1">
                  <a:solidFill>
                    <a:schemeClr val="accent1"/>
                  </a:solidFill>
                </a:rPr>
                <a:t>dataframes</a:t>
              </a:r>
              <a:r>
                <a:rPr lang="en-US" sz="2400" dirty="0">
                  <a:solidFill>
                    <a:schemeClr val="accent1"/>
                  </a:solidFill>
                </a:rPr>
                <a:t> in pickle files.</a:t>
              </a:r>
            </a:p>
            <a:p>
              <a:r>
                <a:rPr lang="en-US" sz="2400" b="1" dirty="0">
                  <a:solidFill>
                    <a:schemeClr val="accent1"/>
                  </a:solidFill>
                </a:rPr>
                <a:t>2a. </a:t>
              </a:r>
              <a:r>
                <a:rPr lang="en-US" sz="2400" dirty="0">
                  <a:solidFill>
                    <a:schemeClr val="accent1"/>
                  </a:solidFill>
                </a:rPr>
                <a:t>The </a:t>
              </a:r>
              <a:r>
                <a:rPr lang="en-US" sz="2400" dirty="0" err="1">
                  <a:solidFill>
                    <a:schemeClr val="accent1"/>
                  </a:solidFill>
                </a:rPr>
                <a:t>Jupyter</a:t>
              </a:r>
              <a:r>
                <a:rPr lang="en-US" sz="2400" dirty="0">
                  <a:solidFill>
                    <a:schemeClr val="accent1"/>
                  </a:solidFill>
                </a:rPr>
                <a:t> Notebook file opens the pickle data, and uses the data to make graphs and charts.</a:t>
              </a:r>
            </a:p>
            <a:p>
              <a:r>
                <a:rPr lang="en-US" sz="2400" b="1" dirty="0">
                  <a:solidFill>
                    <a:schemeClr val="accent1"/>
                  </a:solidFill>
                </a:rPr>
                <a:t>2b. </a:t>
              </a:r>
              <a:r>
                <a:rPr lang="en-US" sz="2400" dirty="0">
                  <a:solidFill>
                    <a:schemeClr val="accent1"/>
                  </a:solidFill>
                </a:rPr>
                <a:t>Created a visual in Tableau for ease of use by the end-users.</a:t>
              </a:r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BDEF8EC-C5B0-4233-AE2D-EBC44C916B45}"/>
                </a:ext>
              </a:extLst>
            </p:cNvPr>
            <p:cNvSpPr txBox="1"/>
            <p:nvPr/>
          </p:nvSpPr>
          <p:spPr>
            <a:xfrm>
              <a:off x="53602" y="201837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4546A"/>
                  </a:solidFill>
                </a:rPr>
                <a:t>1.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5BF78F-810C-421D-B6C5-51782FEA81BA}"/>
                </a:ext>
              </a:extLst>
            </p:cNvPr>
            <p:cNvSpPr txBox="1"/>
            <p:nvPr/>
          </p:nvSpPr>
          <p:spPr>
            <a:xfrm>
              <a:off x="536595" y="4048759"/>
              <a:ext cx="24035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Local Computer</a:t>
              </a:r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D4F1189C-0CAF-4772-A34A-D276D39F8C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01" b="27809"/>
            <a:stretch/>
          </p:blipFill>
          <p:spPr>
            <a:xfrm>
              <a:off x="1599286" y="466255"/>
              <a:ext cx="2895815" cy="774449"/>
            </a:xfrm>
            <a:prstGeom prst="rect">
              <a:avLst/>
            </a:prstGeom>
          </p:spPr>
        </p:pic>
        <p:pic>
          <p:nvPicPr>
            <p:cNvPr id="1026" name="Picture 2" descr="Media Download Center">
              <a:extLst>
                <a:ext uri="{FF2B5EF4-FFF2-40B4-BE49-F238E27FC236}">
                  <a16:creationId xmlns:a16="http://schemas.microsoft.com/office/drawing/2014/main" id="{A349A722-4480-4AED-AD3C-24930F0F9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1489" y="305078"/>
              <a:ext cx="3223214" cy="725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Arrow: Curved Left 54">
              <a:extLst>
                <a:ext uri="{FF2B5EF4-FFF2-40B4-BE49-F238E27FC236}">
                  <a16:creationId xmlns:a16="http://schemas.microsoft.com/office/drawing/2014/main" id="{AAF7DCB2-49E4-43E8-8431-F6C626E114FE}"/>
                </a:ext>
              </a:extLst>
            </p:cNvPr>
            <p:cNvSpPr/>
            <p:nvPr/>
          </p:nvSpPr>
          <p:spPr>
            <a:xfrm rot="3320653" flipH="1" flipV="1">
              <a:off x="4718711" y="-990006"/>
              <a:ext cx="614761" cy="6177143"/>
            </a:xfrm>
            <a:prstGeom prst="curvedLeftArrow">
              <a:avLst>
                <a:gd name="adj1" fmla="val 2836"/>
                <a:gd name="adj2" fmla="val 28586"/>
                <a:gd name="adj3" fmla="val 16977"/>
              </a:avLst>
            </a:prstGeom>
            <a:solidFill>
              <a:srgbClr val="44546A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8E5D161-9F12-4BC9-87A9-78CBBA312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7151" y="853466"/>
              <a:ext cx="2347552" cy="2070512"/>
            </a:xfrm>
            <a:prstGeom prst="rect">
              <a:avLst/>
            </a:prstGeom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022DE2EC-B4F4-4A6C-87B8-B38806ECF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2580" y="1392838"/>
              <a:ext cx="1320963" cy="1531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3F8B5D2-C2DF-4405-99BC-AC5A19DB5BA9}"/>
                </a:ext>
              </a:extLst>
            </p:cNvPr>
            <p:cNvSpPr txBox="1"/>
            <p:nvPr/>
          </p:nvSpPr>
          <p:spPr>
            <a:xfrm>
              <a:off x="4068960" y="182898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4546A"/>
                  </a:solidFill>
                </a:rPr>
                <a:t>2a.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8EC40A4-874B-47D7-8165-EF7317F82045}"/>
                </a:ext>
              </a:extLst>
            </p:cNvPr>
            <p:cNvSpPr txBox="1"/>
            <p:nvPr/>
          </p:nvSpPr>
          <p:spPr>
            <a:xfrm>
              <a:off x="3946189" y="2781652"/>
              <a:ext cx="4812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4546A"/>
                  </a:solidFill>
                </a:rPr>
                <a:t>2b.</a:t>
              </a:r>
            </a:p>
          </p:txBody>
        </p:sp>
        <p:sp>
          <p:nvSpPr>
            <p:cNvPr id="63" name="Arrow: Curved Left 62">
              <a:extLst>
                <a:ext uri="{FF2B5EF4-FFF2-40B4-BE49-F238E27FC236}">
                  <a16:creationId xmlns:a16="http://schemas.microsoft.com/office/drawing/2014/main" id="{A5B18FB9-FAEB-4692-A79A-057ABD00DD0E}"/>
                </a:ext>
              </a:extLst>
            </p:cNvPr>
            <p:cNvSpPr/>
            <p:nvPr/>
          </p:nvSpPr>
          <p:spPr>
            <a:xfrm rot="2980626" flipH="1" flipV="1">
              <a:off x="3903434" y="1289255"/>
              <a:ext cx="357959" cy="3530871"/>
            </a:xfrm>
            <a:prstGeom prst="curvedLeftArrow">
              <a:avLst>
                <a:gd name="adj1" fmla="val 2836"/>
                <a:gd name="adj2" fmla="val 28586"/>
                <a:gd name="adj3" fmla="val 16977"/>
              </a:avLst>
            </a:prstGeom>
            <a:solidFill>
              <a:srgbClr val="44546A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382F4AB-BE50-4A88-80B5-658FB759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30641" y="1169106"/>
              <a:ext cx="1590659" cy="175487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2932D3-0CE8-4A85-97BD-D7F9F23FD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38560" y="2794691"/>
              <a:ext cx="2347551" cy="1666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13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86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Jared Fiacco</dc:creator>
  <cp:lastModifiedBy>Jared Fiacco</cp:lastModifiedBy>
  <cp:revision>10</cp:revision>
  <dcterms:created xsi:type="dcterms:W3CDTF">2022-02-13T20:57:44Z</dcterms:created>
  <dcterms:modified xsi:type="dcterms:W3CDTF">2022-03-01T05:13:31Z</dcterms:modified>
</cp:coreProperties>
</file>