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93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42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69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83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8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6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41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50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FE42E8-8B57-452D-A122-4DCE9AC771E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BE2B-E106-1647-B4AC-09E67F091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s-PE" sz="3200" dirty="0" err="1"/>
              <a:t>Presentacion</a:t>
            </a:r>
            <a:r>
              <a:rPr lang="es-PE" sz="3200" dirty="0"/>
              <a:t> final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9A6E3-3E82-1228-B648-6FA997AF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463" y="3429000"/>
            <a:ext cx="3137522" cy="1029286"/>
          </a:xfrm>
        </p:spPr>
        <p:txBody>
          <a:bodyPr>
            <a:normAutofit/>
          </a:bodyPr>
          <a:lstStyle/>
          <a:p>
            <a:r>
              <a:rPr lang="es-PE" sz="2000" dirty="0"/>
              <a:t>Alumno: Jared Sandro Gaspar Barnuevo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3F94074-3B73-8040-AAE4-6A2045A1AC32}"/>
              </a:ext>
            </a:extLst>
          </p:cNvPr>
          <p:cNvSpPr txBox="1">
            <a:spLocks/>
          </p:cNvSpPr>
          <p:nvPr/>
        </p:nvSpPr>
        <p:spPr>
          <a:xfrm>
            <a:off x="6761871" y="5622453"/>
            <a:ext cx="4568376" cy="54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/>
              <a:t>Repo: https://github.com/jaredgaspar/Proyecto</a:t>
            </a:r>
          </a:p>
        </p:txBody>
      </p:sp>
    </p:spTree>
    <p:extLst>
      <p:ext uri="{BB962C8B-B14F-4D97-AF65-F5344CB8AC3E}">
        <p14:creationId xmlns:p14="http://schemas.microsoft.com/office/powerpoint/2010/main" val="160529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274F-542C-5831-8DA8-8C09EEE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implementación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65DD7B-1FD4-654D-2EC8-D7443C60E452}"/>
              </a:ext>
            </a:extLst>
          </p:cNvPr>
          <p:cNvSpPr txBox="1"/>
          <p:nvPr/>
        </p:nvSpPr>
        <p:spPr>
          <a:xfrm>
            <a:off x="692752" y="172423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Creamos una tabla en nuestro </a:t>
            </a:r>
            <a:r>
              <a:rPr lang="es-ES" dirty="0" err="1"/>
              <a:t>keyspace</a:t>
            </a:r>
            <a:r>
              <a:rPr lang="es-ES" dirty="0"/>
              <a:t> TOPO1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E52F19-132A-94F2-01D5-31E5B85A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12" y="2281637"/>
            <a:ext cx="2977121" cy="35241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D2987D-3C84-CE79-D0E3-B22BEDD8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588" y="2376088"/>
            <a:ext cx="1983603" cy="3335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97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F80EF-F89F-0E29-EAE5-5BF5537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8A7DD-8B55-B056-A7BA-5CDD4573AF82}"/>
              </a:ext>
            </a:extLst>
          </p:cNvPr>
          <p:cNvSpPr txBox="1"/>
          <p:nvPr/>
        </p:nvSpPr>
        <p:spPr>
          <a:xfrm>
            <a:off x="2707957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Example: Deploying Cassandra with 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8CCCAB-5FA8-61D1-7A46-B1FA06F7FCA2}"/>
              </a:ext>
            </a:extLst>
          </p:cNvPr>
          <p:cNvSpPr txBox="1"/>
          <p:nvPr/>
        </p:nvSpPr>
        <p:spPr>
          <a:xfrm>
            <a:off x="91441" y="6453569"/>
            <a:ext cx="5029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dirty="0"/>
              <a:t>https://kubernetes.io/docs/tutorials/stateful-application/cassandra/</a:t>
            </a:r>
          </a:p>
        </p:txBody>
      </p:sp>
    </p:spTree>
    <p:extLst>
      <p:ext uri="{BB962C8B-B14F-4D97-AF65-F5344CB8AC3E}">
        <p14:creationId xmlns:p14="http://schemas.microsoft.com/office/powerpoint/2010/main" val="16708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8F05-1935-BA28-7222-7776175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Apache </a:t>
            </a:r>
            <a:r>
              <a:rPr lang="es-PE" dirty="0" err="1"/>
              <a:t>cassandra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47FCC-1F7B-FBD1-F7C3-C4048DF8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6793"/>
            <a:ext cx="10238854" cy="173430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Apache </a:t>
            </a:r>
            <a:r>
              <a:rPr lang="es-ES" dirty="0" err="1"/>
              <a:t>Cassandra</a:t>
            </a:r>
            <a:r>
              <a:rPr lang="es-ES" dirty="0"/>
              <a:t> es un sistema de gestión de bases de datos (DBMS) de código abierto para bases de datos muy grandes, pero estructuradas. Gracias a la buena escalabilidad, estas bases de datos se pueden distribuir a diferentes clústeres, por lo que </a:t>
            </a:r>
            <a:r>
              <a:rPr lang="es-ES" dirty="0" err="1"/>
              <a:t>Cassandra</a:t>
            </a:r>
            <a:r>
              <a:rPr lang="es-ES" dirty="0"/>
              <a:t> no se encuentra unida a un único servidor.</a:t>
            </a:r>
            <a:endParaRPr lang="es-PE" dirty="0"/>
          </a:p>
        </p:txBody>
      </p:sp>
      <p:pic>
        <p:nvPicPr>
          <p:cNvPr id="1026" name="Picture 2" descr="Cassandra: bases de datos NoSQL | OVHcloud">
            <a:extLst>
              <a:ext uri="{FF2B5EF4-FFF2-40B4-BE49-F238E27FC236}">
                <a16:creationId xmlns:a16="http://schemas.microsoft.com/office/drawing/2014/main" id="{AA635163-7CFE-993B-27E6-23203348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2" y="3739706"/>
            <a:ext cx="3952875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3680-59C6-A18D-B58E-650C7209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1" y="1276836"/>
            <a:ext cx="4283548" cy="1609344"/>
          </a:xfrm>
        </p:spPr>
        <p:txBody>
          <a:bodyPr/>
          <a:lstStyle/>
          <a:p>
            <a:r>
              <a:rPr lang="es-PE" dirty="0"/>
              <a:t>Cómo funciona?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5CFD47-1355-E0AD-CFBC-A7DA396D130E}"/>
              </a:ext>
            </a:extLst>
          </p:cNvPr>
          <p:cNvSpPr txBox="1">
            <a:spLocks/>
          </p:cNvSpPr>
          <p:nvPr/>
        </p:nvSpPr>
        <p:spPr>
          <a:xfrm>
            <a:off x="607106" y="3731860"/>
            <a:ext cx="3249999" cy="1172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/>
              <a:t>Cómo se almacena la información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0795C0B-3F86-F757-77ED-1A0925E849C6}"/>
              </a:ext>
            </a:extLst>
          </p:cNvPr>
          <p:cNvSpPr txBox="1">
            <a:spLocks/>
          </p:cNvSpPr>
          <p:nvPr/>
        </p:nvSpPr>
        <p:spPr>
          <a:xfrm>
            <a:off x="4683113" y="3731861"/>
            <a:ext cx="3249999" cy="1172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/>
              <a:t>LENGUAJE CQL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3D9BD3-A6F6-29DA-7251-C08588C8FC4F}"/>
              </a:ext>
            </a:extLst>
          </p:cNvPr>
          <p:cNvSpPr txBox="1">
            <a:spLocks/>
          </p:cNvSpPr>
          <p:nvPr/>
        </p:nvSpPr>
        <p:spPr>
          <a:xfrm>
            <a:off x="8601178" y="3731860"/>
            <a:ext cx="3249999" cy="1172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/>
              <a:t>P2P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1D29143-362E-7B52-BBA6-1F1040EF5F66}"/>
              </a:ext>
            </a:extLst>
          </p:cNvPr>
          <p:cNvCxnSpPr>
            <a:cxnSpLocks/>
          </p:cNvCxnSpPr>
          <p:nvPr/>
        </p:nvCxnSpPr>
        <p:spPr>
          <a:xfrm flipH="1">
            <a:off x="2826327" y="2427317"/>
            <a:ext cx="2003368" cy="1188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715C5D3-7BFA-3BF8-67B7-AC74DFC62CFD}"/>
              </a:ext>
            </a:extLst>
          </p:cNvPr>
          <p:cNvCxnSpPr>
            <a:cxnSpLocks/>
          </p:cNvCxnSpPr>
          <p:nvPr/>
        </p:nvCxnSpPr>
        <p:spPr>
          <a:xfrm>
            <a:off x="7642167" y="2507397"/>
            <a:ext cx="2507673" cy="1432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6DEF6A-B182-29D6-1D81-06DC4008A38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06450" y="2507397"/>
            <a:ext cx="1663" cy="1224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5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26988-BF5B-0379-A456-CDC7BABA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11" y="379891"/>
            <a:ext cx="6694239" cy="1609344"/>
          </a:xfrm>
        </p:spPr>
        <p:txBody>
          <a:bodyPr/>
          <a:lstStyle/>
          <a:p>
            <a:r>
              <a:rPr lang="es-PE" dirty="0"/>
              <a:t>APLICACIONES</a:t>
            </a:r>
          </a:p>
        </p:txBody>
      </p:sp>
      <p:pic>
        <p:nvPicPr>
          <p:cNvPr id="2050" name="Picture 2" descr="Google Logo | significado del logotipo, png, vector">
            <a:extLst>
              <a:ext uri="{FF2B5EF4-FFF2-40B4-BE49-F238E27FC236}">
                <a16:creationId xmlns:a16="http://schemas.microsoft.com/office/drawing/2014/main" id="{E0858A2F-49F2-03DE-7959-AFF10A91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8" y="2294313"/>
            <a:ext cx="2265493" cy="12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Amazon eGift Card - Amazon Smile_Logo: Gift Cards">
            <a:extLst>
              <a:ext uri="{FF2B5EF4-FFF2-40B4-BE49-F238E27FC236}">
                <a16:creationId xmlns:a16="http://schemas.microsoft.com/office/drawing/2014/main" id="{A0A7BCD4-0E06-FF78-6C52-F29FDDD86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98" y="3103288"/>
            <a:ext cx="1507264" cy="9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witter - Wikipedia, la enciclopedia libre">
            <a:extLst>
              <a:ext uri="{FF2B5EF4-FFF2-40B4-BE49-F238E27FC236}">
                <a16:creationId xmlns:a16="http://schemas.microsoft.com/office/drawing/2014/main" id="{CF8F0714-0CED-AC03-8D74-108BD8D0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14" y="4483711"/>
            <a:ext cx="1956650" cy="16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cebook - Inicia sesión o regístrate">
            <a:extLst>
              <a:ext uri="{FF2B5EF4-FFF2-40B4-BE49-F238E27FC236}">
                <a16:creationId xmlns:a16="http://schemas.microsoft.com/office/drawing/2014/main" id="{9BCC08D7-2779-8F2E-532D-447AC25D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99" y="1710331"/>
            <a:ext cx="1858322" cy="18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una red y fenómeno social - El Orden Mundial - EOM">
            <a:extLst>
              <a:ext uri="{FF2B5EF4-FFF2-40B4-BE49-F238E27FC236}">
                <a16:creationId xmlns:a16="http://schemas.microsoft.com/office/drawing/2014/main" id="{0DBFCFCB-1535-F0EB-A440-AC466D9D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26" y="4682706"/>
            <a:ext cx="2073695" cy="13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etflix Logo | significado del logotipo, png, vector">
            <a:extLst>
              <a:ext uri="{FF2B5EF4-FFF2-40B4-BE49-F238E27FC236}">
                <a16:creationId xmlns:a16="http://schemas.microsoft.com/office/drawing/2014/main" id="{01241D24-DF2C-31BF-8013-EC2D3926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548" y="1676836"/>
            <a:ext cx="2195472" cy="123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pple - Wikipedia, la enciclopedia libre">
            <a:extLst>
              <a:ext uri="{FF2B5EF4-FFF2-40B4-BE49-F238E27FC236}">
                <a16:creationId xmlns:a16="http://schemas.microsoft.com/office/drawing/2014/main" id="{7DE82E94-DFF8-81C9-EB9B-48FBDFD8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30" y="3877221"/>
            <a:ext cx="1553653" cy="190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921C-242C-2C1F-51A4-1307B2B1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83" y="2624328"/>
            <a:ext cx="7337034" cy="1609344"/>
          </a:xfrm>
        </p:spPr>
        <p:txBody>
          <a:bodyPr>
            <a:normAutofit/>
          </a:bodyPr>
          <a:lstStyle/>
          <a:p>
            <a:r>
              <a:rPr lang="es-PE" sz="6000" dirty="0"/>
              <a:t>Ventajas y desventajas</a:t>
            </a:r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4545A97D-4137-988D-4D85-BF02D3593AA3}"/>
              </a:ext>
            </a:extLst>
          </p:cNvPr>
          <p:cNvSpPr/>
          <p:nvPr/>
        </p:nvSpPr>
        <p:spPr>
          <a:xfrm>
            <a:off x="9634451" y="2069869"/>
            <a:ext cx="1197033" cy="1463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6" name="Picture 4" descr="Cheque Correcto Verde - Gráficos vectoriales gratis en Pixabay">
            <a:extLst>
              <a:ext uri="{FF2B5EF4-FFF2-40B4-BE49-F238E27FC236}">
                <a16:creationId xmlns:a16="http://schemas.microsoft.com/office/drawing/2014/main" id="{A079FAD9-D229-F741-0A2A-C4075062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16" y="1876001"/>
            <a:ext cx="1308532" cy="149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4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274F-542C-5831-8DA8-8C09EEE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</a:t>
            </a:r>
            <a:r>
              <a:rPr lang="es-PE" dirty="0" err="1"/>
              <a:t>implementacion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39037A-E9C8-92D6-5527-5FEFABD0B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73" y="2616954"/>
            <a:ext cx="4078240" cy="32528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315945-FB29-7A87-2897-083C556F29CA}"/>
              </a:ext>
            </a:extLst>
          </p:cNvPr>
          <p:cNvSpPr txBox="1"/>
          <p:nvPr/>
        </p:nvSpPr>
        <p:spPr>
          <a:xfrm>
            <a:off x="945573" y="217079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Descargamos Apache </a:t>
            </a:r>
            <a:r>
              <a:rPr lang="es-PE" dirty="0" err="1"/>
              <a:t>Cassandra</a:t>
            </a:r>
            <a:r>
              <a:rPr lang="es-PE" dirty="0"/>
              <a:t>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4C2DB6-B3C9-F1D2-86CB-2136F8BB267E}"/>
              </a:ext>
            </a:extLst>
          </p:cNvPr>
          <p:cNvSpPr txBox="1"/>
          <p:nvPr/>
        </p:nvSpPr>
        <p:spPr>
          <a:xfrm>
            <a:off x="434284" y="341612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/>
              <a:t>Creamos la ruta y definimos las variables de entorno: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6DA762-B5B1-F962-886E-D71F1F7D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4" y="4002902"/>
            <a:ext cx="2691301" cy="25353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F912B5-5F2D-D1E5-3EE7-19F6C9765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497" y="4764025"/>
            <a:ext cx="3658460" cy="881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B042A53-A888-8549-C0DD-73F334106060}"/>
              </a:ext>
            </a:extLst>
          </p:cNvPr>
          <p:cNvSpPr txBox="1"/>
          <p:nvPr/>
        </p:nvSpPr>
        <p:spPr>
          <a:xfrm>
            <a:off x="6963987" y="2093143"/>
            <a:ext cx="501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Luego vamos a la carpeta de </a:t>
            </a:r>
            <a:r>
              <a:rPr lang="es-ES" dirty="0" err="1"/>
              <a:t>cassandra</a:t>
            </a:r>
            <a:r>
              <a:rPr lang="es-ES" dirty="0"/>
              <a:t> (</a:t>
            </a:r>
            <a:r>
              <a:rPr lang="es-ES" dirty="0" err="1"/>
              <a:t>bin</a:t>
            </a:r>
            <a:r>
              <a:rPr lang="es-ES" dirty="0"/>
              <a:t>)</a:t>
            </a:r>
            <a:endParaRPr lang="es-PE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C6D58C7-94A2-6267-1C21-61D6C1CE4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869" y="2621957"/>
            <a:ext cx="4298487" cy="2327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80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274F-542C-5831-8DA8-8C09EEE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</a:t>
            </a:r>
            <a:r>
              <a:rPr lang="es-PE" dirty="0" err="1"/>
              <a:t>implementacion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042A53-A888-8549-C0DD-73F334106060}"/>
              </a:ext>
            </a:extLst>
          </p:cNvPr>
          <p:cNvSpPr txBox="1"/>
          <p:nvPr/>
        </p:nvSpPr>
        <p:spPr>
          <a:xfrm>
            <a:off x="513311" y="1896435"/>
            <a:ext cx="501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Luego vamos a la carpeta de </a:t>
            </a:r>
            <a:r>
              <a:rPr lang="es-ES" dirty="0" err="1"/>
              <a:t>cassandra</a:t>
            </a:r>
            <a:r>
              <a:rPr lang="es-ES" dirty="0"/>
              <a:t> (</a:t>
            </a:r>
            <a:r>
              <a:rPr lang="es-ES" dirty="0" err="1"/>
              <a:t>bin</a:t>
            </a:r>
            <a:r>
              <a:rPr lang="es-ES" dirty="0"/>
              <a:t>)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32F721-0F15-3113-7DC9-E4C9C949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4" y="2400468"/>
            <a:ext cx="3496494" cy="25353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D84A07-FAD7-B23C-B257-862C9A49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1" y="5278962"/>
            <a:ext cx="3866046" cy="14738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1E14BF8-7657-342A-1214-C75A16F462D6}"/>
              </a:ext>
            </a:extLst>
          </p:cNvPr>
          <p:cNvSpPr txBox="1"/>
          <p:nvPr/>
        </p:nvSpPr>
        <p:spPr>
          <a:xfrm>
            <a:off x="5700536" y="29299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Escribimos </a:t>
            </a:r>
            <a:r>
              <a:rPr lang="es-PE" dirty="0" err="1"/>
              <a:t>cassandra</a:t>
            </a:r>
            <a:r>
              <a:rPr lang="es-PE" dirty="0"/>
              <a:t> para que se inicialice el servidor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EA7CC01-FE9B-EA9C-A515-4AA550C6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87" y="3558698"/>
            <a:ext cx="4473053" cy="24571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87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274F-542C-5831-8DA8-8C09EEE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</a:t>
            </a:r>
            <a:r>
              <a:rPr lang="es-PE" dirty="0" err="1"/>
              <a:t>implementacion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E14BF8-7657-342A-1214-C75A16F462D6}"/>
              </a:ext>
            </a:extLst>
          </p:cNvPr>
          <p:cNvSpPr txBox="1"/>
          <p:nvPr/>
        </p:nvSpPr>
        <p:spPr>
          <a:xfrm>
            <a:off x="6094446" y="1724644"/>
            <a:ext cx="234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Abrimos </a:t>
            </a:r>
            <a:r>
              <a:rPr lang="es-PE" dirty="0" err="1"/>
              <a:t>devcenter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D3D931-2E7B-8344-B0CB-E3ADE18C4E92}"/>
              </a:ext>
            </a:extLst>
          </p:cNvPr>
          <p:cNvSpPr txBox="1"/>
          <p:nvPr/>
        </p:nvSpPr>
        <p:spPr>
          <a:xfrm>
            <a:off x="662941" y="1707041"/>
            <a:ext cx="4848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Luego descargamos interfaz grafica para poder trabajar con </a:t>
            </a:r>
            <a:r>
              <a:rPr lang="es-ES" dirty="0" err="1"/>
              <a:t>cassandra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DC1DFD-44DD-6E20-DA33-52CCF72F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1" y="2387474"/>
            <a:ext cx="2888870" cy="3005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EE4367-54EE-2DD2-D828-766A5843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4" y="3968106"/>
            <a:ext cx="4473053" cy="25078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94930-480B-D15B-522A-A539F423E636}"/>
              </a:ext>
            </a:extLst>
          </p:cNvPr>
          <p:cNvSpPr txBox="1"/>
          <p:nvPr/>
        </p:nvSpPr>
        <p:spPr>
          <a:xfrm>
            <a:off x="38448" y="3448762"/>
            <a:ext cx="5472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Posteriormente, descargamos </a:t>
            </a:r>
            <a:r>
              <a:rPr lang="es-PE" dirty="0" err="1"/>
              <a:t>datastax</a:t>
            </a:r>
            <a:r>
              <a:rPr lang="es-PE" dirty="0"/>
              <a:t> </a:t>
            </a:r>
            <a:r>
              <a:rPr lang="es-PE" dirty="0" err="1"/>
              <a:t>Devcenter</a:t>
            </a:r>
            <a:r>
              <a:rPr lang="es-PE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085D3D2-232E-E497-3786-7D4A5A2B0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307" y="2093976"/>
            <a:ext cx="3326972" cy="19414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C05E319-750D-CA74-BB7E-EBAC703C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07" y="4718316"/>
            <a:ext cx="3068172" cy="18528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669C4F7-BDA3-60B5-B72A-79F105C28363}"/>
              </a:ext>
            </a:extLst>
          </p:cNvPr>
          <p:cNvSpPr txBox="1"/>
          <p:nvPr/>
        </p:nvSpPr>
        <p:spPr>
          <a:xfrm>
            <a:off x="6094446" y="4035381"/>
            <a:ext cx="234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Creamos una </a:t>
            </a:r>
            <a:r>
              <a:rPr lang="es-PE" dirty="0" err="1"/>
              <a:t>conexion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84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E274F-542C-5831-8DA8-8C09EEE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</a:t>
            </a:r>
            <a:r>
              <a:rPr lang="es-PE" dirty="0" err="1"/>
              <a:t>implementacion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D3D931-2E7B-8344-B0CB-E3ADE18C4E92}"/>
              </a:ext>
            </a:extLst>
          </p:cNvPr>
          <p:cNvSpPr txBox="1"/>
          <p:nvPr/>
        </p:nvSpPr>
        <p:spPr>
          <a:xfrm>
            <a:off x="662941" y="1707041"/>
            <a:ext cx="4333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Damos</a:t>
            </a:r>
            <a:r>
              <a:rPr lang="en-US" dirty="0"/>
              <a:t> a file new create new </a:t>
            </a:r>
            <a:r>
              <a:rPr lang="en-US" dirty="0" err="1"/>
              <a:t>keyspace</a:t>
            </a:r>
            <a:r>
              <a:rPr lang="en-US" dirty="0"/>
              <a:t>: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67B98E-6B60-CAA8-DECB-3FA87D59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36" y="2326307"/>
            <a:ext cx="2982939" cy="40470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9C7B28-0FA9-3D30-B3DD-7A984384AD8D}"/>
              </a:ext>
            </a:extLst>
          </p:cNvPr>
          <p:cNvSpPr txBox="1"/>
          <p:nvPr/>
        </p:nvSpPr>
        <p:spPr>
          <a:xfrm>
            <a:off x="5343005" y="1724644"/>
            <a:ext cx="334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Le damos a </a:t>
            </a:r>
            <a:r>
              <a:rPr lang="es-ES" dirty="0" err="1"/>
              <a:t>last</a:t>
            </a:r>
            <a:r>
              <a:rPr lang="es-ES" dirty="0"/>
              <a:t> y luego </a:t>
            </a:r>
            <a:r>
              <a:rPr lang="es-ES" dirty="0" err="1"/>
              <a:t>finish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117994-C8C8-EEA2-E236-543CAC93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44" y="2189709"/>
            <a:ext cx="2280933" cy="2109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A6DCA86-D21F-3243-0697-35FC686DF37D}"/>
              </a:ext>
            </a:extLst>
          </p:cNvPr>
          <p:cNvSpPr txBox="1"/>
          <p:nvPr/>
        </p:nvSpPr>
        <p:spPr>
          <a:xfrm>
            <a:off x="4619798" y="4491243"/>
            <a:ext cx="683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Damos </a:t>
            </a:r>
            <a:r>
              <a:rPr lang="es-ES" dirty="0" err="1"/>
              <a:t>click</a:t>
            </a:r>
            <a:r>
              <a:rPr lang="es-ES" dirty="0"/>
              <a:t> al símbolo de cuadrado para ver la tabla creada</a:t>
            </a:r>
            <a:endParaRPr lang="es-PE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3945240-0C9F-04BF-F92E-D220D72D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136" y="4915292"/>
            <a:ext cx="1705471" cy="17809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00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100</TotalTime>
  <Words>227</Words>
  <Application>Microsoft Office PowerPoint</Application>
  <PresentationFormat>Panorámica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open sans</vt:lpstr>
      <vt:lpstr>Rockwell</vt:lpstr>
      <vt:lpstr>Rockwell Condensed</vt:lpstr>
      <vt:lpstr>Wingdings</vt:lpstr>
      <vt:lpstr>Letras en madera</vt:lpstr>
      <vt:lpstr>Presentacion final proyecto</vt:lpstr>
      <vt:lpstr>Apache cassandra</vt:lpstr>
      <vt:lpstr>Cómo funciona?</vt:lpstr>
      <vt:lpstr>APLICACIONES</vt:lpstr>
      <vt:lpstr>Ventajas y desventajas</vt:lpstr>
      <vt:lpstr>Proceso de implementacion</vt:lpstr>
      <vt:lpstr>Proceso de implementacion</vt:lpstr>
      <vt:lpstr>Proceso de implementacion</vt:lpstr>
      <vt:lpstr>Proceso de implementacion</vt:lpstr>
      <vt:lpstr>Proceso de implementación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final proyecto</dc:title>
  <dc:creator>Jared Sandro Gaspar Barnuevo</dc:creator>
  <cp:lastModifiedBy>Jared Sandro Gaspar Barnuevo</cp:lastModifiedBy>
  <cp:revision>1</cp:revision>
  <dcterms:created xsi:type="dcterms:W3CDTF">2022-12-03T01:51:52Z</dcterms:created>
  <dcterms:modified xsi:type="dcterms:W3CDTF">2022-12-03T03:32:31Z</dcterms:modified>
</cp:coreProperties>
</file>