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uli"/>
      <p:regular r:id="rId8"/>
      <p:italic r:id="rId9"/>
    </p:embeddedFont>
    <p:embeddedFont>
      <p:font typeface="Nixie One"/>
      <p:regular r:id="rId1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NixieOne-regular.fntdata"/><Relationship Id="rId9" Type="http://schemas.openxmlformats.org/officeDocument/2006/relationships/font" Target="fonts/Muli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ul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9" name="Shape 1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 flipH="1" rot="10800000">
            <a:off x="3692751" y="38247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7" name="Shape 57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" name="Shape 58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5549157" y="1029784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2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4380531" y="515197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72" y="902964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 flipH="1" rot="10800000">
            <a:off x="3920310" y="3981674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62" name="Shape 162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3" name="Shape 163"/>
          <p:cNvSpPr/>
          <p:nvPr/>
        </p:nvSpPr>
        <p:spPr>
          <a:xfrm flipH="1" rot="10800000">
            <a:off x="5133678" y="4056448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5772015" y="4056441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05" name="Shape 140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06" name="Shape 14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80" name="Shape 180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81" name="Shape 18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28" name="Shape 228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9" name="Shape 22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0" name="Shape 23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233" name="Shape 23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35" name="Shape 235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237" name="Shape 23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246" name="Shape 24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251"/>
          <p:cNvGrpSpPr/>
          <p:nvPr/>
        </p:nvGrpSpPr>
        <p:grpSpPr>
          <a:xfrm flipH="1" rot="10800000">
            <a:off x="316371" y="178886"/>
            <a:ext cx="1088336" cy="942842"/>
            <a:chOff x="4088875" y="1431100"/>
            <a:chExt cx="3293000" cy="2852775"/>
          </a:xfrm>
        </p:grpSpPr>
        <p:sp>
          <p:nvSpPr>
            <p:cNvPr id="252" name="Shape 25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99" name="Shape 299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0" name="Shape 300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2" name="Shape 302"/>
          <p:cNvSpPr/>
          <p:nvPr/>
        </p:nvSpPr>
        <p:spPr>
          <a:xfrm flipH="1" rot="10800000">
            <a:off x="247753" y="49691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03" name="Shape 303"/>
          <p:cNvGrpSpPr/>
          <p:nvPr/>
        </p:nvGrpSpPr>
        <p:grpSpPr>
          <a:xfrm flipH="1" rot="10800000">
            <a:off x="8218342" y="4123087"/>
            <a:ext cx="685311" cy="593091"/>
            <a:chOff x="238125" y="1431100"/>
            <a:chExt cx="3296350" cy="2852775"/>
          </a:xfrm>
        </p:grpSpPr>
        <p:sp>
          <p:nvSpPr>
            <p:cNvPr id="304" name="Shape 304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86" name="Shape 386"/>
          <p:cNvSpPr/>
          <p:nvPr/>
        </p:nvSpPr>
        <p:spPr>
          <a:xfrm flipH="1" rot="10800000">
            <a:off x="8763567" y="4485978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7" name="Shape 387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8" name="Shape 388"/>
          <p:cNvSpPr/>
          <p:nvPr/>
        </p:nvSpPr>
        <p:spPr>
          <a:xfrm flipH="1" rot="10800000">
            <a:off x="8322785" y="3628021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9" name="Shape 389"/>
          <p:cNvSpPr/>
          <p:nvPr/>
        </p:nvSpPr>
        <p:spPr>
          <a:xfrm flipH="1" rot="10800000">
            <a:off x="8763567" y="4009880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92" name="Shape 392"/>
          <p:cNvSpPr txBox="1"/>
          <p:nvPr>
            <p:ph idx="1" type="subTitle"/>
          </p:nvPr>
        </p:nvSpPr>
        <p:spPr>
          <a:xfrm>
            <a:off x="2743200" y="2821003"/>
            <a:ext cx="56960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/>
        </p:txBody>
      </p:sp>
      <p:grpSp>
        <p:nvGrpSpPr>
          <p:cNvPr id="393" name="Shape 393"/>
          <p:cNvGrpSpPr/>
          <p:nvPr/>
        </p:nvGrpSpPr>
        <p:grpSpPr>
          <a:xfrm flipH="1" rot="10800000">
            <a:off x="421029" y="1677111"/>
            <a:ext cx="2064710" cy="1788689"/>
            <a:chOff x="4088875" y="1431100"/>
            <a:chExt cx="3293000" cy="2852775"/>
          </a:xfrm>
        </p:grpSpPr>
        <p:sp>
          <p:nvSpPr>
            <p:cNvPr id="394" name="Shape 394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1" name="Shape 441"/>
          <p:cNvSpPr/>
          <p:nvPr/>
        </p:nvSpPr>
        <p:spPr>
          <a:xfrm flipH="1" rot="10800000">
            <a:off x="66673" y="313542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2" name="Shape 442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3" name="Shape 443"/>
          <p:cNvSpPr/>
          <p:nvPr/>
        </p:nvSpPr>
        <p:spPr>
          <a:xfrm flipH="1" rot="10800000">
            <a:off x="761999" y="8779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4" name="Shape 444"/>
          <p:cNvSpPr/>
          <p:nvPr/>
        </p:nvSpPr>
        <p:spPr>
          <a:xfrm flipH="1" rot="10800000">
            <a:off x="793850" y="4692800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996366" y="1070670"/>
            <a:ext cx="351203" cy="324660"/>
            <a:chOff x="5975075" y="2327500"/>
            <a:chExt cx="420100" cy="388350"/>
          </a:xfrm>
        </p:grpSpPr>
        <p:sp>
          <p:nvSpPr>
            <p:cNvPr id="446" name="Shape 44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05267" y="553855"/>
            <a:ext cx="247468" cy="392302"/>
            <a:chOff x="6718575" y="2318625"/>
            <a:chExt cx="256950" cy="407375"/>
          </a:xfrm>
        </p:grpSpPr>
        <p:sp>
          <p:nvSpPr>
            <p:cNvPr id="450" name="Shape 45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1419993" y="3634332"/>
            <a:ext cx="342881" cy="350068"/>
            <a:chOff x="3951850" y="2985350"/>
            <a:chExt cx="407950" cy="416500"/>
          </a:xfrm>
        </p:grpSpPr>
        <p:sp>
          <p:nvSpPr>
            <p:cNvPr id="459" name="Shape 45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63" name="Shape 463"/>
          <p:cNvGrpSpPr/>
          <p:nvPr/>
        </p:nvGrpSpPr>
        <p:grpSpPr>
          <a:xfrm flipH="1" rot="10800000">
            <a:off x="-88362" y="302260"/>
            <a:ext cx="1034724" cy="895486"/>
            <a:chOff x="238125" y="1431100"/>
            <a:chExt cx="3296350" cy="2852775"/>
          </a:xfrm>
        </p:grpSpPr>
        <p:sp>
          <p:nvSpPr>
            <p:cNvPr id="464" name="Shape 464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46" name="Shape 546"/>
          <p:cNvSpPr/>
          <p:nvPr/>
        </p:nvSpPr>
        <p:spPr>
          <a:xfrm flipH="1" rot="10800000">
            <a:off x="733424" y="393602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7" name="Shape 547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8" name="Shape 548"/>
          <p:cNvSpPr/>
          <p:nvPr/>
        </p:nvSpPr>
        <p:spPr>
          <a:xfrm flipH="1" rot="10800000">
            <a:off x="-291323" y="4148473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9" name="Shape 549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019337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551" name="Shape 551"/>
          <p:cNvGrpSpPr/>
          <p:nvPr/>
        </p:nvGrpSpPr>
        <p:grpSpPr>
          <a:xfrm>
            <a:off x="-50278" y="1452797"/>
            <a:ext cx="624843" cy="599376"/>
            <a:chOff x="5241175" y="4959100"/>
            <a:chExt cx="539775" cy="517775"/>
          </a:xfrm>
        </p:grpSpPr>
        <p:sp>
          <p:nvSpPr>
            <p:cNvPr id="552" name="Shape 55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58" name="Shape 558"/>
          <p:cNvSpPr/>
          <p:nvPr/>
        </p:nvSpPr>
        <p:spPr>
          <a:xfrm>
            <a:off x="47198" y="4430469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1" name="Shape 561"/>
          <p:cNvGrpSpPr/>
          <p:nvPr/>
        </p:nvGrpSpPr>
        <p:grpSpPr>
          <a:xfrm flipH="1" rot="10800000">
            <a:off x="411206" y="1998367"/>
            <a:ext cx="1322798" cy="1145959"/>
            <a:chOff x="4088875" y="1431100"/>
            <a:chExt cx="3293000" cy="2852775"/>
          </a:xfrm>
        </p:grpSpPr>
        <p:sp>
          <p:nvSpPr>
            <p:cNvPr id="562" name="Shape 56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09" name="Shape 609"/>
          <p:cNvSpPr/>
          <p:nvPr/>
        </p:nvSpPr>
        <p:spPr>
          <a:xfrm flipH="1" rot="10800000">
            <a:off x="-123825" y="28115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0" name="Shape 610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1" name="Shape 611"/>
          <p:cNvSpPr/>
          <p:nvPr/>
        </p:nvSpPr>
        <p:spPr>
          <a:xfrm flipH="1" rot="10800000">
            <a:off x="752474" y="120179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2" name="Shape 612"/>
          <p:cNvSpPr/>
          <p:nvPr/>
        </p:nvSpPr>
        <p:spPr>
          <a:xfrm flipH="1" rot="10800000">
            <a:off x="657224" y="4380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3" name="Shape 613"/>
          <p:cNvGrpSpPr/>
          <p:nvPr/>
        </p:nvGrpSpPr>
        <p:grpSpPr>
          <a:xfrm>
            <a:off x="986841" y="1394520"/>
            <a:ext cx="351203" cy="324660"/>
            <a:chOff x="5975075" y="2327500"/>
            <a:chExt cx="420100" cy="388350"/>
          </a:xfrm>
        </p:grpSpPr>
        <p:sp>
          <p:nvSpPr>
            <p:cNvPr id="614" name="Shape 61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16" name="Shape 616"/>
          <p:cNvSpPr/>
          <p:nvPr/>
        </p:nvSpPr>
        <p:spPr>
          <a:xfrm>
            <a:off x="203100" y="30227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295742" y="877705"/>
            <a:ext cx="247468" cy="392302"/>
            <a:chOff x="6718575" y="2318625"/>
            <a:chExt cx="256950" cy="407375"/>
          </a:xfrm>
        </p:grpSpPr>
        <p:sp>
          <p:nvSpPr>
            <p:cNvPr id="618" name="Shape 61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1229493" y="3310481"/>
            <a:ext cx="342881" cy="350068"/>
            <a:chOff x="3951850" y="2985350"/>
            <a:chExt cx="407950" cy="416500"/>
          </a:xfrm>
        </p:grpSpPr>
        <p:sp>
          <p:nvSpPr>
            <p:cNvPr id="627" name="Shape 62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31" name="Shape 631"/>
          <p:cNvGrpSpPr/>
          <p:nvPr/>
        </p:nvGrpSpPr>
        <p:grpSpPr>
          <a:xfrm flipH="1" rot="10800000">
            <a:off x="-97887" y="626110"/>
            <a:ext cx="1034724" cy="895486"/>
            <a:chOff x="238125" y="1431100"/>
            <a:chExt cx="3296350" cy="2852775"/>
          </a:xfrm>
        </p:grpSpPr>
        <p:sp>
          <p:nvSpPr>
            <p:cNvPr id="632" name="Shape 632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14" name="Shape 714"/>
          <p:cNvSpPr/>
          <p:nvPr/>
        </p:nvSpPr>
        <p:spPr>
          <a:xfrm flipH="1" rot="10800000">
            <a:off x="542924" y="36121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5" name="Shape 715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6" name="Shape 716"/>
          <p:cNvSpPr/>
          <p:nvPr/>
        </p:nvSpPr>
        <p:spPr>
          <a:xfrm flipH="1" rot="10800000">
            <a:off x="-115052" y="3996023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7" name="Shape 717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828837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719" name="Shape 719"/>
          <p:cNvGrpSpPr/>
          <p:nvPr/>
        </p:nvGrpSpPr>
        <p:grpSpPr>
          <a:xfrm>
            <a:off x="67091" y="1681697"/>
            <a:ext cx="455624" cy="437053"/>
            <a:chOff x="5241175" y="4959100"/>
            <a:chExt cx="539775" cy="517775"/>
          </a:xfrm>
        </p:grpSpPr>
        <p:sp>
          <p:nvSpPr>
            <p:cNvPr id="720" name="Shape 72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26" name="Shape 726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baseline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  <a:rtl val="0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1" name="Shape 731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732" name="Shape 73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79" name="Shape 779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780" name="Shape 7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62" name="Shape 862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3" name="Shape 86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4" name="Shape 86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5" name="Shape 865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6" name="Shape 866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7" name="Shape 867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8" name="Shape 868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70" name="Shape 870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871" name="Shape 87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73" name="Shape 873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75" name="Shape 875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876" name="Shape 87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82" name="Shape 88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83" name="Shape 883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884" name="Shape 8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92" name="Shape 892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893" name="Shape 89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0" name="Shape 900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01" name="Shape 901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902" name="Shape 90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949" name="Shape 949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0" name="Shape 95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1" name="Shape 95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2" name="Shape 952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953" name="Shape 953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954" name="Shape 95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956" name="Shape 956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957" name="Shape 957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958" name="Shape 95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966" name="Shape 966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967" name="Shape 96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971" name="Shape 971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972" name="Shape 972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54" name="Shape 1054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5" name="Shape 1055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6" name="Shape 1056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7" name="Shape 1057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059" name="Shape 1059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060" name="Shape 106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66" name="Shape 1066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069" name="Shape 1069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070" name="Shape 107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17" name="Shape 1117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8" name="Shape 111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121" name="Shape 1121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1122" name="Shape 112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24" name="Shape 1124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125" name="Shape 1125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1126" name="Shape 112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134" name="Shape 1134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1135" name="Shape 113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139" name="Shape 1139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1140" name="Shape 114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22" name="Shape 1222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3" name="Shape 1223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5" name="Shape 1225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27" name="Shape 1227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228" name="Shape 122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34" name="Shape 123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Muli"/>
              <a:buNone/>
              <a:defRPr/>
            </a:lvl1pPr>
            <a:lvl2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37" name="Shape 1237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238" name="Shape 123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85" name="Shape 1285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6" name="Shape 128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7" name="Shape 128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8" name="Shape 1288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89" name="Shape 1289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1290" name="Shape 129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92" name="Shape 1292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93" name="Shape 1293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1294" name="Shape 129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02" name="Shape 1302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1303" name="Shape 130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07" name="Shape 1307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1308" name="Shape 130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390" name="Shape 1390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1" name="Shape 1391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2" name="Shape 1392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3" name="Shape 1393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395" name="Shape 1395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396" name="Shape 139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402" name="Shape 140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indent="889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indent="889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Sharethought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type="title"/>
          </p:nvPr>
        </p:nvSpPr>
        <p:spPr>
          <a:xfrm>
            <a:off x="3821025" y="155825"/>
            <a:ext cx="52374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1470750" y="801125"/>
            <a:ext cx="6202500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Chat Function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Users will chat with each tag match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Geofencing User Boundaries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Users will have set circular boundaries where intersections will occur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Tagging Topics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 defined topics and tags will allow users to walk by each other and tag other users based on matching topics and locations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Friends List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Maintain contacts with people for future communication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>
            <p:ph type="title"/>
          </p:nvPr>
        </p:nvSpPr>
        <p:spPr>
          <a:xfrm>
            <a:off x="3821025" y="155825"/>
            <a:ext cx="52374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UI</a:t>
            </a:r>
          </a:p>
        </p:txBody>
      </p:sp>
      <p:sp>
        <p:nvSpPr>
          <p:cNvPr id="1423" name="Shape 1423"/>
          <p:cNvSpPr txBox="1"/>
          <p:nvPr>
            <p:ph idx="1" type="body"/>
          </p:nvPr>
        </p:nvSpPr>
        <p:spPr>
          <a:xfrm>
            <a:off x="1470750" y="801125"/>
            <a:ext cx="6202500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  <p:pic>
        <p:nvPicPr>
          <p:cNvPr id="1424" name="Shape 1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335" y="1019374"/>
            <a:ext cx="1958775" cy="3298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Shape 1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550" y="1019372"/>
            <a:ext cx="1958775" cy="329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Shape 14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423" y="1019373"/>
            <a:ext cx="1958775" cy="329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