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uli"/>
      <p:regular r:id="rId14"/>
      <p:italic r:id="rId15"/>
    </p:embeddedFont>
    <p:embeddedFont>
      <p:font typeface="Nixie One"/>
      <p:regular r:id="rId16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66E48E0-0E7D-4415-96E2-3C6C0A4999E8}">
  <a:tblStyle styleId="{A66E48E0-0E7D-4415-96E2-3C6C0A4999E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5D378D73-F118-4063-AC10-2D85DEC454B2}" styleName="Table_1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435D77A-ED04-4DC6-A4C4-71084DC7B667}" styleName="Table_2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F36D4E7A-AEA5-44BB-99E2-2E6B07FD6B81}" styleName="Table_3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9744B2F-457D-43F3-BBB7-941BF9EF2303}" styleName="Table_4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2E5F4B2-A179-4377-BFC6-8CA4AD56FD42}" styleName="Table_5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E85E296-9C44-49BC-B5D7-A7A511EDB550}" styleName="Table_6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68407CDE-60E7-4866-9040-D1EEB87BE4B9}" styleName="Table_7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uli-italic.fntdata"/><Relationship Id="rId14" Type="http://schemas.openxmlformats.org/officeDocument/2006/relationships/font" Target="fonts/Muli-regular.fntdata"/><Relationship Id="rId16" Type="http://schemas.openxmlformats.org/officeDocument/2006/relationships/font" Target="fonts/Nixie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1" name="Shape 1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7" name="Shape 14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Shape 1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3" name="Shape 1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Shape 1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9" name="Shape 14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Shape 1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5" name="Shape 14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1" name="Shape 14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Shape 1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8" name="Shape 14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Shape 14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4" name="Shape 14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marL="0" marR="0" rtl="0" algn="ctr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9" name="Shape 9"/>
          <p:cNvGrpSpPr/>
          <p:nvPr/>
        </p:nvGrpSpPr>
        <p:grpSpPr>
          <a:xfrm flipH="1" rot="10800000">
            <a:off x="3692751" y="38247"/>
            <a:ext cx="1758132" cy="1523096"/>
            <a:chOff x="4088875" y="1431100"/>
            <a:chExt cx="3293000" cy="2852775"/>
          </a:xfrm>
        </p:grpSpPr>
        <p:sp>
          <p:nvSpPr>
            <p:cNvPr id="10" name="Shape 1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" name="Shape 1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" name="Shape 5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" name="Shape 5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7" name="Shape 57"/>
          <p:cNvSpPr/>
          <p:nvPr/>
        </p:nvSpPr>
        <p:spPr>
          <a:xfrm flipH="1" rot="10800000">
            <a:off x="2809875" y="-172875"/>
            <a:ext cx="1111499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8" name="Shape 58"/>
          <p:cNvSpPr/>
          <p:nvPr/>
        </p:nvSpPr>
        <p:spPr>
          <a:xfrm flipH="1" rot="10800000">
            <a:off x="3602723" y="1360108"/>
            <a:ext cx="493799" cy="4274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9" name="Shape 59"/>
          <p:cNvSpPr/>
          <p:nvPr/>
        </p:nvSpPr>
        <p:spPr>
          <a:xfrm flipH="1" rot="10800000">
            <a:off x="5278914" y="855277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0" name="Shape 60"/>
          <p:cNvSpPr/>
          <p:nvPr/>
        </p:nvSpPr>
        <p:spPr>
          <a:xfrm flipH="1" rot="10800000">
            <a:off x="5365798" y="352323"/>
            <a:ext cx="493799" cy="4271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1" name="Shape 61"/>
          <p:cNvGrpSpPr/>
          <p:nvPr/>
        </p:nvGrpSpPr>
        <p:grpSpPr>
          <a:xfrm>
            <a:off x="5549157" y="1029784"/>
            <a:ext cx="404640" cy="374058"/>
            <a:chOff x="5975075" y="2327500"/>
            <a:chExt cx="420100" cy="388350"/>
          </a:xfrm>
        </p:grpSpPr>
        <p:sp>
          <p:nvSpPr>
            <p:cNvPr id="62" name="Shape 6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" name="Shape 6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4" name="Shape 64"/>
          <p:cNvSpPr/>
          <p:nvPr/>
        </p:nvSpPr>
        <p:spPr>
          <a:xfrm>
            <a:off x="3253021" y="113272"/>
            <a:ext cx="225084" cy="389963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5" name="Shape 65"/>
          <p:cNvGrpSpPr/>
          <p:nvPr/>
        </p:nvGrpSpPr>
        <p:grpSpPr>
          <a:xfrm>
            <a:off x="4380531" y="515197"/>
            <a:ext cx="382958" cy="607110"/>
            <a:chOff x="6718575" y="2318625"/>
            <a:chExt cx="256950" cy="407375"/>
          </a:xfrm>
        </p:grpSpPr>
        <p:sp>
          <p:nvSpPr>
            <p:cNvPr id="66" name="Shape 6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" name="Shape 6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" name="Shape 7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74" name="Shape 74"/>
          <p:cNvGrpSpPr/>
          <p:nvPr/>
        </p:nvGrpSpPr>
        <p:grpSpPr>
          <a:xfrm>
            <a:off x="3199472" y="902964"/>
            <a:ext cx="395017" cy="403296"/>
            <a:chOff x="3951850" y="2985350"/>
            <a:chExt cx="407950" cy="416500"/>
          </a:xfrm>
        </p:grpSpPr>
        <p:sp>
          <p:nvSpPr>
            <p:cNvPr id="75" name="Shape 7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" name="Shape 7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79" name="Shape 79"/>
          <p:cNvGrpSpPr/>
          <p:nvPr/>
        </p:nvGrpSpPr>
        <p:grpSpPr>
          <a:xfrm flipH="1" rot="10800000">
            <a:off x="3920310" y="3981674"/>
            <a:ext cx="1303376" cy="1127987"/>
            <a:chOff x="238125" y="1431100"/>
            <a:chExt cx="3296350" cy="2852775"/>
          </a:xfrm>
        </p:grpSpPr>
        <p:sp>
          <p:nvSpPr>
            <p:cNvPr id="80" name="Shape 8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" name="Shape 9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" name="Shape 10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" name="Shape 10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Shape 12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" name="Shape 13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9" name="Shape 14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3" name="Shape 15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4" name="Shape 15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62" name="Shape 162"/>
          <p:cNvSpPr/>
          <p:nvPr/>
        </p:nvSpPr>
        <p:spPr>
          <a:xfrm flipH="1" rot="10800000">
            <a:off x="5010532" y="4576646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3" name="Shape 163"/>
          <p:cNvSpPr/>
          <p:nvPr/>
        </p:nvSpPr>
        <p:spPr>
          <a:xfrm flipH="1" rot="10800000">
            <a:off x="5133678" y="4056448"/>
            <a:ext cx="540000" cy="4673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4" name="Shape 164"/>
          <p:cNvSpPr/>
          <p:nvPr/>
        </p:nvSpPr>
        <p:spPr>
          <a:xfrm flipH="1" rot="10800000">
            <a:off x="3101708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5" name="Shape 165"/>
          <p:cNvSpPr/>
          <p:nvPr/>
        </p:nvSpPr>
        <p:spPr>
          <a:xfrm flipH="1" rot="10800000">
            <a:off x="3530383" y="4576660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5370703" y="4867760"/>
            <a:ext cx="312502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67" name="Shape 167"/>
          <p:cNvGrpSpPr/>
          <p:nvPr/>
        </p:nvGrpSpPr>
        <p:grpSpPr>
          <a:xfrm>
            <a:off x="5772015" y="4056441"/>
            <a:ext cx="573942" cy="550550"/>
            <a:chOff x="5241175" y="4959100"/>
            <a:chExt cx="539775" cy="517775"/>
          </a:xfrm>
        </p:grpSpPr>
        <p:sp>
          <p:nvSpPr>
            <p:cNvPr id="168" name="Shape 1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74" name="Shape 174"/>
          <p:cNvSpPr/>
          <p:nvPr/>
        </p:nvSpPr>
        <p:spPr>
          <a:xfrm>
            <a:off x="3429207" y="3904791"/>
            <a:ext cx="377838" cy="343684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1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Shape 140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5200"/>
            </a:lvl1pPr>
            <a:lvl2pPr rtl="0" algn="ctr">
              <a:spcBef>
                <a:spcPts val="0"/>
              </a:spcBef>
              <a:buSzPct val="100000"/>
              <a:defRPr sz="5200"/>
            </a:lvl2pPr>
            <a:lvl3pPr rtl="0" algn="ctr">
              <a:spcBef>
                <a:spcPts val="0"/>
              </a:spcBef>
              <a:buSzPct val="100000"/>
              <a:defRPr sz="5200"/>
            </a:lvl3pPr>
            <a:lvl4pPr rtl="0" algn="ctr">
              <a:spcBef>
                <a:spcPts val="0"/>
              </a:spcBef>
              <a:buSzPct val="100000"/>
              <a:defRPr sz="5200"/>
            </a:lvl4pPr>
            <a:lvl5pPr rtl="0" algn="ctr">
              <a:spcBef>
                <a:spcPts val="0"/>
              </a:spcBef>
              <a:buSzPct val="100000"/>
              <a:defRPr sz="5200"/>
            </a:lvl5pPr>
            <a:lvl6pPr rtl="0" algn="ctr">
              <a:spcBef>
                <a:spcPts val="0"/>
              </a:spcBef>
              <a:buSzPct val="100000"/>
              <a:defRPr sz="5200"/>
            </a:lvl6pPr>
            <a:lvl7pPr rtl="0" algn="ctr">
              <a:spcBef>
                <a:spcPts val="0"/>
              </a:spcBef>
              <a:buSzPct val="100000"/>
              <a:defRPr sz="5200"/>
            </a:lvl7pPr>
            <a:lvl8pPr rtl="0" algn="ctr">
              <a:spcBef>
                <a:spcPts val="0"/>
              </a:spcBef>
              <a:buSzPct val="100000"/>
              <a:defRPr sz="5200"/>
            </a:lvl8pPr>
            <a:lvl9pPr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405" name="Shape 140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406" name="Shape 140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8" name="Shape 178"/>
          <p:cNvSpPr txBox="1"/>
          <p:nvPr>
            <p:ph idx="2" type="body"/>
          </p:nvPr>
        </p:nvSpPr>
        <p:spPr>
          <a:xfrm>
            <a:off x="4020971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3" type="body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80" name="Shape 180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181" name="Shape 181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5" name="Shape 185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6" name="Shape 186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2" name="Shape 192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3" name="Shape 193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4" name="Shape 194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8" name="Shape 198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Shape 199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3" name="Shape 203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4" name="Shape 204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4" name="Shape 214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0" name="Shape 220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1" name="Shape 221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5" name="Shape 225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6" name="Shape 226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27" name="Shape 227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28" name="Shape 228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29" name="Shape 229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0" name="Shape 230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31" name="Shape 231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32" name="Shape 232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233" name="Shape 23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35" name="Shape 235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236" name="Shape 236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237" name="Shape 237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0" name="Shape 240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2" name="Shape 242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45" name="Shape 245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246" name="Shape 246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Shape 251"/>
          <p:cNvGrpSpPr/>
          <p:nvPr/>
        </p:nvGrpSpPr>
        <p:grpSpPr>
          <a:xfrm flipH="1" rot="10800000">
            <a:off x="316371" y="178886"/>
            <a:ext cx="1088336" cy="942842"/>
            <a:chOff x="4088875" y="1431100"/>
            <a:chExt cx="3293000" cy="2852775"/>
          </a:xfrm>
        </p:grpSpPr>
        <p:sp>
          <p:nvSpPr>
            <p:cNvPr id="252" name="Shape 25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7" name="Shape 25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8" name="Shape 25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0" name="Shape 26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6" name="Shape 26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9" name="Shape 26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0" name="Shape 27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3" name="Shape 27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4" name="Shape 27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5" name="Shape 27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0" name="Shape 28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1" name="Shape 28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2" name="Shape 28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3" name="Shape 28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6" name="Shape 28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7" name="Shape 28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6" name="Shape 29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7" name="Shape 29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99" name="Shape 299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0" name="Shape 300"/>
          <p:cNvSpPr/>
          <p:nvPr/>
        </p:nvSpPr>
        <p:spPr>
          <a:xfrm flipH="1" rot="10800000">
            <a:off x="503114" y="1161449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1" name="Shape 301"/>
          <p:cNvSpPr/>
          <p:nvPr/>
        </p:nvSpPr>
        <p:spPr>
          <a:xfrm flipH="1" rot="10800000">
            <a:off x="1208423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2" name="Shape 302"/>
          <p:cNvSpPr/>
          <p:nvPr/>
        </p:nvSpPr>
        <p:spPr>
          <a:xfrm flipH="1" rot="10800000">
            <a:off x="247753" y="49691"/>
            <a:ext cx="295199" cy="255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303" name="Shape 303"/>
          <p:cNvGrpSpPr/>
          <p:nvPr/>
        </p:nvGrpSpPr>
        <p:grpSpPr>
          <a:xfrm flipH="1" rot="10800000">
            <a:off x="8218342" y="4123087"/>
            <a:ext cx="685311" cy="593091"/>
            <a:chOff x="238125" y="1431100"/>
            <a:chExt cx="3296350" cy="2852775"/>
          </a:xfrm>
        </p:grpSpPr>
        <p:sp>
          <p:nvSpPr>
            <p:cNvPr id="304" name="Shape 304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5" name="Shape 305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09" name="Shape 309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0" name="Shape 310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4" name="Shape 314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5" name="Shape 315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19" name="Shape 319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0" name="Shape 320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5" name="Shape 325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6" name="Shape 326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7" name="Shape 327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8" name="Shape 328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2" name="Shape 332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3" name="Shape 333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4" name="Shape 334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5" name="Shape 335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39" name="Shape 339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0" name="Shape 340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4" name="Shape 344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5" name="Shape 345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8" name="Shape 348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49" name="Shape 349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0" name="Shape 350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1" name="Shape 351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2" name="Shape 352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4" name="Shape 354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5" name="Shape 355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0" name="Shape 360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2" name="Shape 362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69" name="Shape 369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3" name="Shape 373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7" name="Shape 377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386" name="Shape 386"/>
          <p:cNvSpPr/>
          <p:nvPr/>
        </p:nvSpPr>
        <p:spPr>
          <a:xfrm flipH="1" rot="10800000">
            <a:off x="8763567" y="4485978"/>
            <a:ext cx="542999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7" name="Shape 387"/>
          <p:cNvSpPr/>
          <p:nvPr/>
        </p:nvSpPr>
        <p:spPr>
          <a:xfrm flipH="1" rot="10800000">
            <a:off x="8523810" y="4741098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8" name="Shape 388"/>
          <p:cNvSpPr/>
          <p:nvPr/>
        </p:nvSpPr>
        <p:spPr>
          <a:xfrm flipH="1" rot="10800000">
            <a:off x="8322785" y="3628021"/>
            <a:ext cx="542999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89" name="Shape 389"/>
          <p:cNvSpPr/>
          <p:nvPr/>
        </p:nvSpPr>
        <p:spPr>
          <a:xfrm flipH="1" rot="10800000">
            <a:off x="8763567" y="4009880"/>
            <a:ext cx="237599" cy="2057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92" name="Shape 392"/>
          <p:cNvSpPr txBox="1"/>
          <p:nvPr>
            <p:ph idx="1" type="subTitle"/>
          </p:nvPr>
        </p:nvSpPr>
        <p:spPr>
          <a:xfrm>
            <a:off x="2743200" y="2821003"/>
            <a:ext cx="5696099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/>
        </p:txBody>
      </p:sp>
      <p:grpSp>
        <p:nvGrpSpPr>
          <p:cNvPr id="393" name="Shape 393"/>
          <p:cNvGrpSpPr/>
          <p:nvPr/>
        </p:nvGrpSpPr>
        <p:grpSpPr>
          <a:xfrm flipH="1" rot="10800000">
            <a:off x="421029" y="1677111"/>
            <a:ext cx="2064710" cy="1788689"/>
            <a:chOff x="4088875" y="1431100"/>
            <a:chExt cx="3293000" cy="2852775"/>
          </a:xfrm>
        </p:grpSpPr>
        <p:sp>
          <p:nvSpPr>
            <p:cNvPr id="394" name="Shape 394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5" name="Shape 395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6" name="Shape 396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1" name="Shape 401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2" name="Shape 402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3" name="Shape 413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8" name="Shape 418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0" name="Shape 420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5" name="Shape 425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6" name="Shape 426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7" name="Shape 427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0" name="Shape 430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5" name="Shape 435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8" name="Shape 438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39" name="Shape 439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0" name="Shape 440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41" name="Shape 441"/>
          <p:cNvSpPr/>
          <p:nvPr/>
        </p:nvSpPr>
        <p:spPr>
          <a:xfrm flipH="1" rot="10800000">
            <a:off x="66673" y="313542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2" name="Shape 442"/>
          <p:cNvSpPr/>
          <p:nvPr/>
        </p:nvSpPr>
        <p:spPr>
          <a:xfrm flipH="1" rot="10800000">
            <a:off x="828674" y="351654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3" name="Shape 443"/>
          <p:cNvSpPr/>
          <p:nvPr/>
        </p:nvSpPr>
        <p:spPr>
          <a:xfrm flipH="1" rot="10800000">
            <a:off x="761999" y="8779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444" name="Shape 444"/>
          <p:cNvSpPr/>
          <p:nvPr/>
        </p:nvSpPr>
        <p:spPr>
          <a:xfrm flipH="1" rot="10800000">
            <a:off x="793850" y="4692800"/>
            <a:ext cx="517499" cy="4478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45" name="Shape 445"/>
          <p:cNvGrpSpPr/>
          <p:nvPr/>
        </p:nvGrpSpPr>
        <p:grpSpPr>
          <a:xfrm>
            <a:off x="996366" y="1070670"/>
            <a:ext cx="351203" cy="324660"/>
            <a:chOff x="5975075" y="2327500"/>
            <a:chExt cx="420100" cy="388350"/>
          </a:xfrm>
        </p:grpSpPr>
        <p:sp>
          <p:nvSpPr>
            <p:cNvPr id="446" name="Shape 44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448" name="Shape 448"/>
          <p:cNvSpPr/>
          <p:nvPr/>
        </p:nvSpPr>
        <p:spPr>
          <a:xfrm>
            <a:off x="393600" y="3346626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449" name="Shape 449"/>
          <p:cNvGrpSpPr/>
          <p:nvPr/>
        </p:nvGrpSpPr>
        <p:grpSpPr>
          <a:xfrm>
            <a:off x="305267" y="553855"/>
            <a:ext cx="247468" cy="392302"/>
            <a:chOff x="6718575" y="2318625"/>
            <a:chExt cx="256950" cy="407375"/>
          </a:xfrm>
        </p:grpSpPr>
        <p:sp>
          <p:nvSpPr>
            <p:cNvPr id="450" name="Shape 45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3" name="Shape 45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4" name="Shape 45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57" name="Shape 45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1419993" y="3634332"/>
            <a:ext cx="342881" cy="350068"/>
            <a:chOff x="3951850" y="2985350"/>
            <a:chExt cx="407950" cy="416500"/>
          </a:xfrm>
        </p:grpSpPr>
        <p:sp>
          <p:nvSpPr>
            <p:cNvPr id="459" name="Shape 45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0" name="Shape 46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1" name="Shape 46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2" name="Shape 46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463" name="Shape 463"/>
          <p:cNvGrpSpPr/>
          <p:nvPr/>
        </p:nvGrpSpPr>
        <p:grpSpPr>
          <a:xfrm flipH="1" rot="10800000">
            <a:off x="-88362" y="302260"/>
            <a:ext cx="1034724" cy="895486"/>
            <a:chOff x="238125" y="1431100"/>
            <a:chExt cx="3296350" cy="2852775"/>
          </a:xfrm>
        </p:grpSpPr>
        <p:sp>
          <p:nvSpPr>
            <p:cNvPr id="464" name="Shape 464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5" name="Shape 465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6" name="Shape 466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8" name="Shape 468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69" name="Shape 469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1" name="Shape 471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2" name="Shape 472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7" name="Shape 477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8" name="Shape 478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2" name="Shape 482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3" name="Shape 483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7" name="Shape 487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4" name="Shape 494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5" name="Shape 495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6" name="Shape 496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7" name="Shape 497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8" name="Shape 498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99" name="Shape 499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5" name="Shape 505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8" name="Shape 508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09" name="Shape 509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3" name="Shape 523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4" name="Shape 524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29" name="Shape 529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0" name="Shape 530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1" name="Shape 531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2" name="Shape 532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3" name="Shape 533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4" name="Shape 534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8" name="Shape 538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39" name="Shape 539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0" name="Shape 540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1" name="Shape 541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2" name="Shape 542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3" name="Shape 543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4" name="Shape 544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46" name="Shape 546"/>
          <p:cNvSpPr/>
          <p:nvPr/>
        </p:nvSpPr>
        <p:spPr>
          <a:xfrm flipH="1" rot="10800000">
            <a:off x="733424" y="393602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7" name="Shape 547"/>
          <p:cNvSpPr/>
          <p:nvPr/>
        </p:nvSpPr>
        <p:spPr>
          <a:xfrm flipH="1" rot="10800000">
            <a:off x="738524" y="10084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8" name="Shape 548"/>
          <p:cNvSpPr/>
          <p:nvPr/>
        </p:nvSpPr>
        <p:spPr>
          <a:xfrm flipH="1" rot="10800000">
            <a:off x="-291323" y="4148473"/>
            <a:ext cx="1182300" cy="10235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49" name="Shape 549"/>
          <p:cNvSpPr/>
          <p:nvPr/>
        </p:nvSpPr>
        <p:spPr>
          <a:xfrm flipH="1" rot="10800000">
            <a:off x="420724" y="-65225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019337" y="416705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551" name="Shape 551"/>
          <p:cNvGrpSpPr/>
          <p:nvPr/>
        </p:nvGrpSpPr>
        <p:grpSpPr>
          <a:xfrm>
            <a:off x="-50278" y="1452797"/>
            <a:ext cx="624843" cy="599376"/>
            <a:chOff x="5241175" y="4959100"/>
            <a:chExt cx="539775" cy="517775"/>
          </a:xfrm>
        </p:grpSpPr>
        <p:sp>
          <p:nvSpPr>
            <p:cNvPr id="552" name="Shape 552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3" name="Shape 553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4" name="Shape 554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57" name="Shape 557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558" name="Shape 558"/>
          <p:cNvSpPr/>
          <p:nvPr/>
        </p:nvSpPr>
        <p:spPr>
          <a:xfrm>
            <a:off x="47198" y="4430469"/>
            <a:ext cx="505231" cy="459561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 txBox="1"/>
          <p:nvPr>
            <p:ph idx="1" type="body"/>
          </p:nvPr>
        </p:nvSpPr>
        <p:spPr>
          <a:xfrm>
            <a:off x="2051200" y="2085600"/>
            <a:ext cx="6282299" cy="819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rtl="0">
              <a:spcBef>
                <a:spcPts val="0"/>
              </a:spcBef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grpSp>
        <p:nvGrpSpPr>
          <p:cNvPr id="561" name="Shape 561"/>
          <p:cNvGrpSpPr/>
          <p:nvPr/>
        </p:nvGrpSpPr>
        <p:grpSpPr>
          <a:xfrm flipH="1" rot="10800000">
            <a:off x="411206" y="1998367"/>
            <a:ext cx="1322798" cy="1145959"/>
            <a:chOff x="4088875" y="1431100"/>
            <a:chExt cx="3293000" cy="2852775"/>
          </a:xfrm>
        </p:grpSpPr>
        <p:sp>
          <p:nvSpPr>
            <p:cNvPr id="562" name="Shape 56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6" name="Shape 56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7" name="Shape 56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8" name="Shape 56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69" name="Shape 56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1" name="Shape 57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2" name="Shape 57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3" name="Shape 57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6" name="Shape 57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7" name="Shape 57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8" name="Shape 57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1" name="Shape 58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2" name="Shape 58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3" name="Shape 58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4" name="Shape 58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5" name="Shape 58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6" name="Shape 58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89" name="Shape 58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1" name="Shape 59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2" name="Shape 59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3" name="Shape 59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5" name="Shape 59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8" name="Shape 59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99" name="Shape 59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0" name="Shape 60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1" name="Shape 60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4" name="Shape 60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5" name="Shape 60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7" name="Shape 60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08" name="Shape 60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09" name="Shape 609"/>
          <p:cNvSpPr/>
          <p:nvPr/>
        </p:nvSpPr>
        <p:spPr>
          <a:xfrm flipH="1" rot="10800000">
            <a:off x="-123825" y="28115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0" name="Shape 610"/>
          <p:cNvSpPr/>
          <p:nvPr/>
        </p:nvSpPr>
        <p:spPr>
          <a:xfrm flipH="1" rot="10800000">
            <a:off x="638174" y="3192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1" name="Shape 611"/>
          <p:cNvSpPr/>
          <p:nvPr/>
        </p:nvSpPr>
        <p:spPr>
          <a:xfrm flipH="1" rot="10800000">
            <a:off x="752474" y="120179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12" name="Shape 612"/>
          <p:cNvSpPr/>
          <p:nvPr/>
        </p:nvSpPr>
        <p:spPr>
          <a:xfrm flipH="1" rot="10800000">
            <a:off x="657224" y="4380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13" name="Shape 613"/>
          <p:cNvGrpSpPr/>
          <p:nvPr/>
        </p:nvGrpSpPr>
        <p:grpSpPr>
          <a:xfrm>
            <a:off x="986841" y="1394520"/>
            <a:ext cx="351203" cy="324660"/>
            <a:chOff x="5975075" y="2327500"/>
            <a:chExt cx="420100" cy="388350"/>
          </a:xfrm>
        </p:grpSpPr>
        <p:sp>
          <p:nvSpPr>
            <p:cNvPr id="614" name="Shape 61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15" name="Shape 61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616" name="Shape 616"/>
          <p:cNvSpPr/>
          <p:nvPr/>
        </p:nvSpPr>
        <p:spPr>
          <a:xfrm>
            <a:off x="203100" y="30227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617" name="Shape 617"/>
          <p:cNvGrpSpPr/>
          <p:nvPr/>
        </p:nvGrpSpPr>
        <p:grpSpPr>
          <a:xfrm>
            <a:off x="295742" y="877705"/>
            <a:ext cx="247468" cy="392302"/>
            <a:chOff x="6718575" y="2318625"/>
            <a:chExt cx="256950" cy="407375"/>
          </a:xfrm>
        </p:grpSpPr>
        <p:sp>
          <p:nvSpPr>
            <p:cNvPr id="618" name="Shape 61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1" name="Shape 62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2" name="Shape 62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5" name="Shape 62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26" name="Shape 626"/>
          <p:cNvGrpSpPr/>
          <p:nvPr/>
        </p:nvGrpSpPr>
        <p:grpSpPr>
          <a:xfrm>
            <a:off x="1229493" y="3310481"/>
            <a:ext cx="342881" cy="350068"/>
            <a:chOff x="3951850" y="2985350"/>
            <a:chExt cx="407950" cy="416500"/>
          </a:xfrm>
        </p:grpSpPr>
        <p:sp>
          <p:nvSpPr>
            <p:cNvPr id="627" name="Shape 62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0" name="Shape 63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631" name="Shape 631"/>
          <p:cNvGrpSpPr/>
          <p:nvPr/>
        </p:nvGrpSpPr>
        <p:grpSpPr>
          <a:xfrm flipH="1" rot="10800000">
            <a:off x="-97887" y="626110"/>
            <a:ext cx="1034724" cy="895486"/>
            <a:chOff x="238125" y="1431100"/>
            <a:chExt cx="3296350" cy="2852775"/>
          </a:xfrm>
        </p:grpSpPr>
        <p:sp>
          <p:nvSpPr>
            <p:cNvPr id="632" name="Shape 632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3" name="Shape 633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4" name="Shape 634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5" name="Shape 635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8" name="Shape 638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39" name="Shape 639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1" name="Shape 641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2" name="Shape 642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3" name="Shape 643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7" name="Shape 647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8" name="Shape 648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49" name="Shape 649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3" name="Shape 653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4" name="Shape 654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7" name="Shape 657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8" name="Shape 658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59" name="Shape 659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2" name="Shape 662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3" name="Shape 663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4" name="Shape 664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5" name="Shape 665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6" name="Shape 666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7" name="Shape 667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0" name="Shape 670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1" name="Shape 671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2" name="Shape 672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3" name="Shape 673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4" name="Shape 674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5" name="Shape 675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6" name="Shape 676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7" name="Shape 677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8" name="Shape 678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2" name="Shape 682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3" name="Shape 683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6" name="Shape 686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7" name="Shape 687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8" name="Shape 688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1" name="Shape 691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3" name="Shape 693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5" name="Shape 695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6" name="Shape 696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699" name="Shape 699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0" name="Shape 700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1" name="Shape 701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2" name="Shape 702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3" name="Shape 703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4" name="Shape 704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5" name="Shape 705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6" name="Shape 706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8" name="Shape 708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09" name="Shape 709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1" name="Shape 711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2" name="Shape 712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13" name="Shape 713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14" name="Shape 714"/>
          <p:cNvSpPr/>
          <p:nvPr/>
        </p:nvSpPr>
        <p:spPr>
          <a:xfrm flipH="1" rot="10800000">
            <a:off x="542924" y="36121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5" name="Shape 715"/>
          <p:cNvSpPr/>
          <p:nvPr/>
        </p:nvSpPr>
        <p:spPr>
          <a:xfrm flipH="1" rot="10800000">
            <a:off x="728999" y="4246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6" name="Shape 716"/>
          <p:cNvSpPr/>
          <p:nvPr/>
        </p:nvSpPr>
        <p:spPr>
          <a:xfrm flipH="1" rot="10800000">
            <a:off x="-115052" y="3996023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7" name="Shape 717"/>
          <p:cNvSpPr/>
          <p:nvPr/>
        </p:nvSpPr>
        <p:spPr>
          <a:xfrm flipH="1" rot="10800000">
            <a:off x="411199" y="258624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18" name="Shape 718"/>
          <p:cNvSpPr/>
          <p:nvPr/>
        </p:nvSpPr>
        <p:spPr>
          <a:xfrm>
            <a:off x="828837" y="38432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719" name="Shape 719"/>
          <p:cNvGrpSpPr/>
          <p:nvPr/>
        </p:nvGrpSpPr>
        <p:grpSpPr>
          <a:xfrm>
            <a:off x="67091" y="1681697"/>
            <a:ext cx="455624" cy="437053"/>
            <a:chOff x="5241175" y="4959100"/>
            <a:chExt cx="539775" cy="517775"/>
          </a:xfrm>
        </p:grpSpPr>
        <p:sp>
          <p:nvSpPr>
            <p:cNvPr id="720" name="Shape 72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1" name="Shape 72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2" name="Shape 72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4" name="Shape 72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25" name="Shape 72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726" name="Shape 726"/>
          <p:cNvSpPr/>
          <p:nvPr/>
        </p:nvSpPr>
        <p:spPr>
          <a:xfrm>
            <a:off x="144925" y="4214500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27" name="Shape 727"/>
          <p:cNvSpPr txBox="1"/>
          <p:nvPr/>
        </p:nvSpPr>
        <p:spPr>
          <a:xfrm>
            <a:off x="94000" y="192958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Nixie One"/>
              <a:buNone/>
            </a:pPr>
            <a:r>
              <a:rPr b="0" baseline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  <a:rtl val="0"/>
              </a:rPr>
              <a:t>“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1pPr>
            <a:lvl2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731" name="Shape 731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732" name="Shape 73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3" name="Shape 73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4" name="Shape 73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5" name="Shape 73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6" name="Shape 73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7" name="Shape 73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8" name="Shape 73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39" name="Shape 73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0" name="Shape 74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1" name="Shape 74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2" name="Shape 74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3" name="Shape 74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4" name="Shape 74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5" name="Shape 74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8" name="Shape 74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49" name="Shape 74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0" name="Shape 75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4" name="Shape 75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5" name="Shape 75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6" name="Shape 75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7" name="Shape 75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1" name="Shape 76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2" name="Shape 76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3" name="Shape 76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4" name="Shape 76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5" name="Shape 76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6" name="Shape 76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7" name="Shape 76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8" name="Shape 76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69" name="Shape 76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3" name="Shape 77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4" name="Shape 77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5" name="Shape 77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6" name="Shape 77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779" name="Shape 779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780" name="Shape 78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1" name="Shape 78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2" name="Shape 78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3" name="Shape 78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6" name="Shape 78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7" name="Shape 78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8" name="Shape 78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89" name="Shape 78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1" name="Shape 79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3" name="Shape 79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7" name="Shape 79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8" name="Shape 79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4" name="Shape 80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6" name="Shape 80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7" name="Shape 80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1" name="Shape 81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2" name="Shape 81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5" name="Shape 81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6" name="Shape 81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7" name="Shape 81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19" name="Shape 81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0" name="Shape 82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2" name="Shape 82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6" name="Shape 82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7" name="Shape 82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8" name="Shape 82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29" name="Shape 82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3" name="Shape 83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4" name="Shape 83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5" name="Shape 83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6" name="Shape 83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39" name="Shape 83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0" name="Shape 84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1" name="Shape 84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2" name="Shape 84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3" name="Shape 84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4" name="Shape 84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5" name="Shape 84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6" name="Shape 84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7" name="Shape 84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8" name="Shape 84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2" name="Shape 85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3" name="Shape 85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4" name="Shape 85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5" name="Shape 85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59" name="Shape 85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0" name="Shape 86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61" name="Shape 86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62" name="Shape 862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3" name="Shape 863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4" name="Shape 864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5" name="Shape 865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6" name="Shape 866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7" name="Shape 867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8" name="Shape 868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69" name="Shape 869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70" name="Shape 870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871" name="Shape 87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2" name="Shape 87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73" name="Shape 873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874" name="Shape 87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75" name="Shape 875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876" name="Shape 87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7" name="Shape 87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8" name="Shape 87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79" name="Shape 87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882" name="Shape 88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883" name="Shape 883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884" name="Shape 8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5" name="Shape 8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6" name="Shape 8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0" name="Shape 8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892" name="Shape 892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893" name="Shape 89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99" name="Shape 899"/>
          <p:cNvSpPr txBox="1"/>
          <p:nvPr>
            <p:ph idx="1" type="body"/>
          </p:nvPr>
        </p:nvSpPr>
        <p:spPr>
          <a:xfrm>
            <a:off x="1734000" y="2414450"/>
            <a:ext cx="2667300" cy="266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0" name="Shape 900"/>
          <p:cNvSpPr txBox="1"/>
          <p:nvPr>
            <p:ph idx="2" type="body"/>
          </p:nvPr>
        </p:nvSpPr>
        <p:spPr>
          <a:xfrm>
            <a:off x="4562087" y="2414450"/>
            <a:ext cx="2667300" cy="266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901" name="Shape 901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902" name="Shape 902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4" name="Shape 904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5" name="Shape 905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7" name="Shape 907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1" name="Shape 911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2" name="Shape 912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3" name="Shape 913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8" name="Shape 918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19" name="Shape 919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0" name="Shape 920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4" name="Shape 924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5" name="Shape 925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7" name="Shape 927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1" name="Shape 931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2" name="Shape 932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5" name="Shape 935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6" name="Shape 936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7" name="Shape 937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8" name="Shape 938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39" name="Shape 939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0" name="Shape 940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4" name="Shape 944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5" name="Shape 945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949" name="Shape 949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0" name="Shape 950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1" name="Shape 951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52" name="Shape 952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953" name="Shape 953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954" name="Shape 95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956" name="Shape 956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957" name="Shape 957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958" name="Shape 95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2" name="Shape 96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3" name="Shape 96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4" name="Shape 96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5" name="Shape 96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966" name="Shape 966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967" name="Shape 96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8" name="Shape 96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971" name="Shape 971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972" name="Shape 972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3" name="Shape 973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4" name="Shape 974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5" name="Shape 975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8" name="Shape 978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79" name="Shape 979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0" name="Shape 980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1" name="Shape 981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2" name="Shape 982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5" name="Shape 985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6" name="Shape 986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7" name="Shape 987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8" name="Shape 988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89" name="Shape 989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0" name="Shape 990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1" name="Shape 991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5" name="Shape 995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6" name="Shape 996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999" name="Shape 999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0" name="Shape 1000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1" name="Shape 1001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3" name="Shape 1013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8" name="Shape 1018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4" name="Shape 1024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5" name="Shape 1025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7" name="Shape 1027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1" name="Shape 1031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2" name="Shape 1032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3" name="Shape 1033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4" name="Shape 1034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8" name="Shape 1038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3" name="Shape 1043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53" name="Shape 1053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054" name="Shape 1054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5" name="Shape 1055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6" name="Shape 1056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7" name="Shape 1057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8" name="Shape 1058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059" name="Shape 1059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1060" name="Shape 106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1" name="Shape 106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066" name="Shape 1066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grpSp>
        <p:nvGrpSpPr>
          <p:cNvPr id="1069" name="Shape 1069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1070" name="Shape 1070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2" name="Shape 1072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3" name="Shape 1073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6" name="Shape 1076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7" name="Shape 1077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79" name="Shape 1079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0" name="Shape 1080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2" name="Shape 1082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6" name="Shape 1086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7" name="Shape 1087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099" name="Shape 1099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0" name="Shape 1100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1" name="Shape 1101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2" name="Shape 1102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3" name="Shape 1103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5" name="Shape 1105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2" name="Shape 1112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4" name="Shape 1114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17" name="Shape 1117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8" name="Shape 1118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9" name="Shape 1119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20" name="Shape 1120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121" name="Shape 1121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1122" name="Shape 1122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124" name="Shape 1124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125" name="Shape 1125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1126" name="Shape 112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134" name="Shape 1134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1135" name="Shape 1135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139" name="Shape 1139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1140" name="Shape 1140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2" name="Shape 1162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3" name="Shape 1163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4" name="Shape 1164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6" name="Shape 1166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8" name="Shape 1168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69" name="Shape 1169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2" name="Shape 1172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4" name="Shape 1184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5" name="Shape 1185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1" name="Shape 1191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2" name="Shape 1192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4" name="Shape 1194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5" name="Shape 1195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1" name="Shape 1201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22" name="Shape 1222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3" name="Shape 1223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4" name="Shape 1224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5" name="Shape 1225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6" name="Shape 1226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227" name="Shape 1227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1228" name="Shape 122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34" name="Shape 1234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Font typeface="Muli"/>
              <a:buNone/>
              <a:defRPr/>
            </a:lvl1pPr>
            <a:lvl2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rtl="0">
              <a:spcBef>
                <a:spcPts val="0"/>
              </a:spcBef>
              <a:defRPr sz="18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237" name="Shape 1237"/>
          <p:cNvGrpSpPr/>
          <p:nvPr/>
        </p:nvGrpSpPr>
        <p:grpSpPr>
          <a:xfrm flipH="1" rot="10800000">
            <a:off x="411206" y="245766"/>
            <a:ext cx="1322798" cy="1145959"/>
            <a:chOff x="4088875" y="1431100"/>
            <a:chExt cx="3293000" cy="2852775"/>
          </a:xfrm>
        </p:grpSpPr>
        <p:sp>
          <p:nvSpPr>
            <p:cNvPr id="1238" name="Shape 1238"/>
            <p:cNvSpPr/>
            <p:nvPr/>
          </p:nvSpPr>
          <p:spPr>
            <a:xfrm>
              <a:off x="4831475" y="4136025"/>
              <a:ext cx="157950" cy="147850"/>
            </a:xfrm>
            <a:custGeom>
              <a:pathLst>
                <a:path extrusionOk="0" h="5914" w="6318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4697075" y="3907525"/>
              <a:ext cx="389800" cy="376350"/>
            </a:xfrm>
            <a:custGeom>
              <a:pathLst>
                <a:path extrusionOk="0" h="15054" w="15592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4566025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4434975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4300575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4169525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4088875" y="2822200"/>
              <a:ext cx="1481875" cy="1461675"/>
            </a:xfrm>
            <a:custGeom>
              <a:pathLst>
                <a:path extrusionOk="0" h="58467" w="59275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4102325" y="2761700"/>
              <a:ext cx="1565875" cy="1522175"/>
            </a:xfrm>
            <a:custGeom>
              <a:pathLst>
                <a:path extrusionOk="0" h="60887" w="62635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4139275" y="2697875"/>
              <a:ext cx="1626375" cy="1586000"/>
            </a:xfrm>
            <a:custGeom>
              <a:pathLst>
                <a:path extrusionOk="0" h="63440" w="65055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4172900" y="2637375"/>
              <a:ext cx="1690175" cy="1646500"/>
            </a:xfrm>
            <a:custGeom>
              <a:pathLst>
                <a:path extrusionOk="0" h="65860" w="67607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4209850" y="2576900"/>
              <a:ext cx="1750675" cy="1706975"/>
            </a:xfrm>
            <a:custGeom>
              <a:pathLst>
                <a:path extrusionOk="0" h="68279" w="70027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4243450" y="2513050"/>
              <a:ext cx="1814525" cy="1770825"/>
            </a:xfrm>
            <a:custGeom>
              <a:pathLst>
                <a:path extrusionOk="0" h="70833" w="72581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4280425" y="2452575"/>
              <a:ext cx="1875000" cy="1831300"/>
            </a:xfrm>
            <a:custGeom>
              <a:pathLst>
                <a:path extrusionOk="0" h="73252" w="7500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4314025" y="2392100"/>
              <a:ext cx="1935475" cy="1891775"/>
            </a:xfrm>
            <a:custGeom>
              <a:pathLst>
                <a:path extrusionOk="0" h="75671" w="77419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4350975" y="2328250"/>
              <a:ext cx="1995975" cy="1955625"/>
            </a:xfrm>
            <a:custGeom>
              <a:pathLst>
                <a:path extrusionOk="0" h="78225" w="79839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4384575" y="2267775"/>
              <a:ext cx="2059825" cy="2016100"/>
            </a:xfrm>
            <a:custGeom>
              <a:pathLst>
                <a:path extrusionOk="0" h="80644" w="82393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4421550" y="2207275"/>
              <a:ext cx="2120300" cy="2076600"/>
            </a:xfrm>
            <a:custGeom>
              <a:pathLst>
                <a:path extrusionOk="0" h="83064" w="84812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4458500" y="2146800"/>
              <a:ext cx="2130375" cy="2137075"/>
            </a:xfrm>
            <a:custGeom>
              <a:pathLst>
                <a:path extrusionOk="0" h="85483" w="85215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4492100" y="2082950"/>
              <a:ext cx="2133750" cy="2163975"/>
            </a:xfrm>
            <a:custGeom>
              <a:pathLst>
                <a:path extrusionOk="0" h="86559" w="8535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4529075" y="2022475"/>
              <a:ext cx="2130375" cy="2163975"/>
            </a:xfrm>
            <a:custGeom>
              <a:pathLst>
                <a:path extrusionOk="0" h="86559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562675" y="1962000"/>
              <a:ext cx="2133725" cy="2160600"/>
            </a:xfrm>
            <a:custGeom>
              <a:pathLst>
                <a:path extrusionOk="0" h="86424" w="85349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4599625" y="1898150"/>
              <a:ext cx="2130375" cy="2163975"/>
            </a:xfrm>
            <a:custGeom>
              <a:pathLst>
                <a:path extrusionOk="0" h="86559" w="85215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4633225" y="1837675"/>
              <a:ext cx="2133750" cy="2163950"/>
            </a:xfrm>
            <a:custGeom>
              <a:pathLst>
                <a:path extrusionOk="0" h="86558" w="8535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4670200" y="1777175"/>
              <a:ext cx="2130375" cy="2160625"/>
            </a:xfrm>
            <a:custGeom>
              <a:pathLst>
                <a:path extrusionOk="0" h="86425" w="85215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4707150" y="1713350"/>
              <a:ext cx="2130375" cy="2163950"/>
            </a:xfrm>
            <a:custGeom>
              <a:pathLst>
                <a:path extrusionOk="0" h="86558" w="85215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4740750" y="1652850"/>
              <a:ext cx="2130400" cy="2163975"/>
            </a:xfrm>
            <a:custGeom>
              <a:pathLst>
                <a:path extrusionOk="0" h="86559" w="85216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4777725" y="1592375"/>
              <a:ext cx="2130375" cy="2160600"/>
            </a:xfrm>
            <a:custGeom>
              <a:pathLst>
                <a:path extrusionOk="0" h="86424" w="85215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4811325" y="1531900"/>
              <a:ext cx="2133750" cy="2160600"/>
            </a:xfrm>
            <a:custGeom>
              <a:pathLst>
                <a:path extrusionOk="0" h="86424" w="8535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4848275" y="1468050"/>
              <a:ext cx="2130400" cy="2163975"/>
            </a:xfrm>
            <a:custGeom>
              <a:pathLst>
                <a:path extrusionOk="0" h="86559" w="85216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881875" y="1431100"/>
              <a:ext cx="2133750" cy="2140425"/>
            </a:xfrm>
            <a:custGeom>
              <a:pathLst>
                <a:path extrusionOk="0" h="85617" w="8535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928925" y="1431100"/>
              <a:ext cx="2120300" cy="2076600"/>
            </a:xfrm>
            <a:custGeom>
              <a:pathLst>
                <a:path extrusionOk="0" h="83064" w="84812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5026375" y="1431100"/>
              <a:ext cx="2059825" cy="2016100"/>
            </a:xfrm>
            <a:custGeom>
              <a:pathLst>
                <a:path extrusionOk="0" h="80644" w="82393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5123825" y="1431100"/>
              <a:ext cx="1995975" cy="1955625"/>
            </a:xfrm>
            <a:custGeom>
              <a:pathLst>
                <a:path extrusionOk="0" h="78225" w="79839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5221275" y="1431100"/>
              <a:ext cx="1935475" cy="1891775"/>
            </a:xfrm>
            <a:custGeom>
              <a:pathLst>
                <a:path extrusionOk="0" h="75671" w="77419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5318700" y="1431100"/>
              <a:ext cx="1875025" cy="1831300"/>
            </a:xfrm>
            <a:custGeom>
              <a:pathLst>
                <a:path extrusionOk="0" h="73252" w="75001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5416150" y="1431100"/>
              <a:ext cx="1811175" cy="1770825"/>
            </a:xfrm>
            <a:custGeom>
              <a:pathLst>
                <a:path extrusionOk="0" h="70833" w="72447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5510250" y="1431100"/>
              <a:ext cx="1754025" cy="1706975"/>
            </a:xfrm>
            <a:custGeom>
              <a:pathLst>
                <a:path extrusionOk="0" h="68279" w="70161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5607675" y="1431100"/>
              <a:ext cx="1690200" cy="1646500"/>
            </a:xfrm>
            <a:custGeom>
              <a:pathLst>
                <a:path extrusionOk="0" h="65860" w="67608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5705125" y="1431100"/>
              <a:ext cx="1629725" cy="1586000"/>
            </a:xfrm>
            <a:custGeom>
              <a:pathLst>
                <a:path extrusionOk="0" h="63440" w="65189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5802575" y="1431100"/>
              <a:ext cx="1565875" cy="1525525"/>
            </a:xfrm>
            <a:custGeom>
              <a:pathLst>
                <a:path extrusionOk="0" h="61021" w="62635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5900025" y="1431100"/>
              <a:ext cx="1481850" cy="1461675"/>
            </a:xfrm>
            <a:custGeom>
              <a:pathLst>
                <a:path extrusionOk="0" h="58467" w="59274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997475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6094900" y="1431100"/>
              <a:ext cx="1075300" cy="1065175"/>
            </a:xfrm>
            <a:custGeom>
              <a:pathLst>
                <a:path extrusionOk="0" h="42607" w="43012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1" name="Shape 1281"/>
            <p:cNvSpPr/>
            <p:nvPr/>
          </p:nvSpPr>
          <p:spPr>
            <a:xfrm>
              <a:off x="6189000" y="1431100"/>
              <a:ext cx="850150" cy="836700"/>
            </a:xfrm>
            <a:custGeom>
              <a:pathLst>
                <a:path extrusionOk="0" h="33468" w="34006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6286450" y="1431100"/>
              <a:ext cx="618300" cy="608200"/>
            </a:xfrm>
            <a:custGeom>
              <a:pathLst>
                <a:path extrusionOk="0" h="24328" w="24732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6383900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481325" y="1431100"/>
              <a:ext cx="157950" cy="147850"/>
            </a:xfrm>
            <a:custGeom>
              <a:pathLst>
                <a:path extrusionOk="0" h="5914" w="6318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85" name="Shape 1285"/>
          <p:cNvSpPr/>
          <p:nvPr/>
        </p:nvSpPr>
        <p:spPr>
          <a:xfrm flipH="1" rot="10800000">
            <a:off x="-123825" y="1058974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6" name="Shape 1286"/>
          <p:cNvSpPr/>
          <p:nvPr/>
        </p:nvSpPr>
        <p:spPr>
          <a:xfrm flipH="1" rot="10800000">
            <a:off x="638174" y="1440099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7" name="Shape 1287"/>
          <p:cNvSpPr/>
          <p:nvPr/>
        </p:nvSpPr>
        <p:spPr>
          <a:xfrm flipH="1" rot="10800000">
            <a:off x="1495424" y="-131649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88" name="Shape 1288"/>
          <p:cNvSpPr/>
          <p:nvPr/>
        </p:nvSpPr>
        <p:spPr>
          <a:xfrm flipH="1" rot="10800000">
            <a:off x="327798" y="8892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289" name="Shape 1289"/>
          <p:cNvGrpSpPr/>
          <p:nvPr/>
        </p:nvGrpSpPr>
        <p:grpSpPr>
          <a:xfrm>
            <a:off x="1729791" y="61070"/>
            <a:ext cx="351203" cy="324660"/>
            <a:chOff x="5975075" y="2327500"/>
            <a:chExt cx="420100" cy="388350"/>
          </a:xfrm>
        </p:grpSpPr>
        <p:sp>
          <p:nvSpPr>
            <p:cNvPr id="1290" name="Shape 1290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1" name="Shape 1291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292" name="Shape 1292"/>
          <p:cNvSpPr/>
          <p:nvPr/>
        </p:nvSpPr>
        <p:spPr>
          <a:xfrm>
            <a:off x="203100" y="1270175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293" name="Shape 1293"/>
          <p:cNvGrpSpPr/>
          <p:nvPr/>
        </p:nvGrpSpPr>
        <p:grpSpPr>
          <a:xfrm>
            <a:off x="904283" y="515197"/>
            <a:ext cx="382958" cy="607110"/>
            <a:chOff x="6718575" y="2318625"/>
            <a:chExt cx="256950" cy="407375"/>
          </a:xfrm>
        </p:grpSpPr>
        <p:sp>
          <p:nvSpPr>
            <p:cNvPr id="1294" name="Shape 129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02" name="Shape 1302"/>
          <p:cNvGrpSpPr/>
          <p:nvPr/>
        </p:nvGrpSpPr>
        <p:grpSpPr>
          <a:xfrm>
            <a:off x="335768" y="1840531"/>
            <a:ext cx="342881" cy="350068"/>
            <a:chOff x="3951850" y="2985350"/>
            <a:chExt cx="407950" cy="416500"/>
          </a:xfrm>
        </p:grpSpPr>
        <p:sp>
          <p:nvSpPr>
            <p:cNvPr id="1303" name="Shape 130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1307" name="Shape 1307"/>
          <p:cNvGrpSpPr/>
          <p:nvPr/>
        </p:nvGrpSpPr>
        <p:grpSpPr>
          <a:xfrm flipH="1" rot="10800000">
            <a:off x="7663685" y="3682710"/>
            <a:ext cx="1034724" cy="895486"/>
            <a:chOff x="238125" y="1431100"/>
            <a:chExt cx="3296350" cy="2852775"/>
          </a:xfrm>
        </p:grpSpPr>
        <p:sp>
          <p:nvSpPr>
            <p:cNvPr id="1308" name="Shape 1308"/>
            <p:cNvSpPr/>
            <p:nvPr/>
          </p:nvSpPr>
          <p:spPr>
            <a:xfrm>
              <a:off x="980725" y="4136025"/>
              <a:ext cx="157950" cy="147850"/>
            </a:xfrm>
            <a:custGeom>
              <a:pathLst>
                <a:path extrusionOk="0" h="5914" w="6318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09" name="Shape 1309"/>
            <p:cNvSpPr/>
            <p:nvPr/>
          </p:nvSpPr>
          <p:spPr>
            <a:xfrm>
              <a:off x="849675" y="3907525"/>
              <a:ext cx="386425" cy="376350"/>
            </a:xfrm>
            <a:custGeom>
              <a:pathLst>
                <a:path extrusionOk="0" h="15054" w="15457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15250" y="3675675"/>
              <a:ext cx="618300" cy="608200"/>
            </a:xfrm>
            <a:custGeom>
              <a:pathLst>
                <a:path extrusionOk="0" h="24328" w="24732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584200" y="3447175"/>
              <a:ext cx="846800" cy="836700"/>
            </a:xfrm>
            <a:custGeom>
              <a:pathLst>
                <a:path extrusionOk="0" h="33468" w="33872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2" name="Shape 1312"/>
            <p:cNvSpPr/>
            <p:nvPr/>
          </p:nvSpPr>
          <p:spPr>
            <a:xfrm>
              <a:off x="449800" y="3218700"/>
              <a:ext cx="1078650" cy="1065175"/>
            </a:xfrm>
            <a:custGeom>
              <a:pathLst>
                <a:path extrusionOk="0" h="42607" w="43146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3" name="Shape 1313"/>
            <p:cNvSpPr/>
            <p:nvPr/>
          </p:nvSpPr>
          <p:spPr>
            <a:xfrm>
              <a:off x="318750" y="2990200"/>
              <a:ext cx="1307150" cy="1293675"/>
            </a:xfrm>
            <a:custGeom>
              <a:pathLst>
                <a:path extrusionOk="0" h="51747" w="52286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4" name="Shape 1314"/>
            <p:cNvSpPr/>
            <p:nvPr/>
          </p:nvSpPr>
          <p:spPr>
            <a:xfrm>
              <a:off x="128650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238125" y="2822200"/>
              <a:ext cx="924075" cy="1008075"/>
            </a:xfrm>
            <a:custGeom>
              <a:pathLst>
                <a:path extrusionOk="0" h="40323" w="36963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13839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>
              <a:off x="251550" y="2761700"/>
              <a:ext cx="779600" cy="840075"/>
            </a:xfrm>
            <a:custGeom>
              <a:pathLst>
                <a:path extrusionOk="0" h="33603" w="31184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8" name="Shape 1318"/>
            <p:cNvSpPr/>
            <p:nvPr/>
          </p:nvSpPr>
          <p:spPr>
            <a:xfrm>
              <a:off x="288525" y="2697875"/>
              <a:ext cx="608200" cy="675400"/>
            </a:xfrm>
            <a:custGeom>
              <a:pathLst>
                <a:path extrusionOk="0" h="27016" w="24328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19" name="Shape 1319"/>
            <p:cNvSpPr/>
            <p:nvPr/>
          </p:nvSpPr>
          <p:spPr>
            <a:xfrm>
              <a:off x="14813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157882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>
              <a:off x="322125" y="2637375"/>
              <a:ext cx="443550" cy="504050"/>
            </a:xfrm>
            <a:custGeom>
              <a:pathLst>
                <a:path extrusionOk="0" h="20162" w="17742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359075" y="2576900"/>
              <a:ext cx="275575" cy="336050"/>
            </a:xfrm>
            <a:custGeom>
              <a:pathLst>
                <a:path extrusionOk="0" h="13442" w="11023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3" name="Shape 1323"/>
            <p:cNvSpPr/>
            <p:nvPr/>
          </p:nvSpPr>
          <p:spPr>
            <a:xfrm>
              <a:off x="167627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4" name="Shape 1324"/>
            <p:cNvSpPr/>
            <p:nvPr/>
          </p:nvSpPr>
          <p:spPr>
            <a:xfrm>
              <a:off x="392675" y="2513050"/>
              <a:ext cx="275575" cy="309175"/>
            </a:xfrm>
            <a:custGeom>
              <a:pathLst>
                <a:path extrusionOk="0" h="12367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1773725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>
              <a:off x="429650" y="24525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7" name="Shape 1327"/>
            <p:cNvSpPr/>
            <p:nvPr/>
          </p:nvSpPr>
          <p:spPr>
            <a:xfrm>
              <a:off x="1871150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8" name="Shape 1328"/>
            <p:cNvSpPr/>
            <p:nvPr/>
          </p:nvSpPr>
          <p:spPr>
            <a:xfrm>
              <a:off x="1965250" y="3964650"/>
              <a:ext cx="436850" cy="319225"/>
            </a:xfrm>
            <a:custGeom>
              <a:pathLst>
                <a:path extrusionOk="0" h="12769" w="17474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29" name="Shape 1329"/>
            <p:cNvSpPr/>
            <p:nvPr/>
          </p:nvSpPr>
          <p:spPr>
            <a:xfrm>
              <a:off x="466600" y="23921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0" name="Shape 1330"/>
            <p:cNvSpPr/>
            <p:nvPr/>
          </p:nvSpPr>
          <p:spPr>
            <a:xfrm>
              <a:off x="206270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1" name="Shape 1331"/>
            <p:cNvSpPr/>
            <p:nvPr/>
          </p:nvSpPr>
          <p:spPr>
            <a:xfrm>
              <a:off x="500200" y="2328250"/>
              <a:ext cx="275575" cy="309150"/>
            </a:xfrm>
            <a:custGeom>
              <a:pathLst>
                <a:path extrusionOk="0" h="12366" w="11023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2" name="Shape 1332"/>
            <p:cNvSpPr/>
            <p:nvPr/>
          </p:nvSpPr>
          <p:spPr>
            <a:xfrm>
              <a:off x="537175" y="22677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160150" y="396465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>
              <a:off x="570775" y="22072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5" name="Shape 1335"/>
            <p:cNvSpPr/>
            <p:nvPr/>
          </p:nvSpPr>
          <p:spPr>
            <a:xfrm>
              <a:off x="2257575" y="396465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2355025" y="3964650"/>
              <a:ext cx="383100" cy="319225"/>
            </a:xfrm>
            <a:custGeom>
              <a:pathLst>
                <a:path extrusionOk="0" h="12769" w="15324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7" name="Shape 1337"/>
            <p:cNvSpPr/>
            <p:nvPr/>
          </p:nvSpPr>
          <p:spPr>
            <a:xfrm>
              <a:off x="607725" y="214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8" name="Shape 1338"/>
            <p:cNvSpPr/>
            <p:nvPr/>
          </p:nvSpPr>
          <p:spPr>
            <a:xfrm>
              <a:off x="2452475" y="3941125"/>
              <a:ext cx="322600" cy="305800"/>
            </a:xfrm>
            <a:custGeom>
              <a:pathLst>
                <a:path extrusionOk="0" h="12232" w="12904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641325" y="208295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678300" y="20224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2533125" y="3877275"/>
              <a:ext cx="275550" cy="309175"/>
            </a:xfrm>
            <a:custGeom>
              <a:pathLst>
                <a:path extrusionOk="0" h="12367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2570075" y="38168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>
              <a:off x="711900" y="19620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2603675" y="37563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748850" y="1898150"/>
              <a:ext cx="275575" cy="309150"/>
            </a:xfrm>
            <a:custGeom>
              <a:pathLst>
                <a:path extrusionOk="0" h="12366" w="11023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640650" y="36924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785825" y="1837675"/>
              <a:ext cx="275550" cy="305800"/>
            </a:xfrm>
            <a:custGeom>
              <a:pathLst>
                <a:path extrusionOk="0" h="12232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677600" y="36320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>
              <a:off x="819425" y="177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0" name="Shape 1350"/>
            <p:cNvSpPr/>
            <p:nvPr/>
          </p:nvSpPr>
          <p:spPr>
            <a:xfrm>
              <a:off x="2711200" y="35715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856375" y="1713350"/>
              <a:ext cx="275575" cy="309150"/>
            </a:xfrm>
            <a:custGeom>
              <a:pathLst>
                <a:path extrusionOk="0" h="12366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890000" y="1652850"/>
              <a:ext cx="275550" cy="305800"/>
            </a:xfrm>
            <a:custGeom>
              <a:pathLst>
                <a:path extrusionOk="0" h="12232" w="11022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>
              <a:off x="2748175" y="351102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781775" y="34471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5" name="Shape 1355"/>
            <p:cNvSpPr/>
            <p:nvPr/>
          </p:nvSpPr>
          <p:spPr>
            <a:xfrm>
              <a:off x="926950" y="1592375"/>
              <a:ext cx="275550" cy="305800"/>
            </a:xfrm>
            <a:custGeom>
              <a:pathLst>
                <a:path extrusionOk="0" h="12232" w="11022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6" name="Shape 1356"/>
            <p:cNvSpPr/>
            <p:nvPr/>
          </p:nvSpPr>
          <p:spPr>
            <a:xfrm>
              <a:off x="960550" y="1531900"/>
              <a:ext cx="275550" cy="305800"/>
            </a:xfrm>
            <a:custGeom>
              <a:pathLst>
                <a:path extrusionOk="0" h="12232" w="11022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818725" y="3386700"/>
              <a:ext cx="275575" cy="305800"/>
            </a:xfrm>
            <a:custGeom>
              <a:pathLst>
                <a:path extrusionOk="0" h="12232" w="11023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>
              <a:off x="997525" y="1468050"/>
              <a:ext cx="322600" cy="305800"/>
            </a:xfrm>
            <a:custGeom>
              <a:pathLst>
                <a:path extrusionOk="0" h="12232" w="12904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2852325" y="3326225"/>
              <a:ext cx="275575" cy="305800"/>
            </a:xfrm>
            <a:custGeom>
              <a:pathLst>
                <a:path extrusionOk="0" h="12232" w="11023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0" name="Shape 1360"/>
            <p:cNvSpPr/>
            <p:nvPr/>
          </p:nvSpPr>
          <p:spPr>
            <a:xfrm>
              <a:off x="1034475" y="1431100"/>
              <a:ext cx="383075" cy="319225"/>
            </a:xfrm>
            <a:custGeom>
              <a:pathLst>
                <a:path extrusionOk="0" h="12769" w="15323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1" name="Shape 1361"/>
            <p:cNvSpPr/>
            <p:nvPr/>
          </p:nvSpPr>
          <p:spPr>
            <a:xfrm>
              <a:off x="2889300" y="3262375"/>
              <a:ext cx="275550" cy="309150"/>
            </a:xfrm>
            <a:custGeom>
              <a:pathLst>
                <a:path extrusionOk="0" h="12366" w="11022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10781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926250" y="3201900"/>
              <a:ext cx="272200" cy="305800"/>
            </a:xfrm>
            <a:custGeom>
              <a:pathLst>
                <a:path extrusionOk="0" h="12232" w="10888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4" name="Shape 1364"/>
            <p:cNvSpPr/>
            <p:nvPr/>
          </p:nvSpPr>
          <p:spPr>
            <a:xfrm>
              <a:off x="117560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959850" y="3141400"/>
              <a:ext cx="275575" cy="305800"/>
            </a:xfrm>
            <a:custGeom>
              <a:pathLst>
                <a:path extrusionOk="0" h="12232" w="11023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>
              <a:off x="2996825" y="3077575"/>
              <a:ext cx="275550" cy="309150"/>
            </a:xfrm>
            <a:custGeom>
              <a:pathLst>
                <a:path extrusionOk="0" h="12366" w="11022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7" name="Shape 1367"/>
            <p:cNvSpPr/>
            <p:nvPr/>
          </p:nvSpPr>
          <p:spPr>
            <a:xfrm>
              <a:off x="1273050" y="1431100"/>
              <a:ext cx="433500" cy="319225"/>
            </a:xfrm>
            <a:custGeom>
              <a:pathLst>
                <a:path extrusionOk="0" h="12769" w="1734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137050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69" name="Shape 1369"/>
            <p:cNvSpPr/>
            <p:nvPr/>
          </p:nvSpPr>
          <p:spPr>
            <a:xfrm>
              <a:off x="3030425" y="3017075"/>
              <a:ext cx="275550" cy="305800"/>
            </a:xfrm>
            <a:custGeom>
              <a:pathLst>
                <a:path extrusionOk="0" h="12232" w="11022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467950" y="1431100"/>
              <a:ext cx="433475" cy="319225"/>
            </a:xfrm>
            <a:custGeom>
              <a:pathLst>
                <a:path extrusionOk="0" h="12769" w="17339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1" name="Shape 1371"/>
            <p:cNvSpPr/>
            <p:nvPr/>
          </p:nvSpPr>
          <p:spPr>
            <a:xfrm>
              <a:off x="3067375" y="2956600"/>
              <a:ext cx="275575" cy="305800"/>
            </a:xfrm>
            <a:custGeom>
              <a:pathLst>
                <a:path extrusionOk="0" h="12232" w="11023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5653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3" name="Shape 1373"/>
            <p:cNvSpPr/>
            <p:nvPr/>
          </p:nvSpPr>
          <p:spPr>
            <a:xfrm>
              <a:off x="3101000" y="2896125"/>
              <a:ext cx="275550" cy="305800"/>
            </a:xfrm>
            <a:custGeom>
              <a:pathLst>
                <a:path extrusionOk="0" h="12232" w="11022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4" name="Shape 1374"/>
            <p:cNvSpPr/>
            <p:nvPr/>
          </p:nvSpPr>
          <p:spPr>
            <a:xfrm>
              <a:off x="3137950" y="2802025"/>
              <a:ext cx="275550" cy="336050"/>
            </a:xfrm>
            <a:custGeom>
              <a:pathLst>
                <a:path extrusionOk="0" h="13442" w="11022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166282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3006900" y="2573550"/>
              <a:ext cx="440200" cy="504050"/>
            </a:xfrm>
            <a:custGeom>
              <a:pathLst>
                <a:path extrusionOk="0" h="20162" w="17608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760275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854350" y="1431100"/>
              <a:ext cx="436850" cy="319225"/>
            </a:xfrm>
            <a:custGeom>
              <a:pathLst>
                <a:path extrusionOk="0" h="12769" w="17474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2872500" y="2345050"/>
              <a:ext cx="611575" cy="672050"/>
            </a:xfrm>
            <a:custGeom>
              <a:pathLst>
                <a:path extrusionOk="0" h="26882" w="24463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0" name="Shape 1380"/>
            <p:cNvSpPr/>
            <p:nvPr/>
          </p:nvSpPr>
          <p:spPr>
            <a:xfrm>
              <a:off x="2741450" y="2113200"/>
              <a:ext cx="779575" cy="843425"/>
            </a:xfrm>
            <a:custGeom>
              <a:pathLst>
                <a:path extrusionOk="0" h="33737" w="31183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195180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>
              <a:off x="2049250" y="1431100"/>
              <a:ext cx="433500" cy="319225"/>
            </a:xfrm>
            <a:custGeom>
              <a:pathLst>
                <a:path extrusionOk="0" h="12769" w="1734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3" name="Shape 1383"/>
            <p:cNvSpPr/>
            <p:nvPr/>
          </p:nvSpPr>
          <p:spPr>
            <a:xfrm>
              <a:off x="2610400" y="1884700"/>
              <a:ext cx="924075" cy="1008075"/>
            </a:xfrm>
            <a:custGeom>
              <a:pathLst>
                <a:path extrusionOk="0" h="40323" w="36963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2146700" y="1431100"/>
              <a:ext cx="1307125" cy="1297025"/>
            </a:xfrm>
            <a:custGeom>
              <a:pathLst>
                <a:path extrusionOk="0" h="51881" w="52285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5" name="Shape 1385"/>
            <p:cNvSpPr/>
            <p:nvPr/>
          </p:nvSpPr>
          <p:spPr>
            <a:xfrm>
              <a:off x="2244150" y="1431100"/>
              <a:ext cx="1075275" cy="1065175"/>
            </a:xfrm>
            <a:custGeom>
              <a:pathLst>
                <a:path extrusionOk="0" h="42607" w="43011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341575" y="1431100"/>
              <a:ext cx="846800" cy="836700"/>
            </a:xfrm>
            <a:custGeom>
              <a:pathLst>
                <a:path extrusionOk="0" h="33468" w="33872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2439025" y="1431100"/>
              <a:ext cx="618300" cy="608200"/>
            </a:xfrm>
            <a:custGeom>
              <a:pathLst>
                <a:path extrusionOk="0" h="24328" w="24732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2533125" y="1431100"/>
              <a:ext cx="389800" cy="376350"/>
            </a:xfrm>
            <a:custGeom>
              <a:pathLst>
                <a:path extrusionOk="0" h="15054" w="15592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630575" y="1431100"/>
              <a:ext cx="161300" cy="147850"/>
            </a:xfrm>
            <a:custGeom>
              <a:pathLst>
                <a:path extrusionOk="0" h="5914" w="6452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390" name="Shape 1390"/>
          <p:cNvSpPr/>
          <p:nvPr/>
        </p:nvSpPr>
        <p:spPr>
          <a:xfrm flipH="1" rot="10800000">
            <a:off x="8486774" y="4230773"/>
            <a:ext cx="819899" cy="710099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1" name="Shape 1391"/>
          <p:cNvSpPr/>
          <p:nvPr/>
        </p:nvSpPr>
        <p:spPr>
          <a:xfrm flipH="1" rot="10800000">
            <a:off x="8124824" y="4615698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2" name="Shape 1392"/>
          <p:cNvSpPr/>
          <p:nvPr/>
        </p:nvSpPr>
        <p:spPr>
          <a:xfrm flipH="1" rot="10800000">
            <a:off x="7821346" y="2935398"/>
            <a:ext cx="819899" cy="709799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3" name="Shape 1393"/>
          <p:cNvSpPr/>
          <p:nvPr/>
        </p:nvSpPr>
        <p:spPr>
          <a:xfrm flipH="1" rot="10800000">
            <a:off x="8486775" y="3512173"/>
            <a:ext cx="358799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94" name="Shape 1394"/>
          <p:cNvSpPr/>
          <p:nvPr/>
        </p:nvSpPr>
        <p:spPr>
          <a:xfrm>
            <a:off x="8772688" y="4461807"/>
            <a:ext cx="248072" cy="248057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grpSp>
        <p:nvGrpSpPr>
          <p:cNvPr id="1395" name="Shape 1395"/>
          <p:cNvGrpSpPr/>
          <p:nvPr/>
        </p:nvGrpSpPr>
        <p:grpSpPr>
          <a:xfrm>
            <a:off x="7354067" y="3426722"/>
            <a:ext cx="455624" cy="437053"/>
            <a:chOff x="5241175" y="4959100"/>
            <a:chExt cx="539775" cy="517775"/>
          </a:xfrm>
        </p:grpSpPr>
        <p:sp>
          <p:nvSpPr>
            <p:cNvPr id="1396" name="Shape 139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7" name="Shape 139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8" name="Shape 139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399" name="Shape 139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0" name="Shape 140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401" name="Shape 140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402" name="Shape 1402"/>
          <p:cNvSpPr/>
          <p:nvPr/>
        </p:nvSpPr>
        <p:spPr>
          <a:xfrm>
            <a:off x="8081325" y="3153875"/>
            <a:ext cx="299951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baseline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E293C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  <a:rtl val="0"/>
              </a:defRPr>
            </a:lvl1pPr>
            <a:lvl2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marL="0" marR="0" rtl="0" algn="l">
              <a:spcBef>
                <a:spcPts val="0"/>
              </a:spcBef>
              <a:buClr>
                <a:srgbClr val="19BBD5"/>
              </a:buClr>
              <a:buFont typeface="Nixie One"/>
              <a:buNone/>
              <a:defRPr b="0" baseline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◇"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1pPr>
            <a:lvl2pPr indent="8890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￭"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2pPr>
            <a:lvl3pPr indent="8890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BBD5"/>
              </a:buClr>
              <a:buFont typeface="Muli"/>
              <a:buChar char="￮"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6DAEC"/>
              </a:buClr>
              <a:buFont typeface="Muli"/>
              <a:buNone/>
              <a:defRPr b="0" baseline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rtl val="0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Relationship Id="rId5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Sharethought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/>
          <p:nvPr>
            <p:ph type="title"/>
          </p:nvPr>
        </p:nvSpPr>
        <p:spPr>
          <a:xfrm>
            <a:off x="1732700" y="80952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1414" name="Shape 1414"/>
          <p:cNvSpPr txBox="1"/>
          <p:nvPr>
            <p:ph idx="1" type="body"/>
          </p:nvPr>
        </p:nvSpPr>
        <p:spPr>
          <a:xfrm>
            <a:off x="1732700" y="151612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1. Motivation and Introduction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2. UML diagrams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3. System architecture / Software Design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4. Contributions by team members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Shape 1419"/>
          <p:cNvSpPr txBox="1"/>
          <p:nvPr>
            <p:ph type="title"/>
          </p:nvPr>
        </p:nvSpPr>
        <p:spPr>
          <a:xfrm>
            <a:off x="4114025" y="15582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420" name="Shape 1420"/>
          <p:cNvSpPr txBox="1"/>
          <p:nvPr>
            <p:ph idx="1" type="body"/>
          </p:nvPr>
        </p:nvSpPr>
        <p:spPr>
          <a:xfrm>
            <a:off x="1143975" y="1517525"/>
            <a:ext cx="6202500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Team Members: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Jared Jones - Team Leader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Faysal Sharif - Lead Dreamer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Tim Dickson - Lead Database Admin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Aidaly Santamaria - Lead Programmer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Stefan Theard - Lead Server Guy</a:t>
            </a:r>
          </a:p>
          <a:p>
            <a:pPr indent="0"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/>
          <p:nvPr>
            <p:ph type="title"/>
          </p:nvPr>
        </p:nvSpPr>
        <p:spPr>
          <a:xfrm>
            <a:off x="3219050" y="84847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Motivations and Assumptions</a:t>
            </a:r>
          </a:p>
        </p:txBody>
      </p:sp>
      <p:sp>
        <p:nvSpPr>
          <p:cNvPr id="1426" name="Shape 1426"/>
          <p:cNvSpPr txBox="1"/>
          <p:nvPr>
            <p:ph idx="1" type="body"/>
          </p:nvPr>
        </p:nvSpPr>
        <p:spPr>
          <a:xfrm>
            <a:off x="1748275" y="1741799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Humans have an underlying need to be social, so the main goal is to satisfy that need.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Another aim is to be as nonintrusive as possible and allow people to bypass the traditional method of talking to people.</a:t>
            </a:r>
          </a:p>
          <a:p>
            <a:pPr indent="0"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Also to maintain privacy protection of user conversations.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>
            <p:ph type="title"/>
          </p:nvPr>
        </p:nvSpPr>
        <p:spPr>
          <a:xfrm>
            <a:off x="3821025" y="155825"/>
            <a:ext cx="52374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Idea</a:t>
            </a:r>
          </a:p>
        </p:txBody>
      </p:sp>
      <p:sp>
        <p:nvSpPr>
          <p:cNvPr id="1432" name="Shape 1432"/>
          <p:cNvSpPr txBox="1"/>
          <p:nvPr>
            <p:ph idx="1" type="body"/>
          </p:nvPr>
        </p:nvSpPr>
        <p:spPr>
          <a:xfrm>
            <a:off x="1470750" y="1517075"/>
            <a:ext cx="6202500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Allow users to select a topic they want to discuss and let them be notified when other users within a range of say about a mile want to discuss the same topic. They then would be bounced into a chat, hopefully encouraging further interaction.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 txBox="1"/>
          <p:nvPr>
            <p:ph type="title"/>
          </p:nvPr>
        </p:nvSpPr>
        <p:spPr>
          <a:xfrm>
            <a:off x="3821025" y="155825"/>
            <a:ext cx="52374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Features</a:t>
            </a:r>
          </a:p>
        </p:txBody>
      </p:sp>
      <p:sp>
        <p:nvSpPr>
          <p:cNvPr id="1438" name="Shape 1438"/>
          <p:cNvSpPr txBox="1"/>
          <p:nvPr>
            <p:ph idx="1" type="body"/>
          </p:nvPr>
        </p:nvSpPr>
        <p:spPr>
          <a:xfrm>
            <a:off x="1470750" y="801125"/>
            <a:ext cx="6202500" cy="278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Chat Function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Users will chat with each tag match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Geofencing User Boundaries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Users will have set circular boundaries where intersections will occur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Tagging Topics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User defined topics and tags will allow users to walk by each other and tag other users based on matching topics and locations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Friends List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Maintain contacts with people for future communication</a:t>
            </a:r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Shape 1443"/>
          <p:cNvSpPr txBox="1"/>
          <p:nvPr>
            <p:ph type="title"/>
          </p:nvPr>
        </p:nvSpPr>
        <p:spPr>
          <a:xfrm>
            <a:off x="4082900" y="14027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UML</a:t>
            </a:r>
          </a:p>
        </p:txBody>
      </p:sp>
      <p:graphicFrame>
        <p:nvGraphicFramePr>
          <p:cNvPr id="1444" name="Shape 1444"/>
          <p:cNvGraphicFramePr/>
          <p:nvPr/>
        </p:nvGraphicFramePr>
        <p:xfrm>
          <a:off x="2064750" y="6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{A66E48E0-0E7D-4415-96E2-3C6C0A4999E8}</a:tableStyleId>
              </a:tblPr>
              <a:tblGrid>
                <a:gridCol w="1684850"/>
              </a:tblGrid>
              <a:tr h="210400"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AppDelegate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2997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 networkMgr: NetworkManager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8632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5" name="Shape 1445"/>
          <p:cNvGraphicFramePr/>
          <p:nvPr/>
        </p:nvGraphicFramePr>
        <p:xfrm>
          <a:off x="6149475" y="37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{5D378D73-F118-4063-AC10-2D85DEC454B2}</a:tableStyleId>
              </a:tblPr>
              <a:tblGrid>
                <a:gridCol w="1568350"/>
              </a:tblGrid>
              <a:tr h="210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ViewController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863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viewDidLoad(): void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- viewWillAppear(Bool animated): void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6" name="Shape 1446"/>
          <p:cNvGraphicFramePr/>
          <p:nvPr/>
        </p:nvGraphicFramePr>
        <p:xfrm>
          <a:off x="2064750" y="17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{0435D77A-ED04-4DC6-A4C4-71084DC7B667}</a:tableStyleId>
              </a:tblPr>
              <a:tblGrid>
                <a:gridCol w="1696225"/>
              </a:tblGrid>
              <a:tr h="2243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LoginViewController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+loginEmail: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UITextField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+loginPassword: UITextField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+loginButton:UIButton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8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loginButtonPressed(id sender): IBAction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7" name="Shape 1447"/>
          <p:cNvGraphicFramePr/>
          <p:nvPr/>
        </p:nvGraphicFramePr>
        <p:xfrm>
          <a:off x="4916000" y="227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{F36D4E7A-AEA5-44BB-99E2-2E6B07FD6B81}</a:tableStyleId>
              </a:tblPr>
              <a:tblGrid>
                <a:gridCol w="1225100"/>
              </a:tblGrid>
              <a:tr h="3338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NSString+StringVerification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215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37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isValidEmail: Bool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containsNumber: Bool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8" name="Shape 1448"/>
          <p:cNvGraphicFramePr/>
          <p:nvPr/>
        </p:nvGraphicFramePr>
        <p:xfrm>
          <a:off x="2064750" y="282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{B9744B2F-457D-43F3-BBB7-941BF9EF2303}</a:tableStyleId>
              </a:tblPr>
              <a:tblGrid>
                <a:gridCol w="1378325"/>
              </a:tblGrid>
              <a:tr h="2104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RegistrationViewController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2863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registrationButtonPressed(id sender): IBAction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9" name="Shape 1449"/>
          <p:cNvGraphicFramePr/>
          <p:nvPr/>
        </p:nvGraphicFramePr>
        <p:xfrm>
          <a:off x="7305750" y="14921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{92E5F4B2-A179-4377-BFC6-8CA4AD56FD42}</a:tableStyleId>
              </a:tblPr>
              <a:tblGrid>
                <a:gridCol w="1675850"/>
              </a:tblGrid>
              <a:tr h="347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User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85265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email: NSString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password: NSString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fname: NSString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lname: NSString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profileDescription: NSString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61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doesEmailExist(NSString email): BOOL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0" name="Shape 1450"/>
          <p:cNvGraphicFramePr/>
          <p:nvPr/>
        </p:nvGraphicFramePr>
        <p:xfrm>
          <a:off x="3760975" y="37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{6E85E296-9C44-49BC-B5D7-A7A511EDB550}</a:tableStyleId>
              </a:tblPr>
              <a:tblGrid>
                <a:gridCol w="1837275"/>
              </a:tblGrid>
              <a:tr h="339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ProfileViewController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4830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 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fullNameTextField: UILabel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 profiletextField: UILabel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491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viewDidLoad: void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1" name="Shape 1451"/>
          <p:cNvGraphicFramePr/>
          <p:nvPr/>
        </p:nvGraphicFramePr>
        <p:xfrm>
          <a:off x="20350" y="189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{68407CDE-60E7-4866-9040-D1EEB87BE4B9}</a:tableStyleId>
              </a:tblPr>
              <a:tblGrid>
                <a:gridCol w="1254700"/>
              </a:tblGrid>
              <a:tr h="3969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600"/>
                        <a:t>NetworkManager</a:t>
                      </a: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</a:tr>
              <a:tr h="5323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 socket: GCDAsyncSocket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 host: NSString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+ port: NSNumber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 connect(NSString host, NSNumber port): void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600"/>
                        <a:t>-loginWithPassword(NSString email, NSString password): void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1452" name="Shape 1452"/>
          <p:cNvCxnSpPr/>
          <p:nvPr/>
        </p:nvCxnSpPr>
        <p:spPr>
          <a:xfrm flipH="1">
            <a:off x="1290237" y="1395125"/>
            <a:ext cx="636299" cy="54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3" name="Shape 1453"/>
          <p:cNvSpPr/>
          <p:nvPr/>
        </p:nvSpPr>
        <p:spPr>
          <a:xfrm>
            <a:off x="1942675" y="1297275"/>
            <a:ext cx="122099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4" name="Shape 1454"/>
          <p:cNvCxnSpPr/>
          <p:nvPr/>
        </p:nvCxnSpPr>
        <p:spPr>
          <a:xfrm>
            <a:off x="1290350" y="2311875"/>
            <a:ext cx="541500" cy="23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5" name="Shape 1455"/>
          <p:cNvSpPr/>
          <p:nvPr/>
        </p:nvSpPr>
        <p:spPr>
          <a:xfrm>
            <a:off x="1887325" y="2222900"/>
            <a:ext cx="122099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6" name="Shape 1456"/>
          <p:cNvCxnSpPr/>
          <p:nvPr/>
        </p:nvCxnSpPr>
        <p:spPr>
          <a:xfrm>
            <a:off x="1326200" y="2813700"/>
            <a:ext cx="600300" cy="549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7" name="Shape 1457"/>
          <p:cNvSpPr/>
          <p:nvPr/>
        </p:nvSpPr>
        <p:spPr>
          <a:xfrm>
            <a:off x="1934600" y="3274950"/>
            <a:ext cx="122099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58" name="Shape 1458"/>
          <p:cNvCxnSpPr/>
          <p:nvPr/>
        </p:nvCxnSpPr>
        <p:spPr>
          <a:xfrm flipH="1" rot="10800000">
            <a:off x="3500550" y="2913149"/>
            <a:ext cx="1133399" cy="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59" name="Shape 1459"/>
          <p:cNvSpPr/>
          <p:nvPr/>
        </p:nvSpPr>
        <p:spPr>
          <a:xfrm>
            <a:off x="4689225" y="2821950"/>
            <a:ext cx="122099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0" name="Shape 1460"/>
          <p:cNvCxnSpPr/>
          <p:nvPr/>
        </p:nvCxnSpPr>
        <p:spPr>
          <a:xfrm flipH="1" rot="10800000">
            <a:off x="3844175" y="2524550"/>
            <a:ext cx="744900" cy="239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1" name="Shape 1461"/>
          <p:cNvSpPr/>
          <p:nvPr/>
        </p:nvSpPr>
        <p:spPr>
          <a:xfrm>
            <a:off x="4658635" y="2433225"/>
            <a:ext cx="152700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2" name="Shape 1462"/>
          <p:cNvCxnSpPr>
            <a:endCxn id="1463" idx="1"/>
          </p:cNvCxnSpPr>
          <p:nvPr/>
        </p:nvCxnSpPr>
        <p:spPr>
          <a:xfrm flipH="1" rot="10800000">
            <a:off x="3581275" y="2949199"/>
            <a:ext cx="3524400" cy="678900"/>
          </a:xfrm>
          <a:prstGeom prst="bentConnector3">
            <a:avLst>
              <a:gd fmla="val 80950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3" name="Shape 1463"/>
          <p:cNvSpPr/>
          <p:nvPr/>
        </p:nvSpPr>
        <p:spPr>
          <a:xfrm>
            <a:off x="7105675" y="2857850"/>
            <a:ext cx="122099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4" name="Shape 1464"/>
          <p:cNvCxnSpPr/>
          <p:nvPr/>
        </p:nvCxnSpPr>
        <p:spPr>
          <a:xfrm rot="10800000">
            <a:off x="3727837" y="1899787"/>
            <a:ext cx="3375600" cy="682799"/>
          </a:xfrm>
          <a:prstGeom prst="bentConnector3">
            <a:avLst>
              <a:gd fmla="val 19836" name="adj1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465" name="Shape 1465"/>
          <p:cNvSpPr/>
          <p:nvPr/>
        </p:nvSpPr>
        <p:spPr>
          <a:xfrm>
            <a:off x="7143550" y="2480400"/>
            <a:ext cx="122099" cy="1826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/>
          <p:nvPr>
            <p:ph type="title"/>
          </p:nvPr>
        </p:nvSpPr>
        <p:spPr>
          <a:xfrm>
            <a:off x="3965575" y="194325"/>
            <a:ext cx="4944300" cy="645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Architecture </a:t>
            </a:r>
          </a:p>
        </p:txBody>
      </p:sp>
      <p:sp>
        <p:nvSpPr>
          <p:cNvPr id="1471" name="Shape 1471"/>
          <p:cNvSpPr txBox="1"/>
          <p:nvPr>
            <p:ph idx="1" type="body"/>
          </p:nvPr>
        </p:nvSpPr>
        <p:spPr>
          <a:xfrm>
            <a:off x="1717862" y="3243074"/>
            <a:ext cx="4944300" cy="165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 Server Backend utilizing BSD non-blocking sockets.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Capable of holding 10,000 simultaneous connections at once, sending and receiving data.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MariaDB Server utilizing Aria’s Xtra DB storage system, based off of INNODB backend.</a:t>
            </a:r>
          </a:p>
        </p:txBody>
      </p:sp>
      <p:pic>
        <p:nvPicPr>
          <p:cNvPr id="1472" name="Shape 1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00" y="2222699"/>
            <a:ext cx="767824" cy="76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Shape 14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875" y="2207812"/>
            <a:ext cx="797575" cy="7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Shape 14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6125" y="2161500"/>
            <a:ext cx="890200" cy="89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Shape 1475"/>
          <p:cNvSpPr/>
          <p:nvPr/>
        </p:nvSpPr>
        <p:spPr>
          <a:xfrm>
            <a:off x="2611875" y="2630425"/>
            <a:ext cx="1093499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6" name="Shape 1476"/>
          <p:cNvSpPr/>
          <p:nvPr/>
        </p:nvSpPr>
        <p:spPr>
          <a:xfrm>
            <a:off x="4702475" y="2406075"/>
            <a:ext cx="1049700" cy="12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7" name="Shape 1477"/>
          <p:cNvSpPr/>
          <p:nvPr/>
        </p:nvSpPr>
        <p:spPr>
          <a:xfrm>
            <a:off x="2764275" y="2406075"/>
            <a:ext cx="1049700" cy="12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8" name="Shape 1478"/>
          <p:cNvSpPr/>
          <p:nvPr/>
        </p:nvSpPr>
        <p:spPr>
          <a:xfrm>
            <a:off x="4548750" y="2630425"/>
            <a:ext cx="1093499" cy="1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9" name="Shape 1479"/>
          <p:cNvSpPr txBox="1"/>
          <p:nvPr/>
        </p:nvSpPr>
        <p:spPr>
          <a:xfrm>
            <a:off x="1055875" y="1531325"/>
            <a:ext cx="1790699" cy="32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Sharethought App</a:t>
            </a:r>
          </a:p>
        </p:txBody>
      </p:sp>
      <p:sp>
        <p:nvSpPr>
          <p:cNvPr id="1480" name="Shape 1480"/>
          <p:cNvSpPr txBox="1"/>
          <p:nvPr/>
        </p:nvSpPr>
        <p:spPr>
          <a:xfrm>
            <a:off x="3223200" y="1568375"/>
            <a:ext cx="17289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Gaea Server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5347250" y="1611600"/>
            <a:ext cx="1877099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Daenerys (MariaDB)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