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33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728" y="-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1E2AD-99BC-3C43-9C41-17992A8AEB0A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8C0D-653C-DA40-88F5-60465E8A4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85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1E2AD-99BC-3C43-9C41-17992A8AEB0A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8C0D-653C-DA40-88F5-60465E8A4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00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1E2AD-99BC-3C43-9C41-17992A8AEB0A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8C0D-653C-DA40-88F5-60465E8A4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87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1E2AD-99BC-3C43-9C41-17992A8AEB0A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8C0D-653C-DA40-88F5-60465E8A4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92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1E2AD-99BC-3C43-9C41-17992A8AEB0A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8C0D-653C-DA40-88F5-60465E8A4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04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1E2AD-99BC-3C43-9C41-17992A8AEB0A}" type="datetimeFigureOut">
              <a:rPr lang="en-US" smtClean="0"/>
              <a:t>12/4/14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8C0D-653C-DA40-88F5-60465E8A4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3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1E2AD-99BC-3C43-9C41-17992A8AEB0A}" type="datetimeFigureOut">
              <a:rPr lang="en-US" smtClean="0"/>
              <a:t>12/4/14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8C0D-653C-DA40-88F5-60465E8A4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4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1E2AD-99BC-3C43-9C41-17992A8AEB0A}" type="datetimeFigureOut">
              <a:rPr lang="en-US" smtClean="0"/>
              <a:t>12/4/14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8C0D-653C-DA40-88F5-60465E8A4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7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1E2AD-99BC-3C43-9C41-17992A8AEB0A}" type="datetimeFigureOut">
              <a:rPr lang="en-US" smtClean="0"/>
              <a:t>12/4/14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8C0D-653C-DA40-88F5-60465E8A4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5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1E2AD-99BC-3C43-9C41-17992A8AEB0A}" type="datetimeFigureOut">
              <a:rPr lang="en-US" smtClean="0"/>
              <a:t>12/4/14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8C0D-653C-DA40-88F5-60465E8A4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4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1E2AD-99BC-3C43-9C41-17992A8AEB0A}" type="datetimeFigureOut">
              <a:rPr lang="en-US" smtClean="0"/>
              <a:t>12/4/14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8C0D-653C-DA40-88F5-60465E8A4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6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1E2AD-99BC-3C43-9C41-17992A8AEB0A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68C0D-653C-DA40-88F5-60465E8A4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14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734741" y="638979"/>
            <a:ext cx="4855098" cy="2223265"/>
            <a:chOff x="734741" y="638979"/>
            <a:chExt cx="4855098" cy="2223265"/>
          </a:xfrm>
        </p:grpSpPr>
        <p:grpSp>
          <p:nvGrpSpPr>
            <p:cNvPr id="13" name="Group 12"/>
            <p:cNvGrpSpPr/>
            <p:nvPr/>
          </p:nvGrpSpPr>
          <p:grpSpPr>
            <a:xfrm>
              <a:off x="734741" y="638979"/>
              <a:ext cx="4197704" cy="2223265"/>
              <a:chOff x="734741" y="638979"/>
              <a:chExt cx="4197704" cy="2223265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34741" y="638979"/>
                <a:ext cx="1939157" cy="1939157"/>
              </a:xfrm>
              <a:prstGeom prst="rect">
                <a:avLst/>
              </a:prstGeom>
            </p:spPr>
          </p:pic>
          <p:sp>
            <p:nvSpPr>
              <p:cNvPr id="9" name="Oval 8"/>
              <p:cNvSpPr/>
              <p:nvPr/>
            </p:nvSpPr>
            <p:spPr>
              <a:xfrm>
                <a:off x="1153262" y="2665731"/>
                <a:ext cx="1036457" cy="13139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306503" y="2031247"/>
                <a:ext cx="262594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B8331B"/>
                    </a:solidFill>
                    <a:latin typeface="Avenir Black"/>
                    <a:cs typeface="Avenir Black"/>
                  </a:rPr>
                  <a:t>Geo</a:t>
                </a:r>
                <a:r>
                  <a:rPr lang="en-US" sz="4800" dirty="0" smtClean="0">
                    <a:solidFill>
                      <a:schemeClr val="tx2">
                        <a:lumMod val="75000"/>
                      </a:schemeClr>
                    </a:solidFill>
                    <a:latin typeface="Avenir Light"/>
                    <a:cs typeface="Avenir Light"/>
                  </a:rPr>
                  <a:t>Lens</a:t>
                </a:r>
                <a:endParaRPr lang="en-US" sz="4800" dirty="0">
                  <a:solidFill>
                    <a:schemeClr val="tx2">
                      <a:lumMod val="75000"/>
                    </a:schemeClr>
                  </a:solidFill>
                  <a:latin typeface="Avenir Light"/>
                  <a:cs typeface="Avenir Light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2853192" y="1785473"/>
              <a:ext cx="27366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>
                      <a:lumMod val="75000"/>
                    </a:schemeClr>
                  </a:solidFill>
                  <a:latin typeface="Avenir Light"/>
                  <a:cs typeface="Avenir Light"/>
                </a:rPr>
                <a:t>Interactive Visual Analytics Engine for </a:t>
              </a:r>
            </a:p>
            <a:p>
              <a:r>
                <a:rPr lang="en-US" sz="1200" dirty="0" smtClean="0">
                  <a:solidFill>
                    <a:schemeClr val="tx2">
                      <a:lumMod val="75000"/>
                    </a:schemeClr>
                  </a:solidFill>
                  <a:latin typeface="Avenir Light"/>
                  <a:cs typeface="Avenir Light"/>
                </a:rPr>
                <a:t>High Dimensional Big Data</a:t>
              </a:r>
              <a:endParaRPr lang="en-US" sz="1200" dirty="0">
                <a:solidFill>
                  <a:schemeClr val="tx2">
                    <a:lumMod val="75000"/>
                  </a:schemeClr>
                </a:solidFill>
                <a:latin typeface="Avenir Light"/>
                <a:cs typeface="Avenir Ligh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189813" y="3795807"/>
            <a:ext cx="4385428" cy="730020"/>
            <a:chOff x="1189813" y="3795807"/>
            <a:chExt cx="4385428" cy="730020"/>
          </a:xfrm>
        </p:grpSpPr>
        <p:sp>
          <p:nvSpPr>
            <p:cNvPr id="16" name="Rectangle 15"/>
            <p:cNvSpPr/>
            <p:nvPr/>
          </p:nvSpPr>
          <p:spPr>
            <a:xfrm>
              <a:off x="1857505" y="3795807"/>
              <a:ext cx="3717736" cy="72996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Software Release Schedule</a:t>
              </a:r>
              <a:endParaRPr lang="en-US" sz="2400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189813" y="3795865"/>
              <a:ext cx="718841" cy="729962"/>
              <a:chOff x="1153262" y="5101547"/>
              <a:chExt cx="718841" cy="72996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153262" y="5101547"/>
                <a:ext cx="718841" cy="729962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7" name="Striped Right Arrow 16"/>
              <p:cNvSpPr/>
              <p:nvPr/>
            </p:nvSpPr>
            <p:spPr>
              <a:xfrm rot="5400000">
                <a:off x="1303371" y="5288138"/>
                <a:ext cx="400585" cy="423378"/>
              </a:xfrm>
              <a:prstGeom prst="striped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8764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3307</TotalTime>
  <Words>13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Colorado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Sangmi Pallickara</dc:creator>
  <cp:lastModifiedBy>Sangmi Pallickara</cp:lastModifiedBy>
  <cp:revision>5</cp:revision>
  <dcterms:created xsi:type="dcterms:W3CDTF">2014-12-04T21:17:57Z</dcterms:created>
  <dcterms:modified xsi:type="dcterms:W3CDTF">2014-12-07T04:25:00Z</dcterms:modified>
</cp:coreProperties>
</file>