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DB63-C772-C041-929A-CD4A05E3A558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2CC3-A815-1548-A715-7EC599E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5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DB63-C772-C041-929A-CD4A05E3A558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2CC3-A815-1548-A715-7EC599E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3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DB63-C772-C041-929A-CD4A05E3A558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2CC3-A815-1548-A715-7EC599E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DB63-C772-C041-929A-CD4A05E3A558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2CC3-A815-1548-A715-7EC599E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6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DB63-C772-C041-929A-CD4A05E3A558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2CC3-A815-1548-A715-7EC599E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1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DB63-C772-C041-929A-CD4A05E3A558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2CC3-A815-1548-A715-7EC599E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4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DB63-C772-C041-929A-CD4A05E3A558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2CC3-A815-1548-A715-7EC599E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1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DB63-C772-C041-929A-CD4A05E3A558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2CC3-A815-1548-A715-7EC599E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3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DB63-C772-C041-929A-CD4A05E3A558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2CC3-A815-1548-A715-7EC599E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DB63-C772-C041-929A-CD4A05E3A558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2CC3-A815-1548-A715-7EC599E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DB63-C772-C041-929A-CD4A05E3A558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2CC3-A815-1548-A715-7EC599E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8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EDB63-C772-C041-929A-CD4A05E3A558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E2CC3-A815-1548-A715-7EC599E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0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itibikenyc.com/system-dat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 Thoughts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10/24/2015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Exploratory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 err="1" smtClean="0"/>
              <a:t>Citibike</a:t>
            </a:r>
            <a:r>
              <a:rPr lang="en-US" dirty="0" smtClean="0"/>
              <a:t> used more or less often when stations are closer to bus stops or subway stations?</a:t>
            </a:r>
          </a:p>
          <a:p>
            <a:pPr lvl="1"/>
            <a:r>
              <a:rPr lang="en-US" dirty="0" smtClean="0"/>
              <a:t>Points toward future placement of stations and addresses a functional question for future deployment in other 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Citibike</a:t>
            </a:r>
            <a:r>
              <a:rPr lang="en-US" dirty="0" smtClean="0"/>
              <a:t> NY (</a:t>
            </a:r>
            <a:r>
              <a:rPr lang="en-US" dirty="0" smtClean="0">
                <a:hlinkClick r:id="rId2"/>
              </a:rPr>
              <a:t>http://www.citibikenyc.com/system-data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Includes trips and station summary detail</a:t>
            </a:r>
          </a:p>
          <a:p>
            <a:r>
              <a:rPr lang="en-US" dirty="0" smtClean="0"/>
              <a:t>NYC </a:t>
            </a:r>
            <a:r>
              <a:rPr lang="en-US" dirty="0"/>
              <a:t>Metropolitan Transportation </a:t>
            </a:r>
            <a:r>
              <a:rPr lang="en-US" dirty="0" smtClean="0"/>
              <a:t>Authority</a:t>
            </a:r>
          </a:p>
          <a:p>
            <a:pPr lvl="1"/>
            <a:r>
              <a:rPr lang="en-US" dirty="0" smtClean="0"/>
              <a:t>Identify subway station and bus stop locations</a:t>
            </a:r>
          </a:p>
        </p:txBody>
      </p:sp>
    </p:spTree>
    <p:extLst>
      <p:ext uri="{BB962C8B-B14F-4D97-AF65-F5344CB8AC3E}">
        <p14:creationId xmlns:p14="http://schemas.microsoft.com/office/powerpoint/2010/main" val="211453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Dashboard with two areas:</a:t>
            </a:r>
          </a:p>
          <a:p>
            <a:pPr lvl="1"/>
            <a:r>
              <a:rPr lang="en-US" dirty="0" smtClean="0"/>
              <a:t>One area showing a map with overlay detail on stations and trip usage</a:t>
            </a:r>
          </a:p>
          <a:p>
            <a:pPr lvl="2"/>
            <a:r>
              <a:rPr lang="en-US" dirty="0" smtClean="0"/>
              <a:t>Possibly using color labeling in order to identify stations closer to or further from other modes of transportation</a:t>
            </a:r>
          </a:p>
          <a:p>
            <a:pPr lvl="1"/>
            <a:r>
              <a:rPr lang="en-US" dirty="0" smtClean="0"/>
              <a:t>A second area showing a line graph (for example) area for a view of the relationship between proximity toward public transportation and relative station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9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141</Words>
  <Application>Microsoft Macintosh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Midterm Thoughts</vt:lpstr>
      <vt:lpstr>The Exploratory Question</vt:lpstr>
      <vt:lpstr>Data Sources</vt:lpstr>
      <vt:lpstr>Interactions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Thoughts</dc:title>
  <dc:creator>Jared Maslin</dc:creator>
  <cp:lastModifiedBy>Jared Maslin</cp:lastModifiedBy>
  <cp:revision>1</cp:revision>
  <dcterms:created xsi:type="dcterms:W3CDTF">2015-10-24T14:51:32Z</dcterms:created>
  <dcterms:modified xsi:type="dcterms:W3CDTF">2015-10-24T14:58:21Z</dcterms:modified>
</cp:coreProperties>
</file>