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tibikenyc.com/system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Thoughts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Exploratory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Citibike</a:t>
            </a:r>
            <a:r>
              <a:rPr lang="en-US" dirty="0" smtClean="0"/>
              <a:t> used more or less often when stations are closer to bus stops or subway stations?</a:t>
            </a:r>
          </a:p>
          <a:p>
            <a:pPr lvl="1"/>
            <a:r>
              <a:rPr lang="en-US" dirty="0" smtClean="0"/>
              <a:t>Points toward future placement of stations and addresses a functional question for future deployment in other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Citibike</a:t>
            </a:r>
            <a:r>
              <a:rPr lang="en-US" dirty="0" smtClean="0"/>
              <a:t> NY (</a:t>
            </a:r>
            <a:r>
              <a:rPr lang="en-US" dirty="0" smtClean="0">
                <a:hlinkClick r:id="rId2"/>
              </a:rPr>
              <a:t>http://www.citibikenyc.com/system-data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trips and station summary detail</a:t>
            </a:r>
          </a:p>
          <a:p>
            <a:r>
              <a:rPr lang="en-US" dirty="0" smtClean="0"/>
              <a:t>NYC </a:t>
            </a:r>
            <a:r>
              <a:rPr lang="en-US" dirty="0"/>
              <a:t>Metropolitan Transportation </a:t>
            </a:r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Identify subway station and bus stop locations</a:t>
            </a:r>
          </a:p>
        </p:txBody>
      </p:sp>
    </p:spTree>
    <p:extLst>
      <p:ext uri="{BB962C8B-B14F-4D97-AF65-F5344CB8AC3E}">
        <p14:creationId xmlns:p14="http://schemas.microsoft.com/office/powerpoint/2010/main" val="21145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Design -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with two areas:</a:t>
            </a:r>
          </a:p>
          <a:p>
            <a:pPr lvl="1"/>
            <a:r>
              <a:rPr lang="en-US" dirty="0" smtClean="0"/>
              <a:t>One area showing a map with overlay detail on stations and trip usage</a:t>
            </a:r>
          </a:p>
          <a:p>
            <a:pPr lvl="2"/>
            <a:r>
              <a:rPr lang="en-US" dirty="0" smtClean="0"/>
              <a:t>Possibly using color labeling in order to identify stations closer to or further from other modes of transportation</a:t>
            </a:r>
          </a:p>
          <a:p>
            <a:pPr lvl="1"/>
            <a:r>
              <a:rPr lang="en-US" dirty="0" smtClean="0"/>
              <a:t>A second area showing a line graph (for example) area for a view of the relationship between proximity toward public transportation and relative station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map interface, the user can:</a:t>
            </a:r>
          </a:p>
          <a:p>
            <a:pPr lvl="1"/>
            <a:r>
              <a:rPr lang="en-US" dirty="0" smtClean="0"/>
              <a:t> Click on a station and see the uses/trips for a period and its relative proximity to nearest public transportation</a:t>
            </a:r>
          </a:p>
          <a:p>
            <a:r>
              <a:rPr lang="en-US" dirty="0" smtClean="0"/>
              <a:t>For the graphing interface, the user can:</a:t>
            </a:r>
          </a:p>
          <a:p>
            <a:pPr lvl="1"/>
            <a:r>
              <a:rPr lang="en-US" dirty="0" smtClean="0"/>
              <a:t>Select a period (if we use multiple) to show the relationship between usage and proximity to 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204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Midterm Thoughts</vt:lpstr>
      <vt:lpstr>The Exploratory Question</vt:lpstr>
      <vt:lpstr>Data Sources</vt:lpstr>
      <vt:lpstr>User Design - Dashboard</vt:lpstr>
      <vt:lpstr>Interactions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Thoughts</dc:title>
  <dc:creator>Jared Maslin</dc:creator>
  <cp:lastModifiedBy>Jared Maslin</cp:lastModifiedBy>
  <cp:revision>2</cp:revision>
  <dcterms:created xsi:type="dcterms:W3CDTF">2015-10-24T14:51:32Z</dcterms:created>
  <dcterms:modified xsi:type="dcterms:W3CDTF">2015-10-24T15:09:11Z</dcterms:modified>
</cp:coreProperties>
</file>