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8"/>
  </p:notesMasterIdLst>
  <p:handoutMasterIdLst>
    <p:handoutMasterId r:id="rId39"/>
  </p:handoutMasterIdLst>
  <p:sldIdLst>
    <p:sldId id="304" r:id="rId5"/>
    <p:sldId id="299" r:id="rId6"/>
    <p:sldId id="293" r:id="rId7"/>
    <p:sldId id="282" r:id="rId8"/>
    <p:sldId id="317" r:id="rId9"/>
    <p:sldId id="318" r:id="rId10"/>
    <p:sldId id="294" r:id="rId11"/>
    <p:sldId id="309" r:id="rId12"/>
    <p:sldId id="384" r:id="rId13"/>
    <p:sldId id="382" r:id="rId14"/>
    <p:sldId id="392" r:id="rId15"/>
    <p:sldId id="393" r:id="rId16"/>
    <p:sldId id="391" r:id="rId17"/>
    <p:sldId id="400" r:id="rId18"/>
    <p:sldId id="394" r:id="rId19"/>
    <p:sldId id="291" r:id="rId20"/>
    <p:sldId id="372" r:id="rId21"/>
    <p:sldId id="406" r:id="rId22"/>
    <p:sldId id="407" r:id="rId23"/>
    <p:sldId id="347" r:id="rId24"/>
    <p:sldId id="349" r:id="rId25"/>
    <p:sldId id="325" r:id="rId26"/>
    <p:sldId id="346" r:id="rId27"/>
    <p:sldId id="324" r:id="rId28"/>
    <p:sldId id="363" r:id="rId29"/>
    <p:sldId id="365" r:id="rId30"/>
    <p:sldId id="395" r:id="rId31"/>
    <p:sldId id="404" r:id="rId32"/>
    <p:sldId id="405" r:id="rId33"/>
    <p:sldId id="371" r:id="rId34"/>
    <p:sldId id="366" r:id="rId35"/>
    <p:sldId id="370" r:id="rId36"/>
    <p:sldId id="37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0000FF"/>
    <a:srgbClr val="0A0A0A"/>
    <a:srgbClr val="FFCC66"/>
    <a:srgbClr val="FF9966"/>
    <a:srgbClr val="FF7C8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36E6D1-F2BB-46D1-81A2-BBE303BD936F}" v="74" dt="2020-09-02T15:28:23.376"/>
    <p1510:client id="{BFC6CF1E-A545-4BAE-BCA3-8C81E762DEED}" v="10" dt="2020-09-03T01:26:24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77" autoAdjust="0"/>
    <p:restoredTop sz="93904" autoAdjust="0"/>
  </p:normalViewPr>
  <p:slideViewPr>
    <p:cSldViewPr snapToGrid="0">
      <p:cViewPr>
        <p:scale>
          <a:sx n="62" d="100"/>
          <a:sy n="62" d="100"/>
        </p:scale>
        <p:origin x="70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ker, Jared" userId="ad045323-0550-447a-8472-94435b1a51cf" providerId="ADAL" clId="{BFC6CF1E-A545-4BAE-BCA3-8C81E762DEED}"/>
    <pc:docChg chg="undo custSel mod addSld delSld modSld">
      <pc:chgData name="Walker, Jared" userId="ad045323-0550-447a-8472-94435b1a51cf" providerId="ADAL" clId="{BFC6CF1E-A545-4BAE-BCA3-8C81E762DEED}" dt="2020-09-03T14:19:07.702" v="1778" actId="20577"/>
      <pc:docMkLst>
        <pc:docMk/>
      </pc:docMkLst>
      <pc:sldChg chg="modSp mod">
        <pc:chgData name="Walker, Jared" userId="ad045323-0550-447a-8472-94435b1a51cf" providerId="ADAL" clId="{BFC6CF1E-A545-4BAE-BCA3-8C81E762DEED}" dt="2020-09-02T17:41:55.336" v="38" actId="20577"/>
        <pc:sldMkLst>
          <pc:docMk/>
          <pc:sldMk cId="1656542890" sldId="372"/>
        </pc:sldMkLst>
        <pc:spChg chg="mod">
          <ac:chgData name="Walker, Jared" userId="ad045323-0550-447a-8472-94435b1a51cf" providerId="ADAL" clId="{BFC6CF1E-A545-4BAE-BCA3-8C81E762DEED}" dt="2020-09-02T17:41:55.336" v="38" actId="20577"/>
          <ac:spMkLst>
            <pc:docMk/>
            <pc:sldMk cId="1656542890" sldId="372"/>
            <ac:spMk id="3" creationId="{02992767-D2FE-4E4D-872E-93E72207D81B}"/>
          </ac:spMkLst>
        </pc:spChg>
      </pc:sldChg>
      <pc:sldChg chg="addSp delSp modSp mod">
        <pc:chgData name="Walker, Jared" userId="ad045323-0550-447a-8472-94435b1a51cf" providerId="ADAL" clId="{BFC6CF1E-A545-4BAE-BCA3-8C81E762DEED}" dt="2020-09-03T14:19:07.702" v="1778" actId="20577"/>
        <pc:sldMkLst>
          <pc:docMk/>
          <pc:sldMk cId="2719357750" sldId="400"/>
        </pc:sldMkLst>
        <pc:spChg chg="mod">
          <ac:chgData name="Walker, Jared" userId="ad045323-0550-447a-8472-94435b1a51cf" providerId="ADAL" clId="{BFC6CF1E-A545-4BAE-BCA3-8C81E762DEED}" dt="2020-09-03T14:19:07.702" v="1778" actId="20577"/>
          <ac:spMkLst>
            <pc:docMk/>
            <pc:sldMk cId="2719357750" sldId="400"/>
            <ac:spMk id="3" creationId="{E39F4AFF-41B3-47AA-B634-ACF92FB03859}"/>
          </ac:spMkLst>
        </pc:spChg>
        <pc:spChg chg="mod">
          <ac:chgData name="Walker, Jared" userId="ad045323-0550-447a-8472-94435b1a51cf" providerId="ADAL" clId="{BFC6CF1E-A545-4BAE-BCA3-8C81E762DEED}" dt="2020-09-03T14:18:04.920" v="1753" actId="1076"/>
          <ac:spMkLst>
            <pc:docMk/>
            <pc:sldMk cId="2719357750" sldId="400"/>
            <ac:spMk id="4" creationId="{797D6CBB-622B-46D6-A9C9-9BA1412CB39D}"/>
          </ac:spMkLst>
        </pc:spChg>
        <pc:picChg chg="add mod">
          <ac:chgData name="Walker, Jared" userId="ad045323-0550-447a-8472-94435b1a51cf" providerId="ADAL" clId="{BFC6CF1E-A545-4BAE-BCA3-8C81E762DEED}" dt="2020-09-03T14:11:04.292" v="1717" actId="14100"/>
          <ac:picMkLst>
            <pc:docMk/>
            <pc:sldMk cId="2719357750" sldId="400"/>
            <ac:picMk id="2" creationId="{40B6A8D8-BBEC-4CC5-ABBA-1BEBB427A234}"/>
          </ac:picMkLst>
        </pc:picChg>
        <pc:picChg chg="del">
          <ac:chgData name="Walker, Jared" userId="ad045323-0550-447a-8472-94435b1a51cf" providerId="ADAL" clId="{BFC6CF1E-A545-4BAE-BCA3-8C81E762DEED}" dt="2020-09-03T01:38:58.460" v="1198" actId="478"/>
          <ac:picMkLst>
            <pc:docMk/>
            <pc:sldMk cId="2719357750" sldId="400"/>
            <ac:picMk id="6" creationId="{6532D060-AC15-4FFB-AF9D-02E49B1A95B5}"/>
          </ac:picMkLst>
        </pc:picChg>
      </pc:sldChg>
      <pc:sldChg chg="addSp delSp modSp del mod">
        <pc:chgData name="Walker, Jared" userId="ad045323-0550-447a-8472-94435b1a51cf" providerId="ADAL" clId="{BFC6CF1E-A545-4BAE-BCA3-8C81E762DEED}" dt="2020-09-03T14:11:11.828" v="1719" actId="47"/>
        <pc:sldMkLst>
          <pc:docMk/>
          <pc:sldMk cId="1217617243" sldId="401"/>
        </pc:sldMkLst>
        <pc:spChg chg="mod">
          <ac:chgData name="Walker, Jared" userId="ad045323-0550-447a-8472-94435b1a51cf" providerId="ADAL" clId="{BFC6CF1E-A545-4BAE-BCA3-8C81E762DEED}" dt="2020-09-03T13:52:37.036" v="1544" actId="20577"/>
          <ac:spMkLst>
            <pc:docMk/>
            <pc:sldMk cId="1217617243" sldId="401"/>
            <ac:spMk id="3" creationId="{E39F4AFF-41B3-47AA-B634-ACF92FB03859}"/>
          </ac:spMkLst>
        </pc:spChg>
        <pc:picChg chg="del">
          <ac:chgData name="Walker, Jared" userId="ad045323-0550-447a-8472-94435b1a51cf" providerId="ADAL" clId="{BFC6CF1E-A545-4BAE-BCA3-8C81E762DEED}" dt="2020-09-03T01:40:01.463" v="1206" actId="478"/>
          <ac:picMkLst>
            <pc:docMk/>
            <pc:sldMk cId="1217617243" sldId="401"/>
            <ac:picMk id="2" creationId="{6117B2E5-D149-4062-A733-4FA779932EF2}"/>
          </ac:picMkLst>
        </pc:picChg>
        <pc:picChg chg="add mod">
          <ac:chgData name="Walker, Jared" userId="ad045323-0550-447a-8472-94435b1a51cf" providerId="ADAL" clId="{BFC6CF1E-A545-4BAE-BCA3-8C81E762DEED}" dt="2020-09-03T13:47:31.801" v="1292" actId="1076"/>
          <ac:picMkLst>
            <pc:docMk/>
            <pc:sldMk cId="1217617243" sldId="401"/>
            <ac:picMk id="6" creationId="{B261F499-5C9E-499F-A423-BDFF25DE7623}"/>
          </ac:picMkLst>
        </pc:picChg>
      </pc:sldChg>
      <pc:sldChg chg="addSp delSp modSp new del mod">
        <pc:chgData name="Walker, Jared" userId="ad045323-0550-447a-8472-94435b1a51cf" providerId="ADAL" clId="{BFC6CF1E-A545-4BAE-BCA3-8C81E762DEED}" dt="2020-09-03T14:11:10.117" v="1718" actId="47"/>
        <pc:sldMkLst>
          <pc:docMk/>
          <pc:sldMk cId="2652539778" sldId="408"/>
        </pc:sldMkLst>
        <pc:spChg chg="mod">
          <ac:chgData name="Walker, Jared" userId="ad045323-0550-447a-8472-94435b1a51cf" providerId="ADAL" clId="{BFC6CF1E-A545-4BAE-BCA3-8C81E762DEED}" dt="2020-09-03T13:52:09.018" v="1531" actId="1076"/>
          <ac:spMkLst>
            <pc:docMk/>
            <pc:sldMk cId="2652539778" sldId="408"/>
            <ac:spMk id="3" creationId="{534C9BA1-5D61-4789-A823-69490454E977}"/>
          </ac:spMkLst>
        </pc:spChg>
        <pc:spChg chg="add del">
          <ac:chgData name="Walker, Jared" userId="ad045323-0550-447a-8472-94435b1a51cf" providerId="ADAL" clId="{BFC6CF1E-A545-4BAE-BCA3-8C81E762DEED}" dt="2020-09-02T18:57:21.959" v="1096" actId="22"/>
          <ac:spMkLst>
            <pc:docMk/>
            <pc:sldMk cId="2652539778" sldId="408"/>
            <ac:spMk id="5" creationId="{D19DE969-D536-46DE-A423-FC816EDE5933}"/>
          </ac:spMkLst>
        </pc:spChg>
      </pc:sldChg>
      <pc:sldChg chg="addSp delSp modSp new del mod">
        <pc:chgData name="Walker, Jared" userId="ad045323-0550-447a-8472-94435b1a51cf" providerId="ADAL" clId="{BFC6CF1E-A545-4BAE-BCA3-8C81E762DEED}" dt="2020-09-03T01:39:13.908" v="1202" actId="2696"/>
        <pc:sldMkLst>
          <pc:docMk/>
          <pc:sldMk cId="2935455527" sldId="409"/>
        </pc:sldMkLst>
        <pc:picChg chg="add del">
          <ac:chgData name="Walker, Jared" userId="ad045323-0550-447a-8472-94435b1a51cf" providerId="ADAL" clId="{BFC6CF1E-A545-4BAE-BCA3-8C81E762DEED}" dt="2020-09-03T01:26:22.699" v="1192" actId="478"/>
          <ac:picMkLst>
            <pc:docMk/>
            <pc:sldMk cId="2935455527" sldId="409"/>
            <ac:picMk id="4" creationId="{48C977CB-9C4D-4B4F-BC56-6A619258B334}"/>
          </ac:picMkLst>
        </pc:picChg>
        <pc:picChg chg="add mod">
          <ac:chgData name="Walker, Jared" userId="ad045323-0550-447a-8472-94435b1a51cf" providerId="ADAL" clId="{BFC6CF1E-A545-4BAE-BCA3-8C81E762DEED}" dt="2020-09-03T01:26:27.405" v="1194" actId="1076"/>
          <ac:picMkLst>
            <pc:docMk/>
            <pc:sldMk cId="2935455527" sldId="409"/>
            <ac:picMk id="5" creationId="{10F2EC35-8748-46EC-846E-27CFA9B15BBB}"/>
          </ac:picMkLst>
        </pc:picChg>
      </pc:sldChg>
      <pc:sldChg chg="addSp delSp modSp new del mod setBg">
        <pc:chgData name="Walker, Jared" userId="ad045323-0550-447a-8472-94435b1a51cf" providerId="ADAL" clId="{BFC6CF1E-A545-4BAE-BCA3-8C81E762DEED}" dt="2020-09-03T01:26:19.868" v="1191" actId="47"/>
        <pc:sldMkLst>
          <pc:docMk/>
          <pc:sldMk cId="3660806300" sldId="410"/>
        </pc:sldMkLst>
        <pc:spChg chg="add del">
          <ac:chgData name="Walker, Jared" userId="ad045323-0550-447a-8472-94435b1a51cf" providerId="ADAL" clId="{BFC6CF1E-A545-4BAE-BCA3-8C81E762DEED}" dt="2020-09-03T01:14:16.167" v="1180" actId="26606"/>
          <ac:spMkLst>
            <pc:docMk/>
            <pc:sldMk cId="3660806300" sldId="410"/>
            <ac:spMk id="2" creationId="{9AC3BCF6-012A-46C1-8BCD-5CB319A63215}"/>
          </ac:spMkLst>
        </pc:spChg>
        <pc:spChg chg="del">
          <ac:chgData name="Walker, Jared" userId="ad045323-0550-447a-8472-94435b1a51cf" providerId="ADAL" clId="{BFC6CF1E-A545-4BAE-BCA3-8C81E762DEED}" dt="2020-09-03T01:02:49.022" v="1154"/>
          <ac:spMkLst>
            <pc:docMk/>
            <pc:sldMk cId="3660806300" sldId="410"/>
            <ac:spMk id="3" creationId="{64EFB23F-9F72-4A1A-AA16-64DCB64CCDDB}"/>
          </ac:spMkLst>
        </pc:spChg>
        <pc:spChg chg="add del mod">
          <ac:chgData name="Walker, Jared" userId="ad045323-0550-447a-8472-94435b1a51cf" providerId="ADAL" clId="{BFC6CF1E-A545-4BAE-BCA3-8C81E762DEED}" dt="2020-09-03T01:04:22.099" v="1160" actId="478"/>
          <ac:spMkLst>
            <pc:docMk/>
            <pc:sldMk cId="3660806300" sldId="410"/>
            <ac:spMk id="6" creationId="{F5C93721-0A3A-43AD-B341-1D415188BF93}"/>
          </ac:spMkLst>
        </pc:spChg>
        <pc:spChg chg="add del">
          <ac:chgData name="Walker, Jared" userId="ad045323-0550-447a-8472-94435b1a51cf" providerId="ADAL" clId="{BFC6CF1E-A545-4BAE-BCA3-8C81E762DEED}" dt="2020-09-03T01:14:16.167" v="1180" actId="26606"/>
          <ac:spMkLst>
            <pc:docMk/>
            <pc:sldMk cId="3660806300" sldId="410"/>
            <ac:spMk id="9" creationId="{F9CF7650-7342-48D6-999E-174C77B5F52E}"/>
          </ac:spMkLst>
        </pc:spChg>
        <pc:spChg chg="add del">
          <ac:chgData name="Walker, Jared" userId="ad045323-0550-447a-8472-94435b1a51cf" providerId="ADAL" clId="{BFC6CF1E-A545-4BAE-BCA3-8C81E762DEED}" dt="2020-09-03T01:14:16.167" v="1180" actId="26606"/>
          <ac:spMkLst>
            <pc:docMk/>
            <pc:sldMk cId="3660806300" sldId="410"/>
            <ac:spMk id="11" creationId="{EB2D286E-2458-46AD-B49E-911912F70897}"/>
          </ac:spMkLst>
        </pc:spChg>
        <pc:picChg chg="add del mod">
          <ac:chgData name="Walker, Jared" userId="ad045323-0550-447a-8472-94435b1a51cf" providerId="ADAL" clId="{BFC6CF1E-A545-4BAE-BCA3-8C81E762DEED}" dt="2020-09-03T01:14:16.167" v="1180" actId="26606"/>
          <ac:picMkLst>
            <pc:docMk/>
            <pc:sldMk cId="3660806300" sldId="410"/>
            <ac:picMk id="4" creationId="{56675FAB-C637-4C29-8AED-BE91AAE6103F}"/>
          </ac:picMkLst>
        </pc:picChg>
        <pc:picChg chg="add del">
          <ac:chgData name="Walker, Jared" userId="ad045323-0550-447a-8472-94435b1a51cf" providerId="ADAL" clId="{BFC6CF1E-A545-4BAE-BCA3-8C81E762DEED}" dt="2020-09-03T01:04:21.663" v="1159"/>
          <ac:picMkLst>
            <pc:docMk/>
            <pc:sldMk cId="3660806300" sldId="410"/>
            <ac:picMk id="7" creationId="{EF130F8B-300A-4CEF-ABC7-216503C0F9A3}"/>
          </ac:picMkLst>
        </pc:picChg>
      </pc:sldChg>
      <pc:sldChg chg="addSp delSp modSp new del mod">
        <pc:chgData name="Walker, Jared" userId="ad045323-0550-447a-8472-94435b1a51cf" providerId="ADAL" clId="{BFC6CF1E-A545-4BAE-BCA3-8C81E762DEED}" dt="2020-09-03T13:51:58.073" v="1530" actId="47"/>
        <pc:sldMkLst>
          <pc:docMk/>
          <pc:sldMk cId="3062271830" sldId="411"/>
        </pc:sldMkLst>
        <pc:picChg chg="add del mod">
          <ac:chgData name="Walker, Jared" userId="ad045323-0550-447a-8472-94435b1a51cf" providerId="ADAL" clId="{BFC6CF1E-A545-4BAE-BCA3-8C81E762DEED}" dt="2020-09-03T01:12:17.544" v="1167" actId="478"/>
          <ac:picMkLst>
            <pc:docMk/>
            <pc:sldMk cId="3062271830" sldId="411"/>
            <ac:picMk id="4" creationId="{926AB7E3-9EE7-41A8-9249-BA3D68CC52BA}"/>
          </ac:picMkLst>
        </pc:picChg>
        <pc:picChg chg="add del mod">
          <ac:chgData name="Walker, Jared" userId="ad045323-0550-447a-8472-94435b1a51cf" providerId="ADAL" clId="{BFC6CF1E-A545-4BAE-BCA3-8C81E762DEED}" dt="2020-09-03T01:23:09.515" v="1181" actId="478"/>
          <ac:picMkLst>
            <pc:docMk/>
            <pc:sldMk cId="3062271830" sldId="411"/>
            <ac:picMk id="5" creationId="{685B9454-F75B-4E47-88CD-31E6977B65D2}"/>
          </ac:picMkLst>
        </pc:picChg>
        <pc:picChg chg="add del">
          <ac:chgData name="Walker, Jared" userId="ad045323-0550-447a-8472-94435b1a51cf" providerId="ADAL" clId="{BFC6CF1E-A545-4BAE-BCA3-8C81E762DEED}" dt="2020-09-03T01:23:59.871" v="1183" actId="478"/>
          <ac:picMkLst>
            <pc:docMk/>
            <pc:sldMk cId="3062271830" sldId="411"/>
            <ac:picMk id="6" creationId="{D238373F-E06A-4D6C-88B1-653DA351CCE3}"/>
          </ac:picMkLst>
        </pc:picChg>
        <pc:picChg chg="add mod">
          <ac:chgData name="Walker, Jared" userId="ad045323-0550-447a-8472-94435b1a51cf" providerId="ADAL" clId="{BFC6CF1E-A545-4BAE-BCA3-8C81E762DEED}" dt="2020-09-03T13:47:24.454" v="1290" actId="1076"/>
          <ac:picMkLst>
            <pc:docMk/>
            <pc:sldMk cId="3062271830" sldId="411"/>
            <ac:picMk id="7" creationId="{7FACE993-8DC7-48FC-84FE-46AE12905D5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62DEA6-D144-4180-B113-BE3790B0AA10}" type="doc">
      <dgm:prSet loTypeId="urn:microsoft.com/office/officeart/2016/7/layout/HorizontalActionList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D9F785-095B-42AC-8A32-6C17A616AF8B}">
      <dgm:prSet custT="1"/>
      <dgm:spPr/>
      <dgm:t>
        <a:bodyPr/>
        <a:lstStyle/>
        <a:p>
          <a:r>
            <a:rPr lang="en-US" sz="2400" dirty="0"/>
            <a:t>Tier 1</a:t>
          </a:r>
        </a:p>
      </dgm:t>
    </dgm:pt>
    <dgm:pt modelId="{1D48EBFD-965B-42F3-8EA1-72B6BDFCA51B}" type="parTrans" cxnId="{622AA86C-8F85-4103-9986-F758E8ABEF2C}">
      <dgm:prSet/>
      <dgm:spPr/>
      <dgm:t>
        <a:bodyPr/>
        <a:lstStyle/>
        <a:p>
          <a:endParaRPr lang="en-US"/>
        </a:p>
      </dgm:t>
    </dgm:pt>
    <dgm:pt modelId="{CB7A26FF-CAF8-403A-ADE6-9E323A2B329B}" type="sibTrans" cxnId="{622AA86C-8F85-4103-9986-F758E8ABEF2C}">
      <dgm:prSet/>
      <dgm:spPr/>
      <dgm:t>
        <a:bodyPr/>
        <a:lstStyle/>
        <a:p>
          <a:endParaRPr lang="en-US"/>
        </a:p>
      </dgm:t>
    </dgm:pt>
    <dgm:pt modelId="{1166171E-9800-47C1-9A49-7919B6EE831A}">
      <dgm:prSet custT="1"/>
      <dgm:spPr/>
      <dgm:t>
        <a:bodyPr anchor="ctr"/>
        <a:lstStyle/>
        <a:p>
          <a:endParaRPr lang="en-US" sz="100" dirty="0"/>
        </a:p>
      </dgm:t>
    </dgm:pt>
    <dgm:pt modelId="{2DB85CBC-6EFE-46CF-89BB-8A3D01F01EC7}" type="parTrans" cxnId="{A22D5A33-05B9-4C51-822E-F43207355490}">
      <dgm:prSet/>
      <dgm:spPr/>
      <dgm:t>
        <a:bodyPr/>
        <a:lstStyle/>
        <a:p>
          <a:endParaRPr lang="en-US"/>
        </a:p>
      </dgm:t>
    </dgm:pt>
    <dgm:pt modelId="{A406DA43-510C-410D-8BE3-1FB162BEA2A9}" type="sibTrans" cxnId="{A22D5A33-05B9-4C51-822E-F43207355490}">
      <dgm:prSet/>
      <dgm:spPr/>
      <dgm:t>
        <a:bodyPr/>
        <a:lstStyle/>
        <a:p>
          <a:endParaRPr lang="en-US"/>
        </a:p>
      </dgm:t>
    </dgm:pt>
    <dgm:pt modelId="{BF05EE89-07F9-4E9B-B82D-2317AB62186F}">
      <dgm:prSet custT="1"/>
      <dgm:spPr/>
      <dgm:t>
        <a:bodyPr/>
        <a:lstStyle/>
        <a:p>
          <a:r>
            <a:rPr lang="en-US" sz="2400" dirty="0"/>
            <a:t>Tier 2</a:t>
          </a:r>
        </a:p>
      </dgm:t>
    </dgm:pt>
    <dgm:pt modelId="{8EA8C81A-83E9-4E97-A75F-7BFC64B451C1}" type="parTrans" cxnId="{2B954047-6FAD-4BA3-B350-8861FB3C442E}">
      <dgm:prSet/>
      <dgm:spPr/>
      <dgm:t>
        <a:bodyPr/>
        <a:lstStyle/>
        <a:p>
          <a:endParaRPr lang="en-US"/>
        </a:p>
      </dgm:t>
    </dgm:pt>
    <dgm:pt modelId="{1B4A9149-4360-4621-8CB7-F3DAC8340615}" type="sibTrans" cxnId="{2B954047-6FAD-4BA3-B350-8861FB3C442E}">
      <dgm:prSet/>
      <dgm:spPr/>
      <dgm:t>
        <a:bodyPr/>
        <a:lstStyle/>
        <a:p>
          <a:endParaRPr lang="en-US"/>
        </a:p>
      </dgm:t>
    </dgm:pt>
    <dgm:pt modelId="{B76DD595-C05F-46AF-BA18-693DC3698D82}">
      <dgm:prSet custT="1"/>
      <dgm:spPr/>
      <dgm:t>
        <a:bodyPr/>
        <a:lstStyle/>
        <a:p>
          <a:r>
            <a:rPr lang="en-US" sz="1600" dirty="0"/>
            <a:t>Uintah SD</a:t>
          </a:r>
        </a:p>
      </dgm:t>
    </dgm:pt>
    <dgm:pt modelId="{B8463EEB-03B3-4DCC-937B-C2FD34E17612}" type="parTrans" cxnId="{420CA1F8-A79A-4C9D-898D-7CE77D24EC4A}">
      <dgm:prSet/>
      <dgm:spPr/>
      <dgm:t>
        <a:bodyPr/>
        <a:lstStyle/>
        <a:p>
          <a:endParaRPr lang="en-US"/>
        </a:p>
      </dgm:t>
    </dgm:pt>
    <dgm:pt modelId="{ECE143D1-713E-40B5-8F7C-39EA21332703}" type="sibTrans" cxnId="{420CA1F8-A79A-4C9D-898D-7CE77D24EC4A}">
      <dgm:prSet/>
      <dgm:spPr/>
      <dgm:t>
        <a:bodyPr/>
        <a:lstStyle/>
        <a:p>
          <a:endParaRPr lang="en-US"/>
        </a:p>
      </dgm:t>
    </dgm:pt>
    <dgm:pt modelId="{A5146111-EBE2-468D-902B-D4192A394329}">
      <dgm:prSet custT="1"/>
      <dgm:spPr/>
      <dgm:t>
        <a:bodyPr/>
        <a:lstStyle/>
        <a:p>
          <a:r>
            <a:rPr lang="en-US" sz="1600" dirty="0"/>
            <a:t>Weber SD</a:t>
          </a:r>
        </a:p>
      </dgm:t>
    </dgm:pt>
    <dgm:pt modelId="{2A0AB819-36D7-49FA-A6FA-4B9837D93B3D}" type="parTrans" cxnId="{A63C549B-874D-49DD-9312-0FBBBE2F6542}">
      <dgm:prSet/>
      <dgm:spPr/>
      <dgm:t>
        <a:bodyPr/>
        <a:lstStyle/>
        <a:p>
          <a:endParaRPr lang="en-US"/>
        </a:p>
      </dgm:t>
    </dgm:pt>
    <dgm:pt modelId="{756C8BAB-3A8A-4A70-881B-DD7CC3FF2190}" type="sibTrans" cxnId="{A63C549B-874D-49DD-9312-0FBBBE2F6542}">
      <dgm:prSet/>
      <dgm:spPr/>
      <dgm:t>
        <a:bodyPr/>
        <a:lstStyle/>
        <a:p>
          <a:endParaRPr lang="en-US"/>
        </a:p>
      </dgm:t>
    </dgm:pt>
    <dgm:pt modelId="{46873ECF-3A85-4284-A0E1-1B10713F3E62}">
      <dgm:prSet custT="1"/>
      <dgm:spPr/>
      <dgm:t>
        <a:bodyPr/>
        <a:lstStyle/>
        <a:p>
          <a:r>
            <a:rPr lang="en-US" sz="1600" dirty="0"/>
            <a:t>Syracuse Academy</a:t>
          </a:r>
        </a:p>
      </dgm:t>
    </dgm:pt>
    <dgm:pt modelId="{01DA945F-8C70-4A15-98BC-08DB13C69E92}" type="parTrans" cxnId="{CAAE37C1-B473-4F8A-BD3C-044829C7CCB9}">
      <dgm:prSet/>
      <dgm:spPr/>
      <dgm:t>
        <a:bodyPr/>
        <a:lstStyle/>
        <a:p>
          <a:endParaRPr lang="en-US"/>
        </a:p>
      </dgm:t>
    </dgm:pt>
    <dgm:pt modelId="{B399EC54-1936-470F-BD8E-2F00AFBDD147}" type="sibTrans" cxnId="{CAAE37C1-B473-4F8A-BD3C-044829C7CCB9}">
      <dgm:prSet/>
      <dgm:spPr/>
      <dgm:t>
        <a:bodyPr/>
        <a:lstStyle/>
        <a:p>
          <a:endParaRPr lang="en-US"/>
        </a:p>
      </dgm:t>
    </dgm:pt>
    <dgm:pt modelId="{1412CDF8-9ECF-4D5E-942D-BB7DE3480C62}">
      <dgm:prSet custT="1"/>
      <dgm:spPr/>
      <dgm:t>
        <a:bodyPr/>
        <a:lstStyle/>
        <a:p>
          <a:r>
            <a:rPr lang="en-US" sz="1600" dirty="0"/>
            <a:t>Ogden Prep</a:t>
          </a:r>
        </a:p>
      </dgm:t>
    </dgm:pt>
    <dgm:pt modelId="{467813D7-AC89-4B4E-945F-9F76A881C1C2}" type="parTrans" cxnId="{0D432E97-58B0-4810-9B9F-0496E4E3E613}">
      <dgm:prSet/>
      <dgm:spPr/>
      <dgm:t>
        <a:bodyPr/>
        <a:lstStyle/>
        <a:p>
          <a:endParaRPr lang="en-US"/>
        </a:p>
      </dgm:t>
    </dgm:pt>
    <dgm:pt modelId="{AEB36CEF-39D7-44FD-9DCE-CF94706C44CF}" type="sibTrans" cxnId="{0D432E97-58B0-4810-9B9F-0496E4E3E613}">
      <dgm:prSet/>
      <dgm:spPr/>
      <dgm:t>
        <a:bodyPr/>
        <a:lstStyle/>
        <a:p>
          <a:endParaRPr lang="en-US"/>
        </a:p>
      </dgm:t>
    </dgm:pt>
    <dgm:pt modelId="{BCA8A935-5076-41A6-A729-713623E9019A}">
      <dgm:prSet custT="1"/>
      <dgm:spPr/>
      <dgm:t>
        <a:bodyPr/>
        <a:lstStyle/>
        <a:p>
          <a:r>
            <a:rPr lang="en-US" sz="1600" dirty="0"/>
            <a:t>Venture Academy</a:t>
          </a:r>
        </a:p>
      </dgm:t>
    </dgm:pt>
    <dgm:pt modelId="{84E0993E-1BCF-4E90-A1B4-892E80F99658}" type="parTrans" cxnId="{0E47C999-2D47-476F-A57E-E5036E3BFEED}">
      <dgm:prSet/>
      <dgm:spPr/>
      <dgm:t>
        <a:bodyPr/>
        <a:lstStyle/>
        <a:p>
          <a:endParaRPr lang="en-US"/>
        </a:p>
      </dgm:t>
    </dgm:pt>
    <dgm:pt modelId="{D2AD7EFC-00F3-417E-8E7A-5B02AF0D072C}" type="sibTrans" cxnId="{0E47C999-2D47-476F-A57E-E5036E3BFEED}">
      <dgm:prSet/>
      <dgm:spPr/>
      <dgm:t>
        <a:bodyPr/>
        <a:lstStyle/>
        <a:p>
          <a:endParaRPr lang="en-US"/>
        </a:p>
      </dgm:t>
    </dgm:pt>
    <dgm:pt modelId="{AAFE441A-CFAC-4368-8DFB-0FFC3B30B752}">
      <dgm:prSet custT="1"/>
      <dgm:spPr/>
      <dgm:t>
        <a:bodyPr/>
        <a:lstStyle/>
        <a:p>
          <a:r>
            <a:rPr lang="en-US" sz="1600" dirty="0"/>
            <a:t>Treeside Charter </a:t>
          </a:r>
        </a:p>
      </dgm:t>
    </dgm:pt>
    <dgm:pt modelId="{A767C637-A348-4AA3-863A-2338BFAE9DBD}" type="parTrans" cxnId="{4ED22181-B30E-46A3-AF4D-6E2BF4B971C7}">
      <dgm:prSet/>
      <dgm:spPr/>
      <dgm:t>
        <a:bodyPr/>
        <a:lstStyle/>
        <a:p>
          <a:endParaRPr lang="en-US"/>
        </a:p>
      </dgm:t>
    </dgm:pt>
    <dgm:pt modelId="{5CEEF3D0-387C-4106-86D2-74CA6E6B0BB6}" type="sibTrans" cxnId="{4ED22181-B30E-46A3-AF4D-6E2BF4B971C7}">
      <dgm:prSet/>
      <dgm:spPr/>
      <dgm:t>
        <a:bodyPr/>
        <a:lstStyle/>
        <a:p>
          <a:endParaRPr lang="en-US"/>
        </a:p>
      </dgm:t>
    </dgm:pt>
    <dgm:pt modelId="{F7065EEA-E477-4EF6-84AA-C9D02DAFD97F}">
      <dgm:prSet custT="1"/>
      <dgm:spPr/>
      <dgm:t>
        <a:bodyPr/>
        <a:lstStyle/>
        <a:p>
          <a:r>
            <a:rPr lang="en-US" sz="1600" dirty="0"/>
            <a:t>Havenwood Academy</a:t>
          </a:r>
        </a:p>
      </dgm:t>
    </dgm:pt>
    <dgm:pt modelId="{73D84EF9-F7AC-4794-AB18-61EE1E01924A}" type="parTrans" cxnId="{B67BB987-D536-4975-BF1A-BD61B60B122A}">
      <dgm:prSet/>
      <dgm:spPr/>
      <dgm:t>
        <a:bodyPr/>
        <a:lstStyle/>
        <a:p>
          <a:endParaRPr lang="en-US"/>
        </a:p>
      </dgm:t>
    </dgm:pt>
    <dgm:pt modelId="{B57BF441-274F-4643-8C00-62CB339BBD2F}" type="sibTrans" cxnId="{B67BB987-D536-4975-BF1A-BD61B60B122A}">
      <dgm:prSet/>
      <dgm:spPr/>
      <dgm:t>
        <a:bodyPr/>
        <a:lstStyle/>
        <a:p>
          <a:endParaRPr lang="en-US"/>
        </a:p>
      </dgm:t>
    </dgm:pt>
    <dgm:pt modelId="{15E2CCC0-A0EE-4D3E-AD97-F6343E8EECC1}">
      <dgm:prSet custT="1"/>
      <dgm:spPr/>
      <dgm:t>
        <a:bodyPr/>
        <a:lstStyle/>
        <a:p>
          <a:r>
            <a:rPr lang="en-US" sz="1600" dirty="0"/>
            <a:t>Box Elder SD</a:t>
          </a:r>
        </a:p>
      </dgm:t>
    </dgm:pt>
    <dgm:pt modelId="{D23D3130-3A8B-414E-A259-9089319E2909}" type="parTrans" cxnId="{B0EC9F37-E89D-4417-8C8D-380B7E2C3381}">
      <dgm:prSet/>
      <dgm:spPr/>
      <dgm:t>
        <a:bodyPr/>
        <a:lstStyle/>
        <a:p>
          <a:endParaRPr lang="en-US"/>
        </a:p>
      </dgm:t>
    </dgm:pt>
    <dgm:pt modelId="{D4A6931F-CD94-4F98-99AF-98801F941A57}" type="sibTrans" cxnId="{B0EC9F37-E89D-4417-8C8D-380B7E2C3381}">
      <dgm:prSet/>
      <dgm:spPr/>
      <dgm:t>
        <a:bodyPr/>
        <a:lstStyle/>
        <a:p>
          <a:endParaRPr lang="en-US"/>
        </a:p>
      </dgm:t>
    </dgm:pt>
    <dgm:pt modelId="{2CE6CAFF-4004-475E-A3BD-7D77B6A3FEC5}">
      <dgm:prSet custT="1"/>
      <dgm:spPr/>
      <dgm:t>
        <a:bodyPr/>
        <a:lstStyle/>
        <a:p>
          <a:r>
            <a:rPr lang="en-US" sz="1600" dirty="0"/>
            <a:t>Lakeview Academy</a:t>
          </a:r>
        </a:p>
      </dgm:t>
    </dgm:pt>
    <dgm:pt modelId="{DC5099B7-EB08-43D2-B6DF-B25624C8BFE2}" type="parTrans" cxnId="{5B1C74E0-CF7C-4B98-A721-C2B48CDDE561}">
      <dgm:prSet/>
      <dgm:spPr/>
      <dgm:t>
        <a:bodyPr/>
        <a:lstStyle/>
        <a:p>
          <a:endParaRPr lang="en-US"/>
        </a:p>
      </dgm:t>
    </dgm:pt>
    <dgm:pt modelId="{ACE34522-F0A1-4BF3-952E-496E971AE352}" type="sibTrans" cxnId="{5B1C74E0-CF7C-4B98-A721-C2B48CDDE561}">
      <dgm:prSet/>
      <dgm:spPr/>
      <dgm:t>
        <a:bodyPr/>
        <a:lstStyle/>
        <a:p>
          <a:endParaRPr lang="en-US"/>
        </a:p>
      </dgm:t>
    </dgm:pt>
    <dgm:pt modelId="{E9529861-B55A-41F0-9BBF-B717451A9DF1}">
      <dgm:prSet custT="1"/>
      <dgm:spPr/>
      <dgm:t>
        <a:bodyPr/>
        <a:lstStyle/>
        <a:p>
          <a:r>
            <a:rPr lang="en-US" sz="1600" dirty="0"/>
            <a:t>Endeavor Hall</a:t>
          </a:r>
        </a:p>
      </dgm:t>
    </dgm:pt>
    <dgm:pt modelId="{ED7917B3-36BF-4D5F-BDC6-2381D85D8842}" type="parTrans" cxnId="{8963E705-A42B-4632-BE1C-DD3087718D5A}">
      <dgm:prSet/>
      <dgm:spPr/>
      <dgm:t>
        <a:bodyPr/>
        <a:lstStyle/>
        <a:p>
          <a:endParaRPr lang="en-US"/>
        </a:p>
      </dgm:t>
    </dgm:pt>
    <dgm:pt modelId="{701B7D7E-5755-4694-8F0D-4062500AEA50}" type="sibTrans" cxnId="{8963E705-A42B-4632-BE1C-DD3087718D5A}">
      <dgm:prSet/>
      <dgm:spPr/>
      <dgm:t>
        <a:bodyPr/>
        <a:lstStyle/>
        <a:p>
          <a:endParaRPr lang="en-US"/>
        </a:p>
      </dgm:t>
    </dgm:pt>
    <dgm:pt modelId="{8A2328CE-65CD-4503-966C-5E580ABED944}">
      <dgm:prSet custT="1"/>
      <dgm:spPr/>
      <dgm:t>
        <a:bodyPr/>
        <a:lstStyle/>
        <a:p>
          <a:r>
            <a:rPr lang="en-US" sz="1600" dirty="0"/>
            <a:t>Park City SD</a:t>
          </a:r>
        </a:p>
      </dgm:t>
    </dgm:pt>
    <dgm:pt modelId="{7BC5BE3A-6E0F-4166-8512-B3F2C66CA9DB}" type="parTrans" cxnId="{99F4EAF1-7BA7-4060-B7EB-87041EFEF99D}">
      <dgm:prSet/>
      <dgm:spPr/>
      <dgm:t>
        <a:bodyPr/>
        <a:lstStyle/>
        <a:p>
          <a:endParaRPr lang="en-US"/>
        </a:p>
      </dgm:t>
    </dgm:pt>
    <dgm:pt modelId="{509563D5-B35D-4760-B8DB-791483D6E32B}" type="sibTrans" cxnId="{99F4EAF1-7BA7-4060-B7EB-87041EFEF99D}">
      <dgm:prSet/>
      <dgm:spPr/>
      <dgm:t>
        <a:bodyPr/>
        <a:lstStyle/>
        <a:p>
          <a:endParaRPr lang="en-US"/>
        </a:p>
      </dgm:t>
    </dgm:pt>
    <dgm:pt modelId="{F18F6348-7228-4D28-9BC9-14F37E5D9B5C}">
      <dgm:prSet custT="1"/>
      <dgm:spPr/>
      <dgm:t>
        <a:bodyPr/>
        <a:lstStyle/>
        <a:p>
          <a:r>
            <a:rPr lang="en-US" sz="1600" dirty="0"/>
            <a:t>Logon SD</a:t>
          </a:r>
        </a:p>
      </dgm:t>
    </dgm:pt>
    <dgm:pt modelId="{45B56C2E-8AA9-4A5B-B75E-3CA34AC5910E}" type="parTrans" cxnId="{21DDD984-3BF6-4228-A42E-662A16F1CB80}">
      <dgm:prSet/>
      <dgm:spPr/>
      <dgm:t>
        <a:bodyPr/>
        <a:lstStyle/>
        <a:p>
          <a:endParaRPr lang="en-US"/>
        </a:p>
      </dgm:t>
    </dgm:pt>
    <dgm:pt modelId="{01A6B370-B315-4E0C-AC39-DDB2B5B4D2CE}" type="sibTrans" cxnId="{21DDD984-3BF6-4228-A42E-662A16F1CB80}">
      <dgm:prSet/>
      <dgm:spPr/>
      <dgm:t>
        <a:bodyPr/>
        <a:lstStyle/>
        <a:p>
          <a:endParaRPr lang="en-US"/>
        </a:p>
      </dgm:t>
    </dgm:pt>
    <dgm:pt modelId="{27C8BE7F-D583-4E63-8ACC-C10D4D69C71A}">
      <dgm:prSet custT="1"/>
      <dgm:spPr/>
      <dgm:t>
        <a:bodyPr/>
        <a:lstStyle/>
        <a:p>
          <a:r>
            <a:rPr lang="en-US" sz="2400" dirty="0"/>
            <a:t>Tier 3</a:t>
          </a:r>
        </a:p>
      </dgm:t>
    </dgm:pt>
    <dgm:pt modelId="{984BA4DE-A808-475E-83A2-0E122CDA0ED5}" type="parTrans" cxnId="{6FF964D6-7461-46B9-BD40-503A2489B0A0}">
      <dgm:prSet/>
      <dgm:spPr/>
      <dgm:t>
        <a:bodyPr/>
        <a:lstStyle/>
        <a:p>
          <a:endParaRPr lang="en-US"/>
        </a:p>
      </dgm:t>
    </dgm:pt>
    <dgm:pt modelId="{EA221A93-DFE6-446D-98A1-21F70ACA0259}" type="sibTrans" cxnId="{6FF964D6-7461-46B9-BD40-503A2489B0A0}">
      <dgm:prSet/>
      <dgm:spPr/>
      <dgm:t>
        <a:bodyPr/>
        <a:lstStyle/>
        <a:p>
          <a:endParaRPr lang="en-US"/>
        </a:p>
      </dgm:t>
    </dgm:pt>
    <dgm:pt modelId="{DD013F63-00B5-4C86-99D8-1F798F1FC65F}">
      <dgm:prSet custT="1"/>
      <dgm:spPr/>
      <dgm:t>
        <a:bodyPr anchor="ctr"/>
        <a:lstStyle/>
        <a:p>
          <a:endParaRPr lang="en-US" sz="100" dirty="0"/>
        </a:p>
      </dgm:t>
    </dgm:pt>
    <dgm:pt modelId="{70B38509-129D-43DD-8119-E44E7AA205A0}" type="parTrans" cxnId="{089966B6-3212-407F-B139-819D395C1AEC}">
      <dgm:prSet/>
      <dgm:spPr/>
      <dgm:t>
        <a:bodyPr/>
        <a:lstStyle/>
        <a:p>
          <a:endParaRPr lang="en-US"/>
        </a:p>
      </dgm:t>
    </dgm:pt>
    <dgm:pt modelId="{B2F3A1D0-1A87-4170-B1FF-48A5A0D4E54D}" type="sibTrans" cxnId="{089966B6-3212-407F-B139-819D395C1AEC}">
      <dgm:prSet/>
      <dgm:spPr/>
      <dgm:t>
        <a:bodyPr/>
        <a:lstStyle/>
        <a:p>
          <a:endParaRPr lang="en-US"/>
        </a:p>
      </dgm:t>
    </dgm:pt>
    <dgm:pt modelId="{5668C806-FE58-4798-8C84-D9DE4427E718}">
      <dgm:prSet custT="1"/>
      <dgm:spPr/>
      <dgm:t>
        <a:bodyPr anchor="ctr"/>
        <a:lstStyle/>
        <a:p>
          <a:r>
            <a:rPr lang="en-US" sz="1800" dirty="0"/>
            <a:t>Piute SD</a:t>
          </a:r>
        </a:p>
      </dgm:t>
    </dgm:pt>
    <dgm:pt modelId="{8C010758-413A-41BE-8F05-6EF5D512D08D}" type="parTrans" cxnId="{92639EC8-94A5-4E61-A99F-DA7C8191C539}">
      <dgm:prSet/>
      <dgm:spPr/>
      <dgm:t>
        <a:bodyPr/>
        <a:lstStyle/>
        <a:p>
          <a:endParaRPr lang="en-US"/>
        </a:p>
      </dgm:t>
    </dgm:pt>
    <dgm:pt modelId="{B3F3B23C-91D4-4144-BEED-E499A56D23C1}" type="sibTrans" cxnId="{92639EC8-94A5-4E61-A99F-DA7C8191C539}">
      <dgm:prSet/>
      <dgm:spPr/>
      <dgm:t>
        <a:bodyPr/>
        <a:lstStyle/>
        <a:p>
          <a:endParaRPr lang="en-US"/>
        </a:p>
      </dgm:t>
    </dgm:pt>
    <dgm:pt modelId="{CCAA6BAF-47A1-48DB-8CDC-2ED9CA5728BE}">
      <dgm:prSet custT="1"/>
      <dgm:spPr/>
      <dgm:t>
        <a:bodyPr anchor="ctr"/>
        <a:lstStyle/>
        <a:p>
          <a:r>
            <a:rPr lang="en-US" sz="1800" dirty="0"/>
            <a:t>George Washington </a:t>
          </a:r>
        </a:p>
      </dgm:t>
    </dgm:pt>
    <dgm:pt modelId="{F31D4EA2-471D-43A3-B308-87C7768D7C58}" type="parTrans" cxnId="{A2A910AD-DC21-4D87-8A58-44090251BC7B}">
      <dgm:prSet/>
      <dgm:spPr/>
      <dgm:t>
        <a:bodyPr/>
        <a:lstStyle/>
        <a:p>
          <a:endParaRPr lang="en-US"/>
        </a:p>
      </dgm:t>
    </dgm:pt>
    <dgm:pt modelId="{F5EC87CE-5D66-445B-A0F1-5CA7D294D0D0}" type="sibTrans" cxnId="{A2A910AD-DC21-4D87-8A58-44090251BC7B}">
      <dgm:prSet/>
      <dgm:spPr/>
      <dgm:t>
        <a:bodyPr/>
        <a:lstStyle/>
        <a:p>
          <a:endParaRPr lang="en-US"/>
        </a:p>
      </dgm:t>
    </dgm:pt>
    <dgm:pt modelId="{A9176DC8-0A49-410E-A281-CD7F6F44C65F}">
      <dgm:prSet custT="1"/>
      <dgm:spPr/>
      <dgm:t>
        <a:bodyPr anchor="ctr"/>
        <a:lstStyle/>
        <a:p>
          <a:r>
            <a:rPr lang="en-US" sz="1800" dirty="0"/>
            <a:t>Itineris Early College</a:t>
          </a:r>
        </a:p>
      </dgm:t>
    </dgm:pt>
    <dgm:pt modelId="{46644799-50EB-453A-A35A-823763B6B8A7}" type="parTrans" cxnId="{69ABE7AB-BE85-4E01-B707-F30017E04526}">
      <dgm:prSet/>
      <dgm:spPr/>
      <dgm:t>
        <a:bodyPr/>
        <a:lstStyle/>
        <a:p>
          <a:endParaRPr lang="en-US"/>
        </a:p>
      </dgm:t>
    </dgm:pt>
    <dgm:pt modelId="{C9718AF3-2D13-4766-9268-EF44FF188785}" type="sibTrans" cxnId="{69ABE7AB-BE85-4E01-B707-F30017E04526}">
      <dgm:prSet/>
      <dgm:spPr/>
      <dgm:t>
        <a:bodyPr/>
        <a:lstStyle/>
        <a:p>
          <a:endParaRPr lang="en-US"/>
        </a:p>
      </dgm:t>
    </dgm:pt>
    <dgm:pt modelId="{490CB02E-58D4-44C7-9A10-BC9E9D71C56D}">
      <dgm:prSet custT="1"/>
      <dgm:spPr/>
      <dgm:t>
        <a:bodyPr anchor="ctr"/>
        <a:lstStyle/>
        <a:p>
          <a:r>
            <a:rPr lang="en-US" sz="1800" dirty="0"/>
            <a:t>Ogden SD</a:t>
          </a:r>
        </a:p>
      </dgm:t>
    </dgm:pt>
    <dgm:pt modelId="{98E17142-865F-4924-950F-E00113441AC0}" type="parTrans" cxnId="{CE66DEA2-953A-4139-A97F-71CF62ECE0E2}">
      <dgm:prSet/>
      <dgm:spPr/>
      <dgm:t>
        <a:bodyPr/>
        <a:lstStyle/>
        <a:p>
          <a:endParaRPr lang="en-US"/>
        </a:p>
      </dgm:t>
    </dgm:pt>
    <dgm:pt modelId="{64672908-A76A-450A-A58B-690AFAD8DA55}" type="sibTrans" cxnId="{CE66DEA2-953A-4139-A97F-71CF62ECE0E2}">
      <dgm:prSet/>
      <dgm:spPr/>
      <dgm:t>
        <a:bodyPr/>
        <a:lstStyle/>
        <a:p>
          <a:endParaRPr lang="en-US"/>
        </a:p>
      </dgm:t>
    </dgm:pt>
    <dgm:pt modelId="{0CC57DC9-453A-42F2-B8F2-A65D6523541D}">
      <dgm:prSet custT="1"/>
      <dgm:spPr/>
      <dgm:t>
        <a:bodyPr anchor="ctr"/>
        <a:lstStyle/>
        <a:p>
          <a:r>
            <a:rPr lang="en-US" sz="1800" dirty="0"/>
            <a:t>Fast Forward Academy</a:t>
          </a:r>
        </a:p>
      </dgm:t>
    </dgm:pt>
    <dgm:pt modelId="{E60EEC40-BB42-4E4E-9D79-F83199DA9B9D}" type="parTrans" cxnId="{361C824E-215C-4691-8002-EBC6C817D4DE}">
      <dgm:prSet/>
      <dgm:spPr/>
      <dgm:t>
        <a:bodyPr/>
        <a:lstStyle/>
        <a:p>
          <a:endParaRPr lang="en-US"/>
        </a:p>
      </dgm:t>
    </dgm:pt>
    <dgm:pt modelId="{585B8DFE-DC00-475D-83E3-F8614004E21B}" type="sibTrans" cxnId="{361C824E-215C-4691-8002-EBC6C817D4DE}">
      <dgm:prSet/>
      <dgm:spPr/>
      <dgm:t>
        <a:bodyPr/>
        <a:lstStyle/>
        <a:p>
          <a:endParaRPr lang="en-US"/>
        </a:p>
      </dgm:t>
    </dgm:pt>
    <dgm:pt modelId="{E75BFFCD-CAAE-495C-9046-1AC2FD45F342}">
      <dgm:prSet custT="1"/>
      <dgm:spPr/>
      <dgm:t>
        <a:bodyPr anchor="ctr"/>
        <a:lstStyle/>
        <a:p>
          <a:r>
            <a:rPr lang="en-US" sz="1800" dirty="0"/>
            <a:t>Ogden SD</a:t>
          </a:r>
        </a:p>
      </dgm:t>
    </dgm:pt>
    <dgm:pt modelId="{13CFD4C1-0C8B-452B-9007-4700BD4E9DB6}" type="parTrans" cxnId="{F3C39EC2-A1A4-4A3A-882C-EDAE131FEDCE}">
      <dgm:prSet/>
      <dgm:spPr/>
      <dgm:t>
        <a:bodyPr/>
        <a:lstStyle/>
        <a:p>
          <a:endParaRPr lang="en-US"/>
        </a:p>
      </dgm:t>
    </dgm:pt>
    <dgm:pt modelId="{301D57D1-74F4-4304-B9B8-4D671FAF9FB0}" type="sibTrans" cxnId="{F3C39EC2-A1A4-4A3A-882C-EDAE131FEDCE}">
      <dgm:prSet/>
      <dgm:spPr/>
      <dgm:t>
        <a:bodyPr/>
        <a:lstStyle/>
        <a:p>
          <a:endParaRPr lang="en-US"/>
        </a:p>
      </dgm:t>
    </dgm:pt>
    <dgm:pt modelId="{C5ADCDE0-4CFE-4EFD-8967-96D3B98ACB99}">
      <dgm:prSet custT="1"/>
      <dgm:spPr/>
      <dgm:t>
        <a:bodyPr anchor="ctr"/>
        <a:lstStyle/>
        <a:p>
          <a:r>
            <a:rPr lang="en-US" sz="1800" dirty="0"/>
            <a:t>Wasatch Peak</a:t>
          </a:r>
        </a:p>
      </dgm:t>
    </dgm:pt>
    <dgm:pt modelId="{F3CFE057-79C9-4E59-BADD-DEDCBB9F5131}" type="parTrans" cxnId="{BF05CF26-87AF-456E-A45F-68D26A327828}">
      <dgm:prSet/>
      <dgm:spPr/>
      <dgm:t>
        <a:bodyPr/>
        <a:lstStyle/>
        <a:p>
          <a:endParaRPr lang="en-US"/>
        </a:p>
      </dgm:t>
    </dgm:pt>
    <dgm:pt modelId="{30329C4A-B537-4D63-A681-E740C1E6CE49}" type="sibTrans" cxnId="{BF05CF26-87AF-456E-A45F-68D26A327828}">
      <dgm:prSet/>
      <dgm:spPr/>
      <dgm:t>
        <a:bodyPr/>
        <a:lstStyle/>
        <a:p>
          <a:endParaRPr lang="en-US"/>
        </a:p>
      </dgm:t>
    </dgm:pt>
    <dgm:pt modelId="{FEA6E0AF-C1D7-4372-819C-0360BDF00E0F}">
      <dgm:prSet custT="1"/>
      <dgm:spPr/>
      <dgm:t>
        <a:bodyPr anchor="ctr"/>
        <a:lstStyle/>
        <a:p>
          <a:r>
            <a:rPr lang="en-US" sz="1800" dirty="0"/>
            <a:t>CS Lewis Academy</a:t>
          </a:r>
        </a:p>
      </dgm:t>
    </dgm:pt>
    <dgm:pt modelId="{46F36B86-003E-483F-BBC9-E939F0230A10}" type="parTrans" cxnId="{B36FCB41-83A0-438E-9602-7E9468DD5AC1}">
      <dgm:prSet/>
      <dgm:spPr/>
      <dgm:t>
        <a:bodyPr/>
        <a:lstStyle/>
        <a:p>
          <a:endParaRPr lang="en-US"/>
        </a:p>
      </dgm:t>
    </dgm:pt>
    <dgm:pt modelId="{B547A280-1AB9-4DF9-8771-DD962AEE8AB4}" type="sibTrans" cxnId="{B36FCB41-83A0-438E-9602-7E9468DD5AC1}">
      <dgm:prSet/>
      <dgm:spPr/>
      <dgm:t>
        <a:bodyPr/>
        <a:lstStyle/>
        <a:p>
          <a:endParaRPr lang="en-US"/>
        </a:p>
      </dgm:t>
    </dgm:pt>
    <dgm:pt modelId="{D59D58AF-E1C1-416B-A8E5-E4A9B4709585}">
      <dgm:prSet custT="1"/>
      <dgm:spPr/>
      <dgm:t>
        <a:bodyPr anchor="ctr"/>
        <a:lstStyle/>
        <a:p>
          <a:r>
            <a:rPr lang="en-US" sz="1800" dirty="0"/>
            <a:t>Northstar Academy</a:t>
          </a:r>
        </a:p>
      </dgm:t>
    </dgm:pt>
    <dgm:pt modelId="{89307B21-9D2A-44F3-8F9D-12732A6721DA}" type="parTrans" cxnId="{1501C3B7-6016-4C99-8C74-BE3496317F79}">
      <dgm:prSet/>
      <dgm:spPr/>
      <dgm:t>
        <a:bodyPr/>
        <a:lstStyle/>
        <a:p>
          <a:endParaRPr lang="en-US"/>
        </a:p>
      </dgm:t>
    </dgm:pt>
    <dgm:pt modelId="{C1932337-F271-4979-82A8-D989F13ED7E9}" type="sibTrans" cxnId="{1501C3B7-6016-4C99-8C74-BE3496317F79}">
      <dgm:prSet/>
      <dgm:spPr/>
      <dgm:t>
        <a:bodyPr/>
        <a:lstStyle/>
        <a:p>
          <a:endParaRPr lang="en-US"/>
        </a:p>
      </dgm:t>
    </dgm:pt>
    <dgm:pt modelId="{2D676086-1034-4978-9710-C1B6338743E7}">
      <dgm:prSet custT="1"/>
      <dgm:spPr/>
      <dgm:t>
        <a:bodyPr anchor="ctr"/>
        <a:lstStyle/>
        <a:p>
          <a:r>
            <a:rPr lang="en-US" sz="1800" dirty="0"/>
            <a:t>Bonneville Academy</a:t>
          </a:r>
        </a:p>
      </dgm:t>
    </dgm:pt>
    <dgm:pt modelId="{5CE62CBA-F7A2-40E3-8758-5A58D4B45222}" type="parTrans" cxnId="{614F4D22-660B-419D-845A-75F22134D022}">
      <dgm:prSet/>
      <dgm:spPr/>
      <dgm:t>
        <a:bodyPr/>
        <a:lstStyle/>
        <a:p>
          <a:endParaRPr lang="en-US"/>
        </a:p>
      </dgm:t>
    </dgm:pt>
    <dgm:pt modelId="{6F46955E-C51E-469C-8E44-CB528E5AA0F6}" type="sibTrans" cxnId="{614F4D22-660B-419D-845A-75F22134D022}">
      <dgm:prSet/>
      <dgm:spPr/>
      <dgm:t>
        <a:bodyPr/>
        <a:lstStyle/>
        <a:p>
          <a:endParaRPr lang="en-US"/>
        </a:p>
      </dgm:t>
    </dgm:pt>
    <dgm:pt modelId="{F6D1DB20-E1AC-4381-8540-07AB8024BBFA}">
      <dgm:prSet custT="1"/>
      <dgm:spPr/>
      <dgm:t>
        <a:bodyPr anchor="ctr"/>
        <a:lstStyle/>
        <a:p>
          <a:r>
            <a:rPr lang="en-US" sz="1800" dirty="0"/>
            <a:t>Granite SD</a:t>
          </a:r>
        </a:p>
      </dgm:t>
    </dgm:pt>
    <dgm:pt modelId="{A35DC500-2FC1-43C5-9383-AF676F4A94A2}" type="sibTrans" cxnId="{A37DEEF7-8C54-40E8-B7EB-A24A953D15D1}">
      <dgm:prSet/>
      <dgm:spPr/>
      <dgm:t>
        <a:bodyPr/>
        <a:lstStyle/>
        <a:p>
          <a:endParaRPr lang="en-US"/>
        </a:p>
      </dgm:t>
    </dgm:pt>
    <dgm:pt modelId="{EC7802C4-17DE-4E94-879D-E2C8DE956964}" type="parTrans" cxnId="{A37DEEF7-8C54-40E8-B7EB-A24A953D15D1}">
      <dgm:prSet/>
      <dgm:spPr/>
      <dgm:t>
        <a:bodyPr/>
        <a:lstStyle/>
        <a:p>
          <a:endParaRPr lang="en-US"/>
        </a:p>
      </dgm:t>
    </dgm:pt>
    <dgm:pt modelId="{92DAE8BC-20E4-457C-ACB1-DAEF4B89BF94}">
      <dgm:prSet custT="1"/>
      <dgm:spPr/>
      <dgm:t>
        <a:bodyPr anchor="ctr"/>
        <a:lstStyle/>
        <a:p>
          <a:r>
            <a:rPr lang="en-US" sz="1800" dirty="0"/>
            <a:t>Tooele SD</a:t>
          </a:r>
        </a:p>
      </dgm:t>
    </dgm:pt>
    <dgm:pt modelId="{85AA7880-BBC1-41FC-8306-BCF87BDEB645}" type="sibTrans" cxnId="{22DB41B1-342E-4C8F-9374-52A2F97024D0}">
      <dgm:prSet/>
      <dgm:spPr/>
      <dgm:t>
        <a:bodyPr/>
        <a:lstStyle/>
        <a:p>
          <a:endParaRPr lang="en-US"/>
        </a:p>
      </dgm:t>
    </dgm:pt>
    <dgm:pt modelId="{B2650F63-0BF9-41FC-95FE-4A2D53B9FD60}" type="parTrans" cxnId="{22DB41B1-342E-4C8F-9374-52A2F97024D0}">
      <dgm:prSet/>
      <dgm:spPr/>
      <dgm:t>
        <a:bodyPr/>
        <a:lstStyle/>
        <a:p>
          <a:endParaRPr lang="en-US"/>
        </a:p>
      </dgm:t>
    </dgm:pt>
    <dgm:pt modelId="{9D1230A6-A313-480C-8B85-9DBFA19227B2}">
      <dgm:prSet custT="1"/>
      <dgm:spPr/>
      <dgm:t>
        <a:bodyPr anchor="ctr"/>
        <a:lstStyle/>
        <a:p>
          <a:r>
            <a:rPr lang="en-US" sz="1800" dirty="0"/>
            <a:t>Davis SD</a:t>
          </a:r>
        </a:p>
      </dgm:t>
    </dgm:pt>
    <dgm:pt modelId="{9CDF88B7-510C-4A4C-AE0A-B7AAE8F874BD}" type="sibTrans" cxnId="{D15323D4-E728-4A1C-84ED-7CDA29EA375E}">
      <dgm:prSet/>
      <dgm:spPr/>
      <dgm:t>
        <a:bodyPr/>
        <a:lstStyle/>
        <a:p>
          <a:endParaRPr lang="en-US"/>
        </a:p>
      </dgm:t>
    </dgm:pt>
    <dgm:pt modelId="{C1855E72-498B-49C3-956B-4D043FB1E4CD}" type="parTrans" cxnId="{D15323D4-E728-4A1C-84ED-7CDA29EA375E}">
      <dgm:prSet/>
      <dgm:spPr/>
      <dgm:t>
        <a:bodyPr/>
        <a:lstStyle/>
        <a:p>
          <a:endParaRPr lang="en-US"/>
        </a:p>
      </dgm:t>
    </dgm:pt>
    <dgm:pt modelId="{F12A940A-A04B-4763-8CAC-B03505EFBAB0}">
      <dgm:prSet custT="1"/>
      <dgm:spPr/>
      <dgm:t>
        <a:bodyPr anchor="ctr"/>
        <a:lstStyle/>
        <a:p>
          <a:r>
            <a:rPr lang="en-US" sz="1800" dirty="0"/>
            <a:t>Alpine SD</a:t>
          </a:r>
        </a:p>
      </dgm:t>
    </dgm:pt>
    <dgm:pt modelId="{D94C10EE-B3CC-4E0C-9737-2155E564AC8B}" type="sibTrans" cxnId="{ADC2B57F-26DD-42F3-A3F2-675445512CAB}">
      <dgm:prSet/>
      <dgm:spPr/>
      <dgm:t>
        <a:bodyPr/>
        <a:lstStyle/>
        <a:p>
          <a:endParaRPr lang="en-US"/>
        </a:p>
      </dgm:t>
    </dgm:pt>
    <dgm:pt modelId="{EEF9D383-F4EB-4173-8533-F88447231228}" type="parTrans" cxnId="{ADC2B57F-26DD-42F3-A3F2-675445512CAB}">
      <dgm:prSet/>
      <dgm:spPr/>
      <dgm:t>
        <a:bodyPr/>
        <a:lstStyle/>
        <a:p>
          <a:endParaRPr lang="en-US"/>
        </a:p>
      </dgm:t>
    </dgm:pt>
    <dgm:pt modelId="{1F82AD2F-0E7F-4616-A683-592BB229949B}">
      <dgm:prSet custT="1"/>
      <dgm:spPr/>
      <dgm:t>
        <a:bodyPr anchor="ctr"/>
        <a:lstStyle/>
        <a:p>
          <a:r>
            <a:rPr lang="en-US" sz="1800" dirty="0"/>
            <a:t>No Summit SD</a:t>
          </a:r>
        </a:p>
      </dgm:t>
    </dgm:pt>
    <dgm:pt modelId="{62F0A38D-460D-43D8-BEA6-AADFC1E7F58A}" type="sibTrans" cxnId="{62945240-D968-4105-A92C-C0AB57C4F8EC}">
      <dgm:prSet/>
      <dgm:spPr/>
      <dgm:t>
        <a:bodyPr/>
        <a:lstStyle/>
        <a:p>
          <a:endParaRPr lang="en-US"/>
        </a:p>
      </dgm:t>
    </dgm:pt>
    <dgm:pt modelId="{3E0E3BED-E378-444D-87FC-E9B173129D4D}" type="parTrans" cxnId="{62945240-D968-4105-A92C-C0AB57C4F8EC}">
      <dgm:prSet/>
      <dgm:spPr/>
      <dgm:t>
        <a:bodyPr/>
        <a:lstStyle/>
        <a:p>
          <a:endParaRPr lang="en-US"/>
        </a:p>
      </dgm:t>
    </dgm:pt>
    <dgm:pt modelId="{3C38CB4B-4E46-407A-9537-0F9128AED8F0}">
      <dgm:prSet custT="1"/>
      <dgm:spPr/>
      <dgm:t>
        <a:bodyPr/>
        <a:lstStyle/>
        <a:p>
          <a:endParaRPr lang="en-US" sz="100" dirty="0"/>
        </a:p>
      </dgm:t>
    </dgm:pt>
    <dgm:pt modelId="{C01A3A37-1D10-4DD6-9CAE-FE6C6E61C429}" type="sibTrans" cxnId="{998EA62A-3441-40A7-BD0D-F528CCA83662}">
      <dgm:prSet/>
      <dgm:spPr/>
      <dgm:t>
        <a:bodyPr/>
        <a:lstStyle/>
        <a:p>
          <a:endParaRPr lang="en-US"/>
        </a:p>
      </dgm:t>
    </dgm:pt>
    <dgm:pt modelId="{CD4D26DE-6581-4BEC-9F27-99C3592CE482}" type="parTrans" cxnId="{998EA62A-3441-40A7-BD0D-F528CCA83662}">
      <dgm:prSet/>
      <dgm:spPr/>
      <dgm:t>
        <a:bodyPr/>
        <a:lstStyle/>
        <a:p>
          <a:endParaRPr lang="en-US"/>
        </a:p>
      </dgm:t>
    </dgm:pt>
    <dgm:pt modelId="{A1C8C10D-D9EB-4043-BA02-5643199EFD56}">
      <dgm:prSet custT="1"/>
      <dgm:spPr/>
      <dgm:t>
        <a:bodyPr/>
        <a:lstStyle/>
        <a:p>
          <a:r>
            <a:rPr lang="en-US" sz="1600" dirty="0"/>
            <a:t>Juab SD</a:t>
          </a:r>
        </a:p>
      </dgm:t>
    </dgm:pt>
    <dgm:pt modelId="{07FBFA4A-4D9C-4890-AEBD-986AEA842651}" type="sibTrans" cxnId="{89CB8022-224F-4E9D-89B0-2CFE832EA8D5}">
      <dgm:prSet/>
      <dgm:spPr/>
      <dgm:t>
        <a:bodyPr/>
        <a:lstStyle/>
        <a:p>
          <a:endParaRPr lang="en-US"/>
        </a:p>
      </dgm:t>
    </dgm:pt>
    <dgm:pt modelId="{5229F2BF-AD1F-49A4-BCCE-33DA8E0DE880}" type="parTrans" cxnId="{89CB8022-224F-4E9D-89B0-2CFE832EA8D5}">
      <dgm:prSet/>
      <dgm:spPr/>
      <dgm:t>
        <a:bodyPr/>
        <a:lstStyle/>
        <a:p>
          <a:endParaRPr lang="en-US"/>
        </a:p>
      </dgm:t>
    </dgm:pt>
    <dgm:pt modelId="{40CFAF14-185C-4FF5-9728-E7A75CACC317}" type="pres">
      <dgm:prSet presAssocID="{8E62DEA6-D144-4180-B113-BE3790B0AA10}" presName="Name0" presStyleCnt="0">
        <dgm:presLayoutVars>
          <dgm:dir/>
          <dgm:animLvl val="lvl"/>
          <dgm:resizeHandles val="exact"/>
        </dgm:presLayoutVars>
      </dgm:prSet>
      <dgm:spPr/>
    </dgm:pt>
    <dgm:pt modelId="{7A706CDE-13DF-4B2B-9ECF-C192CB2D4FE9}" type="pres">
      <dgm:prSet presAssocID="{8AD9F785-095B-42AC-8A32-6C17A616AF8B}" presName="composite" presStyleCnt="0"/>
      <dgm:spPr/>
    </dgm:pt>
    <dgm:pt modelId="{C0BD1956-83DE-4AA0-9527-7A2B2EBB6911}" type="pres">
      <dgm:prSet presAssocID="{8AD9F785-095B-42AC-8A32-6C17A616AF8B}" presName="parTx" presStyleLbl="alignNode1" presStyleIdx="0" presStyleCnt="3">
        <dgm:presLayoutVars>
          <dgm:chMax val="0"/>
          <dgm:chPref val="0"/>
        </dgm:presLayoutVars>
      </dgm:prSet>
      <dgm:spPr/>
    </dgm:pt>
    <dgm:pt modelId="{1F8A095B-5014-4CF9-A7C6-C103C5B4B884}" type="pres">
      <dgm:prSet presAssocID="{8AD9F785-095B-42AC-8A32-6C17A616AF8B}" presName="desTx" presStyleLbl="alignAccFollowNode1" presStyleIdx="0" presStyleCnt="3">
        <dgm:presLayoutVars/>
      </dgm:prSet>
      <dgm:spPr/>
    </dgm:pt>
    <dgm:pt modelId="{D1C7847B-67E6-4D24-A115-C2149C6FDE24}" type="pres">
      <dgm:prSet presAssocID="{CB7A26FF-CAF8-403A-ADE6-9E323A2B329B}" presName="space" presStyleCnt="0"/>
      <dgm:spPr/>
    </dgm:pt>
    <dgm:pt modelId="{323E657F-0257-4D41-BE5D-AC0E50137A53}" type="pres">
      <dgm:prSet presAssocID="{BF05EE89-07F9-4E9B-B82D-2317AB62186F}" presName="composite" presStyleCnt="0"/>
      <dgm:spPr/>
    </dgm:pt>
    <dgm:pt modelId="{B95CD438-3F5E-4494-A396-A26FE99CCAD9}" type="pres">
      <dgm:prSet presAssocID="{BF05EE89-07F9-4E9B-B82D-2317AB62186F}" presName="parTx" presStyleLbl="alignNode1" presStyleIdx="1" presStyleCnt="3">
        <dgm:presLayoutVars>
          <dgm:chMax val="0"/>
          <dgm:chPref val="0"/>
        </dgm:presLayoutVars>
      </dgm:prSet>
      <dgm:spPr/>
    </dgm:pt>
    <dgm:pt modelId="{A88FEF43-E51F-4C68-AAC0-A0FBB388A952}" type="pres">
      <dgm:prSet presAssocID="{BF05EE89-07F9-4E9B-B82D-2317AB62186F}" presName="desTx" presStyleLbl="alignAccFollowNode1" presStyleIdx="1" presStyleCnt="3">
        <dgm:presLayoutVars/>
      </dgm:prSet>
      <dgm:spPr/>
    </dgm:pt>
    <dgm:pt modelId="{263DDDF9-86BE-4034-BE01-253B24825E71}" type="pres">
      <dgm:prSet presAssocID="{1B4A9149-4360-4621-8CB7-F3DAC8340615}" presName="space" presStyleCnt="0"/>
      <dgm:spPr/>
    </dgm:pt>
    <dgm:pt modelId="{90D2B8D2-E7B5-4104-B09E-9CAD80E54DD2}" type="pres">
      <dgm:prSet presAssocID="{27C8BE7F-D583-4E63-8ACC-C10D4D69C71A}" presName="composite" presStyleCnt="0"/>
      <dgm:spPr/>
    </dgm:pt>
    <dgm:pt modelId="{5A48CF8F-C349-4BC3-B397-BA000761F340}" type="pres">
      <dgm:prSet presAssocID="{27C8BE7F-D583-4E63-8ACC-C10D4D69C71A}" presName="parTx" presStyleLbl="alignNode1" presStyleIdx="2" presStyleCnt="3">
        <dgm:presLayoutVars>
          <dgm:chMax val="0"/>
          <dgm:chPref val="0"/>
        </dgm:presLayoutVars>
      </dgm:prSet>
      <dgm:spPr/>
    </dgm:pt>
    <dgm:pt modelId="{F4085416-5595-426F-B978-FFAED07F3403}" type="pres">
      <dgm:prSet presAssocID="{27C8BE7F-D583-4E63-8ACC-C10D4D69C71A}" presName="desTx" presStyleLbl="alignAccFollowNode1" presStyleIdx="2" presStyleCnt="3">
        <dgm:presLayoutVars/>
      </dgm:prSet>
      <dgm:spPr/>
    </dgm:pt>
  </dgm:ptLst>
  <dgm:cxnLst>
    <dgm:cxn modelId="{362A3500-ED96-47AF-BCBB-5399F48493AC}" type="presOf" srcId="{8E62DEA6-D144-4180-B113-BE3790B0AA10}" destId="{40CFAF14-185C-4FF5-9728-E7A75CACC317}" srcOrd="0" destOrd="0" presId="urn:microsoft.com/office/officeart/2016/7/layout/HorizontalActionList"/>
    <dgm:cxn modelId="{8963E705-A42B-4632-BE1C-DD3087718D5A}" srcId="{3C38CB4B-4E46-407A-9537-0F9128AED8F0}" destId="{E9529861-B55A-41F0-9BBF-B717451A9DF1}" srcOrd="10" destOrd="0" parTransId="{ED7917B3-36BF-4D5F-BDC6-2381D85D8842}" sibTransId="{701B7D7E-5755-4694-8F0D-4062500AEA50}"/>
    <dgm:cxn modelId="{5C97E007-6AB9-48F2-856C-0F963D35030C}" type="presOf" srcId="{AAFE441A-CFAC-4368-8DFB-0FFC3B30B752}" destId="{A88FEF43-E51F-4C68-AAC0-A0FBB388A952}" srcOrd="0" destOrd="7" presId="urn:microsoft.com/office/officeart/2016/7/layout/HorizontalActionList"/>
    <dgm:cxn modelId="{16791F11-B490-46CB-A4C9-45CD26CF0040}" type="presOf" srcId="{A5146111-EBE2-468D-902B-D4192A394329}" destId="{A88FEF43-E51F-4C68-AAC0-A0FBB388A952}" srcOrd="0" destOrd="3" presId="urn:microsoft.com/office/officeart/2016/7/layout/HorizontalActionList"/>
    <dgm:cxn modelId="{5B23DD20-F292-4BCB-AFA8-94C0B89251A3}" type="presOf" srcId="{CCAA6BAF-47A1-48DB-8CDC-2ED9CA5728BE}" destId="{F4085416-5595-426F-B978-FFAED07F3403}" srcOrd="0" destOrd="2" presId="urn:microsoft.com/office/officeart/2016/7/layout/HorizontalActionList"/>
    <dgm:cxn modelId="{614F4D22-660B-419D-845A-75F22134D022}" srcId="{DD013F63-00B5-4C86-99D8-1F798F1FC65F}" destId="{2D676086-1034-4978-9710-C1B6338743E7}" srcOrd="9" destOrd="0" parTransId="{5CE62CBA-F7A2-40E3-8758-5A58D4B45222}" sibTransId="{6F46955E-C51E-469C-8E44-CB528E5AA0F6}"/>
    <dgm:cxn modelId="{89CB8022-224F-4E9D-89B0-2CFE832EA8D5}" srcId="{3C38CB4B-4E46-407A-9537-0F9128AED8F0}" destId="{A1C8C10D-D9EB-4043-BA02-5643199EFD56}" srcOrd="0" destOrd="0" parTransId="{5229F2BF-AD1F-49A4-BCCE-33DA8E0DE880}" sibTransId="{07FBFA4A-4D9C-4890-AEBD-986AEA842651}"/>
    <dgm:cxn modelId="{C6428625-F4FA-4338-B1A7-A6737A2CDC19}" type="presOf" srcId="{27C8BE7F-D583-4E63-8ACC-C10D4D69C71A}" destId="{5A48CF8F-C349-4BC3-B397-BA000761F340}" srcOrd="0" destOrd="0" presId="urn:microsoft.com/office/officeart/2016/7/layout/HorizontalActionList"/>
    <dgm:cxn modelId="{BF05CF26-87AF-456E-A45F-68D26A327828}" srcId="{DD013F63-00B5-4C86-99D8-1F798F1FC65F}" destId="{C5ADCDE0-4CFE-4EFD-8967-96D3B98ACB99}" srcOrd="6" destOrd="0" parTransId="{F3CFE057-79C9-4E59-BADD-DEDCBB9F5131}" sibTransId="{30329C4A-B537-4D63-A681-E740C1E6CE49}"/>
    <dgm:cxn modelId="{11FEDE27-8647-4F15-89A9-C52CDB24E261}" type="presOf" srcId="{F18F6348-7228-4D28-9BC9-14F37E5D9B5C}" destId="{A88FEF43-E51F-4C68-AAC0-A0FBB388A952}" srcOrd="0" destOrd="13" presId="urn:microsoft.com/office/officeart/2016/7/layout/HorizontalActionList"/>
    <dgm:cxn modelId="{18466E28-A0C1-412D-8480-B2185666D835}" type="presOf" srcId="{92DAE8BC-20E4-457C-ACB1-DAEF4B89BF94}" destId="{1F8A095B-5014-4CF9-A7C6-C103C5B4B884}" srcOrd="0" destOrd="2" presId="urn:microsoft.com/office/officeart/2016/7/layout/HorizontalActionList"/>
    <dgm:cxn modelId="{998EA62A-3441-40A7-BD0D-F528CCA83662}" srcId="{BF05EE89-07F9-4E9B-B82D-2317AB62186F}" destId="{3C38CB4B-4E46-407A-9537-0F9128AED8F0}" srcOrd="0" destOrd="0" parTransId="{CD4D26DE-6581-4BEC-9F27-99C3592CE482}" sibTransId="{C01A3A37-1D10-4DD6-9CAE-FE6C6E61C429}"/>
    <dgm:cxn modelId="{ED5D742D-3135-4B9F-878A-BF720138C536}" type="presOf" srcId="{1412CDF8-9ECF-4D5E-942D-BB7DE3480C62}" destId="{A88FEF43-E51F-4C68-AAC0-A0FBB388A952}" srcOrd="0" destOrd="5" presId="urn:microsoft.com/office/officeart/2016/7/layout/HorizontalActionList"/>
    <dgm:cxn modelId="{36D6FB2E-AE96-4974-A34A-4FE2B0172BB6}" type="presOf" srcId="{5668C806-FE58-4798-8C84-D9DE4427E718}" destId="{F4085416-5595-426F-B978-FFAED07F3403}" srcOrd="0" destOrd="1" presId="urn:microsoft.com/office/officeart/2016/7/layout/HorizontalActionList"/>
    <dgm:cxn modelId="{A22D5A33-05B9-4C51-822E-F43207355490}" srcId="{8AD9F785-095B-42AC-8A32-6C17A616AF8B}" destId="{1166171E-9800-47C1-9A49-7919B6EE831A}" srcOrd="0" destOrd="0" parTransId="{2DB85CBC-6EFE-46CF-89BB-8A3D01F01EC7}" sibTransId="{A406DA43-510C-410D-8BE3-1FB162BEA2A9}"/>
    <dgm:cxn modelId="{334C1834-5CAE-4855-A647-7D0A837BAB41}" type="presOf" srcId="{A9176DC8-0A49-410E-A281-CD7F6F44C65F}" destId="{F4085416-5595-426F-B978-FFAED07F3403}" srcOrd="0" destOrd="3" presId="urn:microsoft.com/office/officeart/2016/7/layout/HorizontalActionList"/>
    <dgm:cxn modelId="{B0EC9F37-E89D-4417-8C8D-380B7E2C3381}" srcId="{3C38CB4B-4E46-407A-9537-0F9128AED8F0}" destId="{15E2CCC0-A0EE-4D3E-AD97-F6343E8EECC1}" srcOrd="8" destOrd="0" parTransId="{D23D3130-3A8B-414E-A259-9089319E2909}" sibTransId="{D4A6931F-CD94-4F98-99AF-98801F941A57}"/>
    <dgm:cxn modelId="{599DE73F-2EB4-4B3F-AB09-2931CF064304}" type="presOf" srcId="{2D676086-1034-4978-9710-C1B6338743E7}" destId="{F4085416-5595-426F-B978-FFAED07F3403}" srcOrd="0" destOrd="10" presId="urn:microsoft.com/office/officeart/2016/7/layout/HorizontalActionList"/>
    <dgm:cxn modelId="{62945240-D968-4105-A92C-C0AB57C4F8EC}" srcId="{1166171E-9800-47C1-9A49-7919B6EE831A}" destId="{1F82AD2F-0E7F-4616-A683-592BB229949B}" srcOrd="4" destOrd="0" parTransId="{3E0E3BED-E378-444D-87FC-E9B173129D4D}" sibTransId="{62F0A38D-460D-43D8-BEA6-AADFC1E7F58A}"/>
    <dgm:cxn modelId="{B36FCB41-83A0-438E-9602-7E9468DD5AC1}" srcId="{DD013F63-00B5-4C86-99D8-1F798F1FC65F}" destId="{FEA6E0AF-C1D7-4372-819C-0360BDF00E0F}" srcOrd="7" destOrd="0" parTransId="{46F36B86-003E-483F-BBC9-E939F0230A10}" sibTransId="{B547A280-1AB9-4DF9-8771-DD962AEE8AB4}"/>
    <dgm:cxn modelId="{A5EAD262-2B1A-463D-B176-20FA3402F1FF}" type="presOf" srcId="{0CC57DC9-453A-42F2-B8F2-A65D6523541D}" destId="{F4085416-5595-426F-B978-FFAED07F3403}" srcOrd="0" destOrd="5" presId="urn:microsoft.com/office/officeart/2016/7/layout/HorizontalActionList"/>
    <dgm:cxn modelId="{0C820144-AC4C-4E6E-86D5-77764EEA2B0F}" type="presOf" srcId="{1F82AD2F-0E7F-4616-A683-592BB229949B}" destId="{1F8A095B-5014-4CF9-A7C6-C103C5B4B884}" srcOrd="0" destOrd="5" presId="urn:microsoft.com/office/officeart/2016/7/layout/HorizontalActionList"/>
    <dgm:cxn modelId="{2B954047-6FAD-4BA3-B350-8861FB3C442E}" srcId="{8E62DEA6-D144-4180-B113-BE3790B0AA10}" destId="{BF05EE89-07F9-4E9B-B82D-2317AB62186F}" srcOrd="1" destOrd="0" parTransId="{8EA8C81A-83E9-4E97-A75F-7BFC64B451C1}" sibTransId="{1B4A9149-4360-4621-8CB7-F3DAC8340615}"/>
    <dgm:cxn modelId="{622AA86C-8F85-4103-9986-F758E8ABEF2C}" srcId="{8E62DEA6-D144-4180-B113-BE3790B0AA10}" destId="{8AD9F785-095B-42AC-8A32-6C17A616AF8B}" srcOrd="0" destOrd="0" parTransId="{1D48EBFD-965B-42F3-8EA1-72B6BDFCA51B}" sibTransId="{CB7A26FF-CAF8-403A-ADE6-9E323A2B329B}"/>
    <dgm:cxn modelId="{361C824E-215C-4691-8002-EBC6C817D4DE}" srcId="{DD013F63-00B5-4C86-99D8-1F798F1FC65F}" destId="{0CC57DC9-453A-42F2-B8F2-A65D6523541D}" srcOrd="4" destOrd="0" parTransId="{E60EEC40-BB42-4E4E-9D79-F83199DA9B9D}" sibTransId="{585B8DFE-DC00-475D-83E3-F8614004E21B}"/>
    <dgm:cxn modelId="{6A412F6F-61B3-40E5-8049-9EDB8D75ADF0}" type="presOf" srcId="{46873ECF-3A85-4284-A0E1-1B10713F3E62}" destId="{A88FEF43-E51F-4C68-AAC0-A0FBB388A952}" srcOrd="0" destOrd="4" presId="urn:microsoft.com/office/officeart/2016/7/layout/HorizontalActionList"/>
    <dgm:cxn modelId="{0FB36172-1388-46E4-84FF-DC175E26C2A7}" type="presOf" srcId="{9D1230A6-A313-480C-8B85-9DBFA19227B2}" destId="{1F8A095B-5014-4CF9-A7C6-C103C5B4B884}" srcOrd="0" destOrd="3" presId="urn:microsoft.com/office/officeart/2016/7/layout/HorizontalActionList"/>
    <dgm:cxn modelId="{332EB85A-A482-4507-8D7F-E3ECCC5C5887}" type="presOf" srcId="{15E2CCC0-A0EE-4D3E-AD97-F6343E8EECC1}" destId="{A88FEF43-E51F-4C68-AAC0-A0FBB388A952}" srcOrd="0" destOrd="9" presId="urn:microsoft.com/office/officeart/2016/7/layout/HorizontalActionList"/>
    <dgm:cxn modelId="{ADC2B57F-26DD-42F3-A3F2-675445512CAB}" srcId="{1166171E-9800-47C1-9A49-7919B6EE831A}" destId="{F12A940A-A04B-4763-8CAC-B03505EFBAB0}" srcOrd="3" destOrd="0" parTransId="{EEF9D383-F4EB-4173-8533-F88447231228}" sibTransId="{D94C10EE-B3CC-4E0C-9737-2155E564AC8B}"/>
    <dgm:cxn modelId="{4ED22181-B30E-46A3-AF4D-6E2BF4B971C7}" srcId="{3C38CB4B-4E46-407A-9537-0F9128AED8F0}" destId="{AAFE441A-CFAC-4368-8DFB-0FFC3B30B752}" srcOrd="6" destOrd="0" parTransId="{A767C637-A348-4AA3-863A-2338BFAE9DBD}" sibTransId="{5CEEF3D0-387C-4106-86D2-74CA6E6B0BB6}"/>
    <dgm:cxn modelId="{AC8CC781-250E-46C0-A65D-B1BAF842708A}" type="presOf" srcId="{2CE6CAFF-4004-475E-A3BD-7D77B6A3FEC5}" destId="{A88FEF43-E51F-4C68-AAC0-A0FBB388A952}" srcOrd="0" destOrd="10" presId="urn:microsoft.com/office/officeart/2016/7/layout/HorizontalActionList"/>
    <dgm:cxn modelId="{21DDD984-3BF6-4228-A42E-662A16F1CB80}" srcId="{3C38CB4B-4E46-407A-9537-0F9128AED8F0}" destId="{F18F6348-7228-4D28-9BC9-14F37E5D9B5C}" srcOrd="12" destOrd="0" parTransId="{45B56C2E-8AA9-4A5B-B75E-3CA34AC5910E}" sibTransId="{01A6B370-B315-4E0C-AC39-DDB2B5B4D2CE}"/>
    <dgm:cxn modelId="{B6012E87-5F58-4694-9DB1-AF9F05A4D891}" type="presOf" srcId="{1166171E-9800-47C1-9A49-7919B6EE831A}" destId="{1F8A095B-5014-4CF9-A7C6-C103C5B4B884}" srcOrd="0" destOrd="0" presId="urn:microsoft.com/office/officeart/2016/7/layout/HorizontalActionList"/>
    <dgm:cxn modelId="{B67BB987-D536-4975-BF1A-BD61B60B122A}" srcId="{3C38CB4B-4E46-407A-9537-0F9128AED8F0}" destId="{F7065EEA-E477-4EF6-84AA-C9D02DAFD97F}" srcOrd="7" destOrd="0" parTransId="{73D84EF9-F7AC-4794-AB18-61EE1E01924A}" sibTransId="{B57BF441-274F-4643-8C00-62CB339BBD2F}"/>
    <dgm:cxn modelId="{75B4FD8B-7391-48E8-94E4-A0A9C3D0DA59}" type="presOf" srcId="{BCA8A935-5076-41A6-A729-713623E9019A}" destId="{A88FEF43-E51F-4C68-AAC0-A0FBB388A952}" srcOrd="0" destOrd="6" presId="urn:microsoft.com/office/officeart/2016/7/layout/HorizontalActionList"/>
    <dgm:cxn modelId="{617B3F92-5742-4D44-8E16-88AC9869D707}" type="presOf" srcId="{E75BFFCD-CAAE-495C-9046-1AC2FD45F342}" destId="{F4085416-5595-426F-B978-FFAED07F3403}" srcOrd="0" destOrd="6" presId="urn:microsoft.com/office/officeart/2016/7/layout/HorizontalActionList"/>
    <dgm:cxn modelId="{C9135A96-A258-4CDB-A34A-230D6B1F9967}" type="presOf" srcId="{F12A940A-A04B-4763-8CAC-B03505EFBAB0}" destId="{1F8A095B-5014-4CF9-A7C6-C103C5B4B884}" srcOrd="0" destOrd="4" presId="urn:microsoft.com/office/officeart/2016/7/layout/HorizontalActionList"/>
    <dgm:cxn modelId="{0D432E97-58B0-4810-9B9F-0496E4E3E613}" srcId="{3C38CB4B-4E46-407A-9537-0F9128AED8F0}" destId="{1412CDF8-9ECF-4D5E-942D-BB7DE3480C62}" srcOrd="4" destOrd="0" parTransId="{467813D7-AC89-4B4E-945F-9F76A881C1C2}" sibTransId="{AEB36CEF-39D7-44FD-9DCE-CF94706C44CF}"/>
    <dgm:cxn modelId="{0E47C999-2D47-476F-A57E-E5036E3BFEED}" srcId="{3C38CB4B-4E46-407A-9537-0F9128AED8F0}" destId="{BCA8A935-5076-41A6-A729-713623E9019A}" srcOrd="5" destOrd="0" parTransId="{84E0993E-1BCF-4E90-A1B4-892E80F99658}" sibTransId="{D2AD7EFC-00F3-417E-8E7A-5B02AF0D072C}"/>
    <dgm:cxn modelId="{A63C549B-874D-49DD-9312-0FBBBE2F6542}" srcId="{3C38CB4B-4E46-407A-9537-0F9128AED8F0}" destId="{A5146111-EBE2-468D-902B-D4192A394329}" srcOrd="2" destOrd="0" parTransId="{2A0AB819-36D7-49FA-A6FA-4B9837D93B3D}" sibTransId="{756C8BAB-3A8A-4A70-881B-DD7CC3FF2190}"/>
    <dgm:cxn modelId="{CE66DEA2-953A-4139-A97F-71CF62ECE0E2}" srcId="{DD013F63-00B5-4C86-99D8-1F798F1FC65F}" destId="{490CB02E-58D4-44C7-9A10-BC9E9D71C56D}" srcOrd="3" destOrd="0" parTransId="{98E17142-865F-4924-950F-E00113441AC0}" sibTransId="{64672908-A76A-450A-A58B-690AFAD8DA55}"/>
    <dgm:cxn modelId="{69ABE7AB-BE85-4E01-B707-F30017E04526}" srcId="{DD013F63-00B5-4C86-99D8-1F798F1FC65F}" destId="{A9176DC8-0A49-410E-A281-CD7F6F44C65F}" srcOrd="2" destOrd="0" parTransId="{46644799-50EB-453A-A35A-823763B6B8A7}" sibTransId="{C9718AF3-2D13-4766-9268-EF44FF188785}"/>
    <dgm:cxn modelId="{A2A910AD-DC21-4D87-8A58-44090251BC7B}" srcId="{DD013F63-00B5-4C86-99D8-1F798F1FC65F}" destId="{CCAA6BAF-47A1-48DB-8CDC-2ED9CA5728BE}" srcOrd="1" destOrd="0" parTransId="{F31D4EA2-471D-43A3-B308-87C7768D7C58}" sibTransId="{F5EC87CE-5D66-445B-A0F1-5CA7D294D0D0}"/>
    <dgm:cxn modelId="{22DB41B1-342E-4C8F-9374-52A2F97024D0}" srcId="{1166171E-9800-47C1-9A49-7919B6EE831A}" destId="{92DAE8BC-20E4-457C-ACB1-DAEF4B89BF94}" srcOrd="1" destOrd="0" parTransId="{B2650F63-0BF9-41FC-95FE-4A2D53B9FD60}" sibTransId="{85AA7880-BBC1-41FC-8306-BCF87BDEB645}"/>
    <dgm:cxn modelId="{D42C7AB2-1079-4769-BC0E-1136257A2123}" type="presOf" srcId="{E9529861-B55A-41F0-9BBF-B717451A9DF1}" destId="{A88FEF43-E51F-4C68-AAC0-A0FBB388A952}" srcOrd="0" destOrd="11" presId="urn:microsoft.com/office/officeart/2016/7/layout/HorizontalActionList"/>
    <dgm:cxn modelId="{089966B6-3212-407F-B139-819D395C1AEC}" srcId="{27C8BE7F-D583-4E63-8ACC-C10D4D69C71A}" destId="{DD013F63-00B5-4C86-99D8-1F798F1FC65F}" srcOrd="0" destOrd="0" parTransId="{70B38509-129D-43DD-8119-E44E7AA205A0}" sibTransId="{B2F3A1D0-1A87-4170-B1FF-48A5A0D4E54D}"/>
    <dgm:cxn modelId="{1501C3B7-6016-4C99-8C74-BE3496317F79}" srcId="{DD013F63-00B5-4C86-99D8-1F798F1FC65F}" destId="{D59D58AF-E1C1-416B-A8E5-E4A9B4709585}" srcOrd="8" destOrd="0" parTransId="{89307B21-9D2A-44F3-8F9D-12732A6721DA}" sibTransId="{C1932337-F271-4979-82A8-D989F13ED7E9}"/>
    <dgm:cxn modelId="{203BA0B8-91D5-45E7-88AE-AC942219CBC4}" type="presOf" srcId="{8A2328CE-65CD-4503-966C-5E580ABED944}" destId="{A88FEF43-E51F-4C68-AAC0-A0FBB388A952}" srcOrd="0" destOrd="12" presId="urn:microsoft.com/office/officeart/2016/7/layout/HorizontalActionList"/>
    <dgm:cxn modelId="{53FB6ABE-246D-46C9-B6D3-E49DE4D138CF}" type="presOf" srcId="{DD013F63-00B5-4C86-99D8-1F798F1FC65F}" destId="{F4085416-5595-426F-B978-FFAED07F3403}" srcOrd="0" destOrd="0" presId="urn:microsoft.com/office/officeart/2016/7/layout/HorizontalActionList"/>
    <dgm:cxn modelId="{752B74BF-DCDF-41D8-B382-69F1867BF5A0}" type="presOf" srcId="{F6D1DB20-E1AC-4381-8540-07AB8024BBFA}" destId="{1F8A095B-5014-4CF9-A7C6-C103C5B4B884}" srcOrd="0" destOrd="1" presId="urn:microsoft.com/office/officeart/2016/7/layout/HorizontalActionList"/>
    <dgm:cxn modelId="{CAAE37C1-B473-4F8A-BD3C-044829C7CCB9}" srcId="{3C38CB4B-4E46-407A-9537-0F9128AED8F0}" destId="{46873ECF-3A85-4284-A0E1-1B10713F3E62}" srcOrd="3" destOrd="0" parTransId="{01DA945F-8C70-4A15-98BC-08DB13C69E92}" sibTransId="{B399EC54-1936-470F-BD8E-2F00AFBDD147}"/>
    <dgm:cxn modelId="{F3C39EC2-A1A4-4A3A-882C-EDAE131FEDCE}" srcId="{DD013F63-00B5-4C86-99D8-1F798F1FC65F}" destId="{E75BFFCD-CAAE-495C-9046-1AC2FD45F342}" srcOrd="5" destOrd="0" parTransId="{13CFD4C1-0C8B-452B-9007-4700BD4E9DB6}" sibTransId="{301D57D1-74F4-4304-B9B8-4D671FAF9FB0}"/>
    <dgm:cxn modelId="{92639EC8-94A5-4E61-A99F-DA7C8191C539}" srcId="{DD013F63-00B5-4C86-99D8-1F798F1FC65F}" destId="{5668C806-FE58-4798-8C84-D9DE4427E718}" srcOrd="0" destOrd="0" parTransId="{8C010758-413A-41BE-8F05-6EF5D512D08D}" sibTransId="{B3F3B23C-91D4-4144-BEED-E499A56D23C1}"/>
    <dgm:cxn modelId="{2085D3CA-9DE8-42EF-8C98-313BF88AC52C}" type="presOf" srcId="{A1C8C10D-D9EB-4043-BA02-5643199EFD56}" destId="{A88FEF43-E51F-4C68-AAC0-A0FBB388A952}" srcOrd="0" destOrd="1" presId="urn:microsoft.com/office/officeart/2016/7/layout/HorizontalActionList"/>
    <dgm:cxn modelId="{43C6F9CD-E0E3-44EE-BC43-EEDB8602ED98}" type="presOf" srcId="{B76DD595-C05F-46AF-BA18-693DC3698D82}" destId="{A88FEF43-E51F-4C68-AAC0-A0FBB388A952}" srcOrd="0" destOrd="2" presId="urn:microsoft.com/office/officeart/2016/7/layout/HorizontalActionList"/>
    <dgm:cxn modelId="{D15323D4-E728-4A1C-84ED-7CDA29EA375E}" srcId="{1166171E-9800-47C1-9A49-7919B6EE831A}" destId="{9D1230A6-A313-480C-8B85-9DBFA19227B2}" srcOrd="2" destOrd="0" parTransId="{C1855E72-498B-49C3-956B-4D043FB1E4CD}" sibTransId="{9CDF88B7-510C-4A4C-AE0A-B7AAE8F874BD}"/>
    <dgm:cxn modelId="{308DFAD5-AE99-431A-A737-2D814560315D}" type="presOf" srcId="{3C38CB4B-4E46-407A-9537-0F9128AED8F0}" destId="{A88FEF43-E51F-4C68-AAC0-A0FBB388A952}" srcOrd="0" destOrd="0" presId="urn:microsoft.com/office/officeart/2016/7/layout/HorizontalActionList"/>
    <dgm:cxn modelId="{6FF964D6-7461-46B9-BD40-503A2489B0A0}" srcId="{8E62DEA6-D144-4180-B113-BE3790B0AA10}" destId="{27C8BE7F-D583-4E63-8ACC-C10D4D69C71A}" srcOrd="2" destOrd="0" parTransId="{984BA4DE-A808-475E-83A2-0E122CDA0ED5}" sibTransId="{EA221A93-DFE6-446D-98A1-21F70ACA0259}"/>
    <dgm:cxn modelId="{86FAAFD7-29D6-42D6-8C10-4E5FD89C0CF8}" type="presOf" srcId="{C5ADCDE0-4CFE-4EFD-8967-96D3B98ACB99}" destId="{F4085416-5595-426F-B978-FFAED07F3403}" srcOrd="0" destOrd="7" presId="urn:microsoft.com/office/officeart/2016/7/layout/HorizontalActionList"/>
    <dgm:cxn modelId="{4BB326DE-4055-428B-9148-F6FA8AE8421C}" type="presOf" srcId="{F7065EEA-E477-4EF6-84AA-C9D02DAFD97F}" destId="{A88FEF43-E51F-4C68-AAC0-A0FBB388A952}" srcOrd="0" destOrd="8" presId="urn:microsoft.com/office/officeart/2016/7/layout/HorizontalActionList"/>
    <dgm:cxn modelId="{5B1C74E0-CF7C-4B98-A721-C2B48CDDE561}" srcId="{3C38CB4B-4E46-407A-9537-0F9128AED8F0}" destId="{2CE6CAFF-4004-475E-A3BD-7D77B6A3FEC5}" srcOrd="9" destOrd="0" parTransId="{DC5099B7-EB08-43D2-B6DF-B25624C8BFE2}" sibTransId="{ACE34522-F0A1-4BF3-952E-496E971AE352}"/>
    <dgm:cxn modelId="{620898E1-CEFE-4E1A-9CEB-30EF9DE5C925}" type="presOf" srcId="{BF05EE89-07F9-4E9B-B82D-2317AB62186F}" destId="{B95CD438-3F5E-4494-A396-A26FE99CCAD9}" srcOrd="0" destOrd="0" presId="urn:microsoft.com/office/officeart/2016/7/layout/HorizontalActionList"/>
    <dgm:cxn modelId="{B34199ED-3AB2-42A9-82F0-840992376FF3}" type="presOf" srcId="{490CB02E-58D4-44C7-9A10-BC9E9D71C56D}" destId="{F4085416-5595-426F-B978-FFAED07F3403}" srcOrd="0" destOrd="4" presId="urn:microsoft.com/office/officeart/2016/7/layout/HorizontalActionList"/>
    <dgm:cxn modelId="{9EF522EE-4531-4F1F-B3AD-5584793B03C9}" type="presOf" srcId="{D59D58AF-E1C1-416B-A8E5-E4A9B4709585}" destId="{F4085416-5595-426F-B978-FFAED07F3403}" srcOrd="0" destOrd="9" presId="urn:microsoft.com/office/officeart/2016/7/layout/HorizontalActionList"/>
    <dgm:cxn modelId="{99F4EAF1-7BA7-4060-B7EB-87041EFEF99D}" srcId="{3C38CB4B-4E46-407A-9537-0F9128AED8F0}" destId="{8A2328CE-65CD-4503-966C-5E580ABED944}" srcOrd="11" destOrd="0" parTransId="{7BC5BE3A-6E0F-4166-8512-B3F2C66CA9DB}" sibTransId="{509563D5-B35D-4760-B8DB-791483D6E32B}"/>
    <dgm:cxn modelId="{A37DEEF7-8C54-40E8-B7EB-A24A953D15D1}" srcId="{1166171E-9800-47C1-9A49-7919B6EE831A}" destId="{F6D1DB20-E1AC-4381-8540-07AB8024BBFA}" srcOrd="0" destOrd="0" parTransId="{EC7802C4-17DE-4E94-879D-E2C8DE956964}" sibTransId="{A35DC500-2FC1-43C5-9383-AF676F4A94A2}"/>
    <dgm:cxn modelId="{D5AEF3F7-EA1B-4E16-9DD1-FC99DF4AFFA7}" type="presOf" srcId="{8AD9F785-095B-42AC-8A32-6C17A616AF8B}" destId="{C0BD1956-83DE-4AA0-9527-7A2B2EBB6911}" srcOrd="0" destOrd="0" presId="urn:microsoft.com/office/officeart/2016/7/layout/HorizontalActionList"/>
    <dgm:cxn modelId="{420CA1F8-A79A-4C9D-898D-7CE77D24EC4A}" srcId="{3C38CB4B-4E46-407A-9537-0F9128AED8F0}" destId="{B76DD595-C05F-46AF-BA18-693DC3698D82}" srcOrd="1" destOrd="0" parTransId="{B8463EEB-03B3-4DCC-937B-C2FD34E17612}" sibTransId="{ECE143D1-713E-40B5-8F7C-39EA21332703}"/>
    <dgm:cxn modelId="{20FCC6FE-2B13-4AFF-8584-023CD128D818}" type="presOf" srcId="{FEA6E0AF-C1D7-4372-819C-0360BDF00E0F}" destId="{F4085416-5595-426F-B978-FFAED07F3403}" srcOrd="0" destOrd="8" presId="urn:microsoft.com/office/officeart/2016/7/layout/HorizontalActionList"/>
    <dgm:cxn modelId="{50CC7863-059D-45C9-8B99-5753AAE771BA}" type="presParOf" srcId="{40CFAF14-185C-4FF5-9728-E7A75CACC317}" destId="{7A706CDE-13DF-4B2B-9ECF-C192CB2D4FE9}" srcOrd="0" destOrd="0" presId="urn:microsoft.com/office/officeart/2016/7/layout/HorizontalActionList"/>
    <dgm:cxn modelId="{28898010-A566-44D1-908A-9A66CD8C9661}" type="presParOf" srcId="{7A706CDE-13DF-4B2B-9ECF-C192CB2D4FE9}" destId="{C0BD1956-83DE-4AA0-9527-7A2B2EBB6911}" srcOrd="0" destOrd="0" presId="urn:microsoft.com/office/officeart/2016/7/layout/HorizontalActionList"/>
    <dgm:cxn modelId="{4107424C-4413-4639-99F0-1A87F53F8A83}" type="presParOf" srcId="{7A706CDE-13DF-4B2B-9ECF-C192CB2D4FE9}" destId="{1F8A095B-5014-4CF9-A7C6-C103C5B4B884}" srcOrd="1" destOrd="0" presId="urn:microsoft.com/office/officeart/2016/7/layout/HorizontalActionList"/>
    <dgm:cxn modelId="{22A8398B-DF7E-481B-87D5-B76A4C520721}" type="presParOf" srcId="{40CFAF14-185C-4FF5-9728-E7A75CACC317}" destId="{D1C7847B-67E6-4D24-A115-C2149C6FDE24}" srcOrd="1" destOrd="0" presId="urn:microsoft.com/office/officeart/2016/7/layout/HorizontalActionList"/>
    <dgm:cxn modelId="{9930D337-5C82-432B-9AD2-1794F2237975}" type="presParOf" srcId="{40CFAF14-185C-4FF5-9728-E7A75CACC317}" destId="{323E657F-0257-4D41-BE5D-AC0E50137A53}" srcOrd="2" destOrd="0" presId="urn:microsoft.com/office/officeart/2016/7/layout/HorizontalActionList"/>
    <dgm:cxn modelId="{633E9868-D752-406D-9E63-0BF9DED098C8}" type="presParOf" srcId="{323E657F-0257-4D41-BE5D-AC0E50137A53}" destId="{B95CD438-3F5E-4494-A396-A26FE99CCAD9}" srcOrd="0" destOrd="0" presId="urn:microsoft.com/office/officeart/2016/7/layout/HorizontalActionList"/>
    <dgm:cxn modelId="{33677A6D-61B1-405B-B68B-32AF9F983E3B}" type="presParOf" srcId="{323E657F-0257-4D41-BE5D-AC0E50137A53}" destId="{A88FEF43-E51F-4C68-AAC0-A0FBB388A952}" srcOrd="1" destOrd="0" presId="urn:microsoft.com/office/officeart/2016/7/layout/HorizontalActionList"/>
    <dgm:cxn modelId="{D60CFF4C-603F-4538-BBBA-CB05C9DBFCFF}" type="presParOf" srcId="{40CFAF14-185C-4FF5-9728-E7A75CACC317}" destId="{263DDDF9-86BE-4034-BE01-253B24825E71}" srcOrd="3" destOrd="0" presId="urn:microsoft.com/office/officeart/2016/7/layout/HorizontalActionList"/>
    <dgm:cxn modelId="{3FFFFB28-7861-44CD-83AD-2C075F81C313}" type="presParOf" srcId="{40CFAF14-185C-4FF5-9728-E7A75CACC317}" destId="{90D2B8D2-E7B5-4104-B09E-9CAD80E54DD2}" srcOrd="4" destOrd="0" presId="urn:microsoft.com/office/officeart/2016/7/layout/HorizontalActionList"/>
    <dgm:cxn modelId="{0A990ABB-996A-48A4-ADBD-1EEB9B664428}" type="presParOf" srcId="{90D2B8D2-E7B5-4104-B09E-9CAD80E54DD2}" destId="{5A48CF8F-C349-4BC3-B397-BA000761F340}" srcOrd="0" destOrd="0" presId="urn:microsoft.com/office/officeart/2016/7/layout/HorizontalActionList"/>
    <dgm:cxn modelId="{C12C5665-6834-4320-B4F6-BFE150A63BE6}" type="presParOf" srcId="{90D2B8D2-E7B5-4104-B09E-9CAD80E54DD2}" destId="{F4085416-5595-426F-B978-FFAED07F340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D1956-83DE-4AA0-9527-7A2B2EBB6911}">
      <dsp:nvSpPr>
        <dsp:cNvPr id="0" name=""/>
        <dsp:cNvSpPr/>
      </dsp:nvSpPr>
      <dsp:spPr>
        <a:xfrm>
          <a:off x="8273" y="350033"/>
          <a:ext cx="3373779" cy="10121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604" tIns="266604" rIns="266604" bIns="2666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Tier 1</a:t>
          </a:r>
        </a:p>
      </dsp:txBody>
      <dsp:txXfrm>
        <a:off x="8273" y="350033"/>
        <a:ext cx="3373779" cy="1012133"/>
      </dsp:txXfrm>
    </dsp:sp>
    <dsp:sp modelId="{1F8A095B-5014-4CF9-A7C6-C103C5B4B884}">
      <dsp:nvSpPr>
        <dsp:cNvPr id="0" name=""/>
        <dsp:cNvSpPr/>
      </dsp:nvSpPr>
      <dsp:spPr>
        <a:xfrm>
          <a:off x="8273" y="1362167"/>
          <a:ext cx="3373779" cy="402457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254" tIns="333254" rIns="333254" bIns="333254" numCol="1" spcCol="1270" anchor="ctr" anchorCtr="0">
          <a:noAutofit/>
        </a:bodyPr>
        <a:lstStyle/>
        <a:p>
          <a:pPr marL="0" lvl="0" indent="0" algn="l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Granite SD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Tooele SD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Davis SD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Alpine SD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No Summit SD</a:t>
          </a:r>
        </a:p>
      </dsp:txBody>
      <dsp:txXfrm>
        <a:off x="8273" y="1362167"/>
        <a:ext cx="3373779" cy="4024570"/>
      </dsp:txXfrm>
    </dsp:sp>
    <dsp:sp modelId="{B95CD438-3F5E-4494-A396-A26FE99CCAD9}">
      <dsp:nvSpPr>
        <dsp:cNvPr id="0" name=""/>
        <dsp:cNvSpPr/>
      </dsp:nvSpPr>
      <dsp:spPr>
        <a:xfrm>
          <a:off x="3489947" y="350033"/>
          <a:ext cx="3373779" cy="1012133"/>
        </a:xfrm>
        <a:prstGeom prst="rect">
          <a:avLst/>
        </a:prstGeom>
        <a:solidFill>
          <a:schemeClr val="accent5">
            <a:hueOff val="0"/>
            <a:satOff val="0"/>
            <a:lumOff val="-353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-353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604" tIns="266604" rIns="266604" bIns="2666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Tier 2</a:t>
          </a:r>
        </a:p>
      </dsp:txBody>
      <dsp:txXfrm>
        <a:off x="3489947" y="350033"/>
        <a:ext cx="3373779" cy="1012133"/>
      </dsp:txXfrm>
    </dsp:sp>
    <dsp:sp modelId="{A88FEF43-E51F-4C68-AAC0-A0FBB388A952}">
      <dsp:nvSpPr>
        <dsp:cNvPr id="0" name=""/>
        <dsp:cNvSpPr/>
      </dsp:nvSpPr>
      <dsp:spPr>
        <a:xfrm>
          <a:off x="3489947" y="1362167"/>
          <a:ext cx="3373779" cy="402457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-46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-46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254" tIns="333254" rIns="333254" bIns="333254" numCol="1" spcCol="1270" anchor="t" anchorCtr="0">
          <a:noAutofit/>
        </a:bodyPr>
        <a:lstStyle/>
        <a:p>
          <a:pPr marL="0" lvl="0" indent="0" algn="l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Juab SD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Uintah SD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Weber SD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Syracuse Academy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Ogden Prep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Venture Academy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Treeside Charter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Havenwood Academy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Box Elder SD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Lakeview Academy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Endeavor Hall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Park City SD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Logon SD</a:t>
          </a:r>
        </a:p>
      </dsp:txBody>
      <dsp:txXfrm>
        <a:off x="3489947" y="1362167"/>
        <a:ext cx="3373779" cy="4024570"/>
      </dsp:txXfrm>
    </dsp:sp>
    <dsp:sp modelId="{5A48CF8F-C349-4BC3-B397-BA000761F340}">
      <dsp:nvSpPr>
        <dsp:cNvPr id="0" name=""/>
        <dsp:cNvSpPr/>
      </dsp:nvSpPr>
      <dsp:spPr>
        <a:xfrm>
          <a:off x="6971621" y="350033"/>
          <a:ext cx="3373779" cy="1012133"/>
        </a:xfrm>
        <a:prstGeom prst="rect">
          <a:avLst/>
        </a:prstGeom>
        <a:solidFill>
          <a:schemeClr val="accent5">
            <a:hueOff val="0"/>
            <a:satOff val="0"/>
            <a:lumOff val="-7061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-7061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604" tIns="266604" rIns="266604" bIns="2666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Tier 3</a:t>
          </a:r>
        </a:p>
      </dsp:txBody>
      <dsp:txXfrm>
        <a:off x="6971621" y="350033"/>
        <a:ext cx="3373779" cy="1012133"/>
      </dsp:txXfrm>
    </dsp:sp>
    <dsp:sp modelId="{F4085416-5595-426F-B978-FFAED07F3403}">
      <dsp:nvSpPr>
        <dsp:cNvPr id="0" name=""/>
        <dsp:cNvSpPr/>
      </dsp:nvSpPr>
      <dsp:spPr>
        <a:xfrm>
          <a:off x="6971621" y="1362167"/>
          <a:ext cx="3373779" cy="402457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-92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-92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254" tIns="333254" rIns="333254" bIns="333254" numCol="1" spcCol="1270" anchor="ctr" anchorCtr="0">
          <a:noAutofit/>
        </a:bodyPr>
        <a:lstStyle/>
        <a:p>
          <a:pPr marL="0" lvl="0" indent="0" algn="l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Piute SD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George Washington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Itineris Early College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Ogden SD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Fast Forward Academy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Ogden SD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Wasatch Peak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CS Lewis Academy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Northstar Academy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Bonneville Academy</a:t>
          </a:r>
        </a:p>
      </dsp:txBody>
      <dsp:txXfrm>
        <a:off x="6971621" y="1362167"/>
        <a:ext cx="3373779" cy="4024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1C6371-29B9-428D-83B3-1612FEE465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36197-499E-4A44-845E-541FA1C8F8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F51EB-DAD8-4110-AD78-96DE44551AF2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61008-5292-478A-B3A2-D07A9521A5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DCDD9-04D8-4369-955B-DAB9ECC588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9957C-99F4-4760-99E1-F61B6A1A5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4158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420E1-FD88-4963-8E7C-D1ECB19835E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04E8B-D844-484A-A9D2-4F55B690E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5214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04E8B-D844-484A-A9D2-4F55B690E3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73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04E8B-D844-484A-A9D2-4F55B690E3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06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04E8B-D844-484A-A9D2-4F55B690E3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69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04E8B-D844-484A-A9D2-4F55B690E3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48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04E8B-D844-484A-A9D2-4F55B690E3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1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FFC6-1ACA-4089-9F93-681AF5D4BBC8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data, median income, quartiles, tentiles, Ginicoefficint.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F6F5-9382-4FA4-B63F-85A768CEC54C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data, median income, quartiles, tentiles, Ginicoefficint.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1B40-D805-44E1-9AF6-06D16193E028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data, median income, quartiles, tentiles, Ginicoefficint.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B7A7-8CC2-4497-99C1-53A846366348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data, median income, quartiles, tentiles, Ginicoefficint.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2DA3-41D6-4D38-BBE5-6A9185E22D6A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data, median income, quartiles, tentiles, Ginicoefficint.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A93A-761E-4E22-B38D-35164C642A00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data, median income, quartiles, tentiles, Ginicoefficint.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6E2-24F0-4F63-9600-6B9A9C370465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data, median income, quartiles, tentiles, Ginicoefficint.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802F-DF60-4BBF-9F3E-FE40BAB60BA7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data, median income, quartiles, tentiles, Ginicoefficint.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BCF2-5D8E-4027-B576-E0666B8602A6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data, median income, quartiles, tentiles, Ginicoefficint.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E279-D502-44C9-919C-80D166904DF0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data, median income, quartiles, tentiles, Ginicoefficint.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865DA-C303-42EF-9798-8B0BFBAC2DC0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data, median income, quartiles, tentiles, Ginicoefficint.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187F-87C8-4D46-9182-68D2894297A0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data, median income, quartiles, tentiles, Ginicoefficint.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D555-A97F-4C74-9EA8-5BDBE29D60BF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data, median income, quartiles, tentiles, Ginicoefficint.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A332-2ABE-486B-9744-B6218BD8B2F6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data, median income, quartiles, tentiles, Ginicoefficint.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7677-672D-44F4-A0E9-927923CBDBA7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National data, median income, quartiles, tentiles, Ginicoefficint.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C354E91-81D8-445C-8257-603DDC4DDF31}" type="datetime1">
              <a:rPr lang="en-US" smtClean="0"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National data, median income, quartiles, tentiles, Ginicoefficint.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\\usoe\CNP$\1_Internal\Dashboards\Unpaid%20Meal%20Debt,%202017-2020\Unpaid%20Meal%20Debt%202017-2020.tw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niteschools.org/nutritionservices/nutrition-services-policies/#meal-charg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sd.net/Documents/District/Board%20Policies/2000%20Business%20Management%20Support%20Services/2241-School%20Nutrition%20Program%20-%20Charge%20Policy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ns-prod.azureedge.net/sites/default/files/cn/unpaidmealcharges-report.pdf" TargetMode="External"/><Relationship Id="rId7" Type="http://schemas.openxmlformats.org/officeDocument/2006/relationships/hyperlink" Target="http://schoolnutrition.org/2019-school-nutrition-trends-summary-report/" TargetMode="External"/><Relationship Id="rId2" Type="http://schemas.openxmlformats.org/officeDocument/2006/relationships/hyperlink" Target="https://eric.ed.gov/?id=EJ97677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hoolnutrition.org/2019-school-nutrition-trends-summary-report" TargetMode="External"/><Relationship Id="rId5" Type="http://schemas.openxmlformats.org/officeDocument/2006/relationships/hyperlink" Target="https://schoolnutrition.org/content.aspx?id=6327" TargetMode="External"/><Relationship Id="rId4" Type="http://schemas.openxmlformats.org/officeDocument/2006/relationships/hyperlink" Target="https://schoolnutrition.org/5--News-and-Publications/2--Press-Releases/Press-Releases/School-Nutrition-Association-Releases-%E2%80%9CState-of-School-Nutrition-2014%E2%80%9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indicator/SI.POV.GINI?locations=US" TargetMode="External"/><Relationship Id="rId2" Type="http://schemas.openxmlformats.org/officeDocument/2006/relationships/hyperlink" Target="https://www.washingtonpost.com/business/economy/a-guide-to-the-financial-crisis--10-years-later/2018/09/10/114b76ba-af10-11e8-a20b-5f4f84429666_stor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ensus.gov/library/publications/2011/acs/acsbr10-05.html" TargetMode="External"/><Relationship Id="rId4" Type="http://schemas.openxmlformats.org/officeDocument/2006/relationships/hyperlink" Target="https://eric.ed.gov/?id=EJ97677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hoolnutrition.org/files/School%20Nutrition%20Operations%20Report%202014.pdf" TargetMode="External"/><Relationship Id="rId2" Type="http://schemas.openxmlformats.org/officeDocument/2006/relationships/hyperlink" Target="https://fns-prod.azureedge.net/sites/default/files/cn/unpaidmealcharges-repor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hoolnutrition.org/uploadedFiles/6_News_Publications_and_Research/8_SNA_Research/2019-school-nutrition-trends-summary.pd" TargetMode="External"/><Relationship Id="rId5" Type="http://schemas.openxmlformats.org/officeDocument/2006/relationships/hyperlink" Target="http://schoolnutrition.org/uploadedFiles/6_News_Publications_and_Research/8_SNA_Research/2019-school-nutrition-trends-summary.pdf" TargetMode="External"/><Relationship Id="rId4" Type="http://schemas.openxmlformats.org/officeDocument/2006/relationships/hyperlink" Target="https://schoolnutrition.org/uploadedFiles/Resources_and_Research/Research/2016OperationsReportExecutiveSummary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5EEDF-4B89-4D72-B162-C9912E361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239" y="643464"/>
            <a:ext cx="4305781" cy="27855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800" dirty="0">
                <a:solidFill>
                  <a:schemeClr val="tx1">
                    <a:lumMod val="85000"/>
                  </a:schemeClr>
                </a:solidFill>
              </a:rPr>
              <a:t>Utah’s Unpaid Meal Debt</a:t>
            </a:r>
            <a:endParaRPr lang="en-US" sz="4800" kern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85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3BBD1-5089-4761-A73B-0C56CCE84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53037" y="3669175"/>
            <a:ext cx="3706984" cy="21220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dirty="0">
                <a:solidFill>
                  <a:srgbClr val="33CCCC"/>
                </a:solidFill>
              </a:rPr>
              <a:t>2017-2020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C32C68-4C35-482C-A6D7-5C2DD8D8A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33182" y="497711"/>
            <a:ext cx="4422396" cy="570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3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A2E5-EE7D-4102-B483-CF24427E8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86409"/>
            <a:ext cx="10353762" cy="879048"/>
          </a:xfrm>
        </p:spPr>
        <p:txBody>
          <a:bodyPr>
            <a:normAutofit/>
          </a:bodyPr>
          <a:lstStyle/>
          <a:p>
            <a:r>
              <a:rPr lang="en-US" sz="3600" b="1" dirty="0"/>
              <a:t>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C1B8A1-F2B9-4551-A9FF-206B8E88FB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934431"/>
              </p:ext>
            </p:extLst>
          </p:nvPr>
        </p:nvGraphicFramePr>
        <p:xfrm>
          <a:off x="919206" y="1753449"/>
          <a:ext cx="10353675" cy="432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28046">
                  <a:extLst>
                    <a:ext uri="{9D8B030D-6E8A-4147-A177-3AD203B41FA5}">
                      <a16:colId xmlns:a16="http://schemas.microsoft.com/office/drawing/2014/main" val="1763917737"/>
                    </a:ext>
                  </a:extLst>
                </a:gridCol>
                <a:gridCol w="3468757">
                  <a:extLst>
                    <a:ext uri="{9D8B030D-6E8A-4147-A177-3AD203B41FA5}">
                      <a16:colId xmlns:a16="http://schemas.microsoft.com/office/drawing/2014/main" val="1370808813"/>
                    </a:ext>
                  </a:extLst>
                </a:gridCol>
                <a:gridCol w="2456872">
                  <a:extLst>
                    <a:ext uri="{9D8B030D-6E8A-4147-A177-3AD203B41FA5}">
                      <a16:colId xmlns:a16="http://schemas.microsoft.com/office/drawing/2014/main" val="1032115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Observation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1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Meal Debt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63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Paid Meal Debt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Unpaid Meal Debt Survey,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0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Unpaid Meal Debt (UPMD)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/>
                        <a:t>              Free &amp; reduced debt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/>
                        <a:t>              Full price debt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/>
                        <a:t>              Grades k-6 debt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/>
                        <a:t>              Grades 7-12 debt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Unpaid Meal Debt Survey, 2017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Unpaid Meal Debt Survey, 2020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2017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2019, 2020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4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Student Enrollment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61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Free &amp; reduced students (F&amp;R)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 1063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2017, 2029, 2020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13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Full price (paid) students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 1063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2017, 2029, 2020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19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b="1" dirty="0"/>
                        <a:t>Longitude and Latitude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 1053 (addresses)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Texas A&amp;M </a:t>
                      </a:r>
                      <a:r>
                        <a:rPr lang="en-US" dirty="0" err="1"/>
                        <a:t>GeoServices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2017, 2029, 2020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3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5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D55D-691B-438E-A7D0-93562B50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7025" y="1601820"/>
            <a:ext cx="5415736" cy="455543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/>
              <a:t>Sample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97737-4BAD-4DFE-955D-A4C9CE9E0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239" y="2259415"/>
            <a:ext cx="3825687" cy="3564874"/>
          </a:xfrm>
        </p:spPr>
        <p:txBody>
          <a:bodyPr>
            <a:normAutofit fontScale="92500"/>
          </a:bodyPr>
          <a:lstStyle/>
          <a:p>
            <a:pPr marL="36900" indent="0" algn="ctr">
              <a:buNone/>
            </a:pPr>
            <a:r>
              <a:rPr lang="en-US" sz="2400" u="sng" dirty="0"/>
              <a:t>Count of </a:t>
            </a:r>
            <a:r>
              <a:rPr lang="en-US" sz="2400" i="1" u="sng" dirty="0"/>
              <a:t>SFA</a:t>
            </a:r>
            <a:r>
              <a:rPr lang="en-US" sz="2400" u="sng" dirty="0"/>
              <a:t> by type</a:t>
            </a:r>
            <a:br>
              <a:rPr lang="en-US" sz="2400" u="sng" dirty="0"/>
            </a:b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Note that the sample data are balanced but not symmetrical.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The 2017 survey has no RCCIs and a larger district-to-charter ratio than the 2020 survey.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2C25DE-6D28-45DC-8100-7B3E846BFE8D}"/>
              </a:ext>
            </a:extLst>
          </p:cNvPr>
          <p:cNvSpPr txBox="1">
            <a:spLocks/>
          </p:cNvSpPr>
          <p:nvPr/>
        </p:nvSpPr>
        <p:spPr>
          <a:xfrm>
            <a:off x="5487025" y="3719998"/>
            <a:ext cx="5415736" cy="5156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8F8F8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Arial Nova Light"/>
                <a:ea typeface="+mj-ea"/>
              </a:rPr>
              <a:t>Population Data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335492F-92FC-4DA6-AAA8-EA3D9C2E5B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781207"/>
              </p:ext>
            </p:extLst>
          </p:nvPr>
        </p:nvGraphicFramePr>
        <p:xfrm>
          <a:off x="5487025" y="2115027"/>
          <a:ext cx="5415736" cy="14833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94107">
                  <a:extLst>
                    <a:ext uri="{9D8B030D-6E8A-4147-A177-3AD203B41FA5}">
                      <a16:colId xmlns:a16="http://schemas.microsoft.com/office/drawing/2014/main" val="219352686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4072214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9624232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476972221"/>
                    </a:ext>
                  </a:extLst>
                </a:gridCol>
                <a:gridCol w="856129">
                  <a:extLst>
                    <a:ext uri="{9D8B030D-6E8A-4147-A177-3AD203B41FA5}">
                      <a16:colId xmlns:a16="http://schemas.microsoft.com/office/drawing/2014/main" val="2548874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RCCI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44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8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9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19836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161D898-3C56-4326-8FC1-8DF306048F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7355183"/>
              </p:ext>
            </p:extLst>
          </p:nvPr>
        </p:nvGraphicFramePr>
        <p:xfrm>
          <a:off x="5487025" y="4235687"/>
          <a:ext cx="5415737" cy="147828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19506">
                  <a:extLst>
                    <a:ext uri="{9D8B030D-6E8A-4147-A177-3AD203B41FA5}">
                      <a16:colId xmlns:a16="http://schemas.microsoft.com/office/drawing/2014/main" val="2193526866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64072214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96242324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76972221"/>
                    </a:ext>
                  </a:extLst>
                </a:gridCol>
                <a:gridCol w="868831">
                  <a:extLst>
                    <a:ext uri="{9D8B030D-6E8A-4147-A177-3AD203B41FA5}">
                      <a16:colId xmlns:a16="http://schemas.microsoft.com/office/drawing/2014/main" val="2548874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RCCI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44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8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9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19836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67669996-11A3-424A-8A3D-12217808B64C}"/>
              </a:ext>
            </a:extLst>
          </p:cNvPr>
          <p:cNvSpPr txBox="1">
            <a:spLocks/>
          </p:cNvSpPr>
          <p:nvPr/>
        </p:nvSpPr>
        <p:spPr>
          <a:xfrm>
            <a:off x="919119" y="602428"/>
            <a:ext cx="10353762" cy="8790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65625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D55D-691B-438E-A7D0-93562B50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912" y="1611303"/>
            <a:ext cx="5415737" cy="455543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/>
              <a:t>Sample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97737-4BAD-4DFE-955D-A4C9CE9E0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350" y="2129398"/>
            <a:ext cx="3819608" cy="1675799"/>
          </a:xfrm>
        </p:spPr>
        <p:txBody>
          <a:bodyPr>
            <a:normAutofit fontScale="92500"/>
          </a:bodyPr>
          <a:lstStyle/>
          <a:p>
            <a:pPr marL="36900" indent="0" algn="ctr">
              <a:buNone/>
            </a:pPr>
            <a:r>
              <a:rPr lang="en-US" sz="2400" u="sng" dirty="0"/>
              <a:t>Sum of </a:t>
            </a:r>
            <a:r>
              <a:rPr lang="en-US" sz="2400" i="1" u="sng" dirty="0"/>
              <a:t>Enrollment</a:t>
            </a:r>
            <a:r>
              <a:rPr lang="en-US" sz="2400" u="sng" dirty="0"/>
              <a:t> by type</a:t>
            </a:r>
            <a:br>
              <a:rPr lang="en-US" sz="2200" dirty="0"/>
            </a:b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Our sample data comprise 70% of the student population</a:t>
            </a:r>
            <a:r>
              <a:rPr lang="en-US" sz="2200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2C25DE-6D28-45DC-8100-7B3E846BFE8D}"/>
              </a:ext>
            </a:extLst>
          </p:cNvPr>
          <p:cNvSpPr txBox="1">
            <a:spLocks/>
          </p:cNvSpPr>
          <p:nvPr/>
        </p:nvSpPr>
        <p:spPr>
          <a:xfrm>
            <a:off x="5471911" y="3689969"/>
            <a:ext cx="5415737" cy="5156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8F8F8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Arial Nova Light"/>
                <a:ea typeface="+mj-ea"/>
              </a:rPr>
              <a:t>Population Data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62F72A3-64A3-4D76-A526-F1FFE0E956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8014930"/>
              </p:ext>
            </p:extLst>
          </p:nvPr>
        </p:nvGraphicFramePr>
        <p:xfrm>
          <a:off x="5471913" y="2096919"/>
          <a:ext cx="5415737" cy="14833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58068">
                  <a:extLst>
                    <a:ext uri="{9D8B030D-6E8A-4147-A177-3AD203B41FA5}">
                      <a16:colId xmlns:a16="http://schemas.microsoft.com/office/drawing/2014/main" val="2193526866"/>
                    </a:ext>
                  </a:extLst>
                </a:gridCol>
                <a:gridCol w="1081789">
                  <a:extLst>
                    <a:ext uri="{9D8B030D-6E8A-4147-A177-3AD203B41FA5}">
                      <a16:colId xmlns:a16="http://schemas.microsoft.com/office/drawing/2014/main" val="640722149"/>
                    </a:ext>
                  </a:extLst>
                </a:gridCol>
                <a:gridCol w="1234346">
                  <a:extLst>
                    <a:ext uri="{9D8B030D-6E8A-4147-A177-3AD203B41FA5}">
                      <a16:colId xmlns:a16="http://schemas.microsoft.com/office/drawing/2014/main" val="962423241"/>
                    </a:ext>
                  </a:extLst>
                </a:gridCol>
                <a:gridCol w="1158068">
                  <a:extLst>
                    <a:ext uri="{9D8B030D-6E8A-4147-A177-3AD203B41FA5}">
                      <a16:colId xmlns:a16="http://schemas.microsoft.com/office/drawing/2014/main" val="3476972221"/>
                    </a:ext>
                  </a:extLst>
                </a:gridCol>
                <a:gridCol w="783466">
                  <a:extLst>
                    <a:ext uri="{9D8B030D-6E8A-4147-A177-3AD203B41FA5}">
                      <a16:colId xmlns:a16="http://schemas.microsoft.com/office/drawing/2014/main" val="2548874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RCCI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44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486,298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467,104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19,194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8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438,974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422,210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16,432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9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441,950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245,219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16,408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1983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5ACE44-BB57-45CC-A2D8-8AB73F611F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2543133"/>
              </p:ext>
            </p:extLst>
          </p:nvPr>
        </p:nvGraphicFramePr>
        <p:xfrm>
          <a:off x="5471912" y="4205658"/>
          <a:ext cx="5415737" cy="14833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58068">
                  <a:extLst>
                    <a:ext uri="{9D8B030D-6E8A-4147-A177-3AD203B41FA5}">
                      <a16:colId xmlns:a16="http://schemas.microsoft.com/office/drawing/2014/main" val="2193526866"/>
                    </a:ext>
                  </a:extLst>
                </a:gridCol>
                <a:gridCol w="1081789">
                  <a:extLst>
                    <a:ext uri="{9D8B030D-6E8A-4147-A177-3AD203B41FA5}">
                      <a16:colId xmlns:a16="http://schemas.microsoft.com/office/drawing/2014/main" val="640722149"/>
                    </a:ext>
                  </a:extLst>
                </a:gridCol>
                <a:gridCol w="1234346">
                  <a:extLst>
                    <a:ext uri="{9D8B030D-6E8A-4147-A177-3AD203B41FA5}">
                      <a16:colId xmlns:a16="http://schemas.microsoft.com/office/drawing/2014/main" val="962423241"/>
                    </a:ext>
                  </a:extLst>
                </a:gridCol>
                <a:gridCol w="1158068">
                  <a:extLst>
                    <a:ext uri="{9D8B030D-6E8A-4147-A177-3AD203B41FA5}">
                      <a16:colId xmlns:a16="http://schemas.microsoft.com/office/drawing/2014/main" val="3476972221"/>
                    </a:ext>
                  </a:extLst>
                </a:gridCol>
                <a:gridCol w="783466">
                  <a:extLst>
                    <a:ext uri="{9D8B030D-6E8A-4147-A177-3AD203B41FA5}">
                      <a16:colId xmlns:a16="http://schemas.microsoft.com/office/drawing/2014/main" val="2548874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RCCI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44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636,308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585,095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50,447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8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662,524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600,384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61,414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9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653,170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591,037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61,516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19836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26E532B-9165-4FDF-8956-808B0CB60B6F}"/>
              </a:ext>
            </a:extLst>
          </p:cNvPr>
          <p:cNvSpPr txBox="1">
            <a:spLocks/>
          </p:cNvSpPr>
          <p:nvPr/>
        </p:nvSpPr>
        <p:spPr>
          <a:xfrm>
            <a:off x="919119" y="586409"/>
            <a:ext cx="10353762" cy="8790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715212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B981-1076-4E87-A620-5F9D90DE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036" y="383797"/>
            <a:ext cx="11136058" cy="723900"/>
          </a:xfrm>
        </p:spPr>
        <p:txBody>
          <a:bodyPr>
            <a:normAutofit/>
          </a:bodyPr>
          <a:lstStyle/>
          <a:p>
            <a:r>
              <a:rPr lang="en-US" sz="3200" b="1" dirty="0"/>
              <a:t>Disaggregation by F&amp;R and FP Status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1920574-6817-4CE2-9035-D4606F2A19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5536605"/>
              </p:ext>
            </p:extLst>
          </p:nvPr>
        </p:nvGraphicFramePr>
        <p:xfrm>
          <a:off x="6306356" y="3346450"/>
          <a:ext cx="5415739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0903">
                  <a:extLst>
                    <a:ext uri="{9D8B030D-6E8A-4147-A177-3AD203B41FA5}">
                      <a16:colId xmlns:a16="http://schemas.microsoft.com/office/drawing/2014/main" val="2193526866"/>
                    </a:ext>
                  </a:extLst>
                </a:gridCol>
                <a:gridCol w="1083610">
                  <a:extLst>
                    <a:ext uri="{9D8B030D-6E8A-4147-A177-3AD203B41FA5}">
                      <a16:colId xmlns:a16="http://schemas.microsoft.com/office/drawing/2014/main" val="640722149"/>
                    </a:ext>
                  </a:extLst>
                </a:gridCol>
                <a:gridCol w="1236424">
                  <a:extLst>
                    <a:ext uri="{9D8B030D-6E8A-4147-A177-3AD203B41FA5}">
                      <a16:colId xmlns:a16="http://schemas.microsoft.com/office/drawing/2014/main" val="962423241"/>
                    </a:ext>
                  </a:extLst>
                </a:gridCol>
                <a:gridCol w="1160017">
                  <a:extLst>
                    <a:ext uri="{9D8B030D-6E8A-4147-A177-3AD203B41FA5}">
                      <a16:colId xmlns:a16="http://schemas.microsoft.com/office/drawing/2014/main" val="3476972221"/>
                    </a:ext>
                  </a:extLst>
                </a:gridCol>
                <a:gridCol w="784785">
                  <a:extLst>
                    <a:ext uri="{9D8B030D-6E8A-4147-A177-3AD203B41FA5}">
                      <a16:colId xmlns:a16="http://schemas.microsoft.com/office/drawing/2014/main" val="2548874634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r>
                        <a:rPr lang="en-US" b="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Charter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RCCI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44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F&amp;R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219,932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198,916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20,290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8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442,592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401,468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41,124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9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662,524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600,384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61,414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198363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39E56F8-8EB8-4CF9-9B78-AE3CDBE93A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349413"/>
              </p:ext>
            </p:extLst>
          </p:nvPr>
        </p:nvGraphicFramePr>
        <p:xfrm>
          <a:off x="6306355" y="4975605"/>
          <a:ext cx="5415737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8068">
                  <a:extLst>
                    <a:ext uri="{9D8B030D-6E8A-4147-A177-3AD203B41FA5}">
                      <a16:colId xmlns:a16="http://schemas.microsoft.com/office/drawing/2014/main" val="2193526866"/>
                    </a:ext>
                  </a:extLst>
                </a:gridCol>
                <a:gridCol w="1081789">
                  <a:extLst>
                    <a:ext uri="{9D8B030D-6E8A-4147-A177-3AD203B41FA5}">
                      <a16:colId xmlns:a16="http://schemas.microsoft.com/office/drawing/2014/main" val="640722149"/>
                    </a:ext>
                  </a:extLst>
                </a:gridCol>
                <a:gridCol w="1234346">
                  <a:extLst>
                    <a:ext uri="{9D8B030D-6E8A-4147-A177-3AD203B41FA5}">
                      <a16:colId xmlns:a16="http://schemas.microsoft.com/office/drawing/2014/main" val="962423241"/>
                    </a:ext>
                  </a:extLst>
                </a:gridCol>
                <a:gridCol w="1158068">
                  <a:extLst>
                    <a:ext uri="{9D8B030D-6E8A-4147-A177-3AD203B41FA5}">
                      <a16:colId xmlns:a16="http://schemas.microsoft.com/office/drawing/2014/main" val="3476972221"/>
                    </a:ext>
                  </a:extLst>
                </a:gridCol>
                <a:gridCol w="783466">
                  <a:extLst>
                    <a:ext uri="{9D8B030D-6E8A-4147-A177-3AD203B41FA5}">
                      <a16:colId xmlns:a16="http://schemas.microsoft.com/office/drawing/2014/main" val="2548874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Charter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RCCI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44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F&amp;R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210,521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189,290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20.621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8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443,200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401,747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41,446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9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653,170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591,037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61,516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198363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BEEE4A22-5232-416D-971D-EBA547E3E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947447"/>
              </p:ext>
            </p:extLst>
          </p:nvPr>
        </p:nvGraphicFramePr>
        <p:xfrm>
          <a:off x="6306355" y="1717295"/>
          <a:ext cx="5415737" cy="147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8068">
                  <a:extLst>
                    <a:ext uri="{9D8B030D-6E8A-4147-A177-3AD203B41FA5}">
                      <a16:colId xmlns:a16="http://schemas.microsoft.com/office/drawing/2014/main" val="2193526866"/>
                    </a:ext>
                  </a:extLst>
                </a:gridCol>
                <a:gridCol w="1081789">
                  <a:extLst>
                    <a:ext uri="{9D8B030D-6E8A-4147-A177-3AD203B41FA5}">
                      <a16:colId xmlns:a16="http://schemas.microsoft.com/office/drawing/2014/main" val="640722149"/>
                    </a:ext>
                  </a:extLst>
                </a:gridCol>
                <a:gridCol w="1234346">
                  <a:extLst>
                    <a:ext uri="{9D8B030D-6E8A-4147-A177-3AD203B41FA5}">
                      <a16:colId xmlns:a16="http://schemas.microsoft.com/office/drawing/2014/main" val="962423241"/>
                    </a:ext>
                  </a:extLst>
                </a:gridCol>
                <a:gridCol w="1158068">
                  <a:extLst>
                    <a:ext uri="{9D8B030D-6E8A-4147-A177-3AD203B41FA5}">
                      <a16:colId xmlns:a16="http://schemas.microsoft.com/office/drawing/2014/main" val="3476972221"/>
                    </a:ext>
                  </a:extLst>
                </a:gridCol>
                <a:gridCol w="783466">
                  <a:extLst>
                    <a:ext uri="{9D8B030D-6E8A-4147-A177-3AD203B41FA5}">
                      <a16:colId xmlns:a16="http://schemas.microsoft.com/office/drawing/2014/main" val="2548874634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r>
                        <a:rPr lang="en-US" b="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Charter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RCCI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44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F&amp;R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216,765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200,581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15,421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8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419,543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384,514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35,026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9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636,308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585,095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50,447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198363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D07780EC-BFFD-4657-A745-8E127B3CC5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2661"/>
              </p:ext>
            </p:extLst>
          </p:nvPr>
        </p:nvGraphicFramePr>
        <p:xfrm>
          <a:off x="586036" y="4980685"/>
          <a:ext cx="5415737" cy="1478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58068">
                  <a:extLst>
                    <a:ext uri="{9D8B030D-6E8A-4147-A177-3AD203B41FA5}">
                      <a16:colId xmlns:a16="http://schemas.microsoft.com/office/drawing/2014/main" val="2193526866"/>
                    </a:ext>
                  </a:extLst>
                </a:gridCol>
                <a:gridCol w="1081789">
                  <a:extLst>
                    <a:ext uri="{9D8B030D-6E8A-4147-A177-3AD203B41FA5}">
                      <a16:colId xmlns:a16="http://schemas.microsoft.com/office/drawing/2014/main" val="640722149"/>
                    </a:ext>
                  </a:extLst>
                </a:gridCol>
                <a:gridCol w="1234346">
                  <a:extLst>
                    <a:ext uri="{9D8B030D-6E8A-4147-A177-3AD203B41FA5}">
                      <a16:colId xmlns:a16="http://schemas.microsoft.com/office/drawing/2014/main" val="962423241"/>
                    </a:ext>
                  </a:extLst>
                </a:gridCol>
                <a:gridCol w="1158068">
                  <a:extLst>
                    <a:ext uri="{9D8B030D-6E8A-4147-A177-3AD203B41FA5}">
                      <a16:colId xmlns:a16="http://schemas.microsoft.com/office/drawing/2014/main" val="3476972221"/>
                    </a:ext>
                  </a:extLst>
                </a:gridCol>
                <a:gridCol w="783466">
                  <a:extLst>
                    <a:ext uri="{9D8B030D-6E8A-4147-A177-3AD203B41FA5}">
                      <a16:colId xmlns:a16="http://schemas.microsoft.com/office/drawing/2014/main" val="2548874634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RCCI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44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F&amp;R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141,093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136,175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4,595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8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301,093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289,044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12,364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9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441,950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425,219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16,408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198363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290B4FDB-0277-453D-BD58-B2E7DBADB6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165407"/>
              </p:ext>
            </p:extLst>
          </p:nvPr>
        </p:nvGraphicFramePr>
        <p:xfrm>
          <a:off x="586036" y="1722376"/>
          <a:ext cx="5415737" cy="1478280"/>
        </p:xfrm>
        <a:graphic>
          <a:graphicData uri="http://schemas.openxmlformats.org/drawingml/2006/table">
            <a:tbl>
              <a:tblPr firstRow="1" bandCol="1">
                <a:tableStyleId>{00A15C55-8517-42AA-B614-E9B94910E393}</a:tableStyleId>
              </a:tblPr>
              <a:tblGrid>
                <a:gridCol w="1158068">
                  <a:extLst>
                    <a:ext uri="{9D8B030D-6E8A-4147-A177-3AD203B41FA5}">
                      <a16:colId xmlns:a16="http://schemas.microsoft.com/office/drawing/2014/main" val="2193526866"/>
                    </a:ext>
                  </a:extLst>
                </a:gridCol>
                <a:gridCol w="1081789">
                  <a:extLst>
                    <a:ext uri="{9D8B030D-6E8A-4147-A177-3AD203B41FA5}">
                      <a16:colId xmlns:a16="http://schemas.microsoft.com/office/drawing/2014/main" val="640722149"/>
                    </a:ext>
                  </a:extLst>
                </a:gridCol>
                <a:gridCol w="1234346">
                  <a:extLst>
                    <a:ext uri="{9D8B030D-6E8A-4147-A177-3AD203B41FA5}">
                      <a16:colId xmlns:a16="http://schemas.microsoft.com/office/drawing/2014/main" val="962423241"/>
                    </a:ext>
                  </a:extLst>
                </a:gridCol>
                <a:gridCol w="1158068">
                  <a:extLst>
                    <a:ext uri="{9D8B030D-6E8A-4147-A177-3AD203B41FA5}">
                      <a16:colId xmlns:a16="http://schemas.microsoft.com/office/drawing/2014/main" val="3476972221"/>
                    </a:ext>
                  </a:extLst>
                </a:gridCol>
                <a:gridCol w="783466">
                  <a:extLst>
                    <a:ext uri="{9D8B030D-6E8A-4147-A177-3AD203B41FA5}">
                      <a16:colId xmlns:a16="http://schemas.microsoft.com/office/drawing/2014/main" val="2548874634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RCCI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44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F&amp;R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164,341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158,857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5,485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8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321,956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308,247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13,709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9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486,298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467,104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19,194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198363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1F06E41C-BC1D-4CDC-B0A9-07636E1555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0732581"/>
              </p:ext>
            </p:extLst>
          </p:nvPr>
        </p:nvGraphicFramePr>
        <p:xfrm>
          <a:off x="586038" y="3346450"/>
          <a:ext cx="5415737" cy="1478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58068">
                  <a:extLst>
                    <a:ext uri="{9D8B030D-6E8A-4147-A177-3AD203B41FA5}">
                      <a16:colId xmlns:a16="http://schemas.microsoft.com/office/drawing/2014/main" val="2193526866"/>
                    </a:ext>
                  </a:extLst>
                </a:gridCol>
                <a:gridCol w="1081789">
                  <a:extLst>
                    <a:ext uri="{9D8B030D-6E8A-4147-A177-3AD203B41FA5}">
                      <a16:colId xmlns:a16="http://schemas.microsoft.com/office/drawing/2014/main" val="640722149"/>
                    </a:ext>
                  </a:extLst>
                </a:gridCol>
                <a:gridCol w="1234346">
                  <a:extLst>
                    <a:ext uri="{9D8B030D-6E8A-4147-A177-3AD203B41FA5}">
                      <a16:colId xmlns:a16="http://schemas.microsoft.com/office/drawing/2014/main" val="962423241"/>
                    </a:ext>
                  </a:extLst>
                </a:gridCol>
                <a:gridCol w="1158068">
                  <a:extLst>
                    <a:ext uri="{9D8B030D-6E8A-4147-A177-3AD203B41FA5}">
                      <a16:colId xmlns:a16="http://schemas.microsoft.com/office/drawing/2014/main" val="3476972221"/>
                    </a:ext>
                  </a:extLst>
                </a:gridCol>
                <a:gridCol w="783466">
                  <a:extLst>
                    <a:ext uri="{9D8B030D-6E8A-4147-A177-3AD203B41FA5}">
                      <a16:colId xmlns:a16="http://schemas.microsoft.com/office/drawing/2014/main" val="2548874634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r>
                        <a:rPr lang="en-US" b="1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Charter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RCCI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44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F&amp;R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144,301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139,416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4,533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8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294,673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282,794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11,897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9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438,974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422,210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16,432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198363"/>
                  </a:ext>
                </a:extLst>
              </a:tr>
            </a:tbl>
          </a:graphicData>
        </a:graphic>
      </p:graphicFrame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BCB2DE8-FADD-48A0-925D-4E1AA56C63AB}"/>
              </a:ext>
            </a:extLst>
          </p:cNvPr>
          <p:cNvSpPr txBox="1">
            <a:spLocks/>
          </p:cNvSpPr>
          <p:nvPr/>
        </p:nvSpPr>
        <p:spPr>
          <a:xfrm>
            <a:off x="586036" y="1287271"/>
            <a:ext cx="5415737" cy="5029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US" b="1" dirty="0"/>
              <a:t>Sample Data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265BAC42-8F75-4574-90C3-FAFC3C82F3A7}"/>
              </a:ext>
            </a:extLst>
          </p:cNvPr>
          <p:cNvSpPr txBox="1">
            <a:spLocks/>
          </p:cNvSpPr>
          <p:nvPr/>
        </p:nvSpPr>
        <p:spPr>
          <a:xfrm>
            <a:off x="6306355" y="1273810"/>
            <a:ext cx="5415737" cy="5029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US" b="1" dirty="0"/>
              <a:t>Population Data</a:t>
            </a:r>
          </a:p>
        </p:txBody>
      </p:sp>
    </p:spTree>
    <p:extLst>
      <p:ext uri="{BB962C8B-B14F-4D97-AF65-F5344CB8AC3E}">
        <p14:creationId xmlns:p14="http://schemas.microsoft.com/office/powerpoint/2010/main" val="4212227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F4AFF-41B3-47AA-B634-ACF92FB03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3062" y="1383956"/>
            <a:ext cx="3817854" cy="5036151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800" dirty="0"/>
              <a:t>The distribution of data is not normal, that is, not ‘bell-shaped’.</a:t>
            </a:r>
          </a:p>
          <a:p>
            <a:pPr marL="36900" indent="0">
              <a:buNone/>
            </a:pPr>
            <a:r>
              <a:rPr lang="en-US" sz="1800" dirty="0"/>
              <a:t>The distribution is right-skewed., meaning </a:t>
            </a:r>
            <a:r>
              <a:rPr lang="en-US" sz="1800" dirty="0">
                <a:solidFill>
                  <a:schemeClr val="tx1"/>
                </a:solidFill>
              </a:rPr>
              <a:t>the mean is to the right of the median.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Most SFAs are clustered on the left around zero debt, dragging the median to the left.</a:t>
            </a:r>
            <a:endParaRPr lang="en-US" sz="18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Most debt is concentrated on the right, dragging the mean to the right.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Result: There is a high variance—debt is spread out far from the mean. </a:t>
            </a:r>
          </a:p>
          <a:p>
            <a:pPr marL="36900" indent="0">
              <a:buNone/>
            </a:pPr>
            <a:r>
              <a:rPr lang="en-US" sz="1800" dirty="0"/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7D6CBB-622B-46D6-A9C9-9BA1412C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062" y="420129"/>
            <a:ext cx="3536902" cy="926614"/>
          </a:xfrm>
        </p:spPr>
        <p:txBody>
          <a:bodyPr>
            <a:normAutofit/>
          </a:bodyPr>
          <a:lstStyle/>
          <a:p>
            <a:r>
              <a:rPr lang="en-US" sz="3200" b="1" dirty="0"/>
              <a:t>Distribution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B6A8D8-BBEC-4CC5-ABBA-1BEBB427A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11" y="420129"/>
            <a:ext cx="6902540" cy="599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57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D663-A7ED-404D-B09E-8F7BB0DA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208257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AD85-6BC7-46BD-A59C-8079FB73A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30332"/>
            <a:ext cx="10353762" cy="1257300"/>
          </a:xfrm>
        </p:spPr>
        <p:txBody>
          <a:bodyPr>
            <a:normAutofit/>
          </a:bodyPr>
          <a:lstStyle/>
          <a:p>
            <a:r>
              <a:rPr lang="en-US" sz="4000" dirty="0"/>
              <a:t>Snapshot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15B2-CAE2-4F8F-97AC-188E53773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545" y="1487632"/>
            <a:ext cx="6118259" cy="4694474"/>
          </a:xfrm>
        </p:spPr>
        <p:txBody>
          <a:bodyPr>
            <a:normAutofit fontScale="85000" lnSpcReduction="10000"/>
          </a:bodyPr>
          <a:lstStyle/>
          <a:p>
            <a:pPr marL="36900" indent="0">
              <a:buNone/>
            </a:pPr>
            <a:r>
              <a:rPr lang="en-US" sz="2400" b="1" dirty="0">
                <a:solidFill>
                  <a:schemeClr val="tx1"/>
                </a:solidFill>
                <a:effectLst/>
                <a:latin typeface="Open Sans"/>
              </a:rPr>
              <a:t>2017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tx1"/>
                </a:solidFill>
                <a:effectLst/>
                <a:latin typeface="Open Sans"/>
              </a:rPr>
              <a:t>46 or </a:t>
            </a:r>
            <a:r>
              <a:rPr lang="en-US" sz="2100" i="0" dirty="0">
                <a:solidFill>
                  <a:schemeClr val="tx1"/>
                </a:solidFill>
                <a:effectLst/>
                <a:latin typeface="Open Sans"/>
              </a:rPr>
              <a:t>88% of SFAs reported unpaid meal debt.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100" dirty="0"/>
              <a:t>71% of unpaid debt was FP debt.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100" dirty="0"/>
              <a:t>29%  of unpaid debt was F&amp;R debt.</a:t>
            </a:r>
          </a:p>
          <a:p>
            <a:pPr marL="36900" indent="0">
              <a:buNone/>
            </a:pPr>
            <a:r>
              <a:rPr lang="en-US" sz="2400" b="1" dirty="0"/>
              <a:t>2019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100" dirty="0"/>
              <a:t>27 or 51% of  SFAs reported unpaid meal debt.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100" dirty="0"/>
              <a:t>80% of unpaid debt was FP debt.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100" dirty="0"/>
              <a:t>19% of unpaid debt was F&amp;R debt.</a:t>
            </a:r>
          </a:p>
          <a:p>
            <a:pPr marL="126900" indent="0">
              <a:buNone/>
            </a:pPr>
            <a:r>
              <a:rPr lang="en-US" sz="2400" b="1" dirty="0"/>
              <a:t>2020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100" dirty="0"/>
              <a:t>29 or 55% of SFAs reported unpaid meal debt.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100" dirty="0"/>
              <a:t>81% of unpaid debt was FP debt.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100" dirty="0"/>
              <a:t>18% of unpaid debt was F&amp;R debt.</a:t>
            </a:r>
          </a:p>
        </p:txBody>
      </p:sp>
    </p:spTree>
    <p:extLst>
      <p:ext uri="{BB962C8B-B14F-4D97-AF65-F5344CB8AC3E}">
        <p14:creationId xmlns:p14="http://schemas.microsoft.com/office/powerpoint/2010/main" val="1537361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09E8-2220-49C9-83B9-88B47202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2019 to 2020 . . .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92767-D2FE-4E4D-872E-93E72207D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748" y="2326866"/>
            <a:ext cx="8408504" cy="340789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 unpaid meal debt rose by 24%.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 or 44% of SFAs reported an increase in UPMD.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SFAs 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averaged a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15% increase in UPMD.</a:t>
            </a:r>
          </a:p>
          <a:p>
            <a:pPr marL="457200" marR="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 or 17% of SFAs saw a decrease in UPMD.</a:t>
            </a:r>
          </a:p>
          <a:p>
            <a:pPr marL="457200" marR="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 or 40% of SFAs saw no change.</a:t>
            </a:r>
          </a:p>
          <a:p>
            <a:pPr marL="457200" marR="0" indent="-45720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SFAs that saw no change, 20 or 38% had zero debt both years.</a:t>
            </a:r>
          </a:p>
        </p:txBody>
      </p:sp>
    </p:spTree>
    <p:extLst>
      <p:ext uri="{BB962C8B-B14F-4D97-AF65-F5344CB8AC3E}">
        <p14:creationId xmlns:p14="http://schemas.microsoft.com/office/powerpoint/2010/main" val="1656542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41111-9C35-42E9-AE51-0BDFEF41B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559" y="426460"/>
            <a:ext cx="3330304" cy="608722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700" dirty="0"/>
          </a:p>
          <a:p>
            <a:pPr marL="36900" indent="0">
              <a:buNone/>
            </a:pPr>
            <a:endParaRPr lang="en-US" sz="1700" dirty="0"/>
          </a:p>
          <a:p>
            <a:pPr marL="36900" indent="0">
              <a:buNone/>
            </a:pPr>
            <a:endParaRPr lang="en-US" sz="1700" dirty="0"/>
          </a:p>
          <a:p>
            <a:pPr marL="36900" indent="0">
              <a:buNone/>
            </a:pPr>
            <a:endParaRPr lang="en-US" sz="1700" dirty="0"/>
          </a:p>
          <a:p>
            <a:pPr marL="36900" indent="0">
              <a:buNone/>
            </a:pPr>
            <a:endParaRPr lang="en-US" sz="1700" dirty="0"/>
          </a:p>
          <a:p>
            <a:pPr marL="36900" indent="0">
              <a:buNone/>
            </a:pPr>
            <a:endParaRPr lang="en-US" sz="1700" dirty="0"/>
          </a:p>
          <a:p>
            <a:pPr marL="36900" indent="0">
              <a:buNone/>
            </a:pPr>
            <a:endParaRPr lang="en-US" sz="17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r>
              <a:rPr lang="en-US" sz="1800" dirty="0"/>
              <a:t>The decline in median debt is the result of debt becoming highly concentrated over the period of observation.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A2ACC-75A5-4A45-9D05-1AD5B0784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37" y="426460"/>
            <a:ext cx="7529212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36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3084-A407-43DD-9024-11E3B27BA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313" y="430270"/>
            <a:ext cx="3346776" cy="599745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r>
              <a:rPr lang="en-US" sz="1800" dirty="0"/>
              <a:t>Trends in total unpaid debt, average unpaid debt, and median unpaid debt by classification:</a:t>
            </a:r>
          </a:p>
          <a:p>
            <a:pPr marL="36900" indent="0">
              <a:buNone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District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Charter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RC</a:t>
            </a:r>
            <a:r>
              <a:rPr lang="en-US" sz="1300" dirty="0"/>
              <a:t>CI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B28EA-A1B5-4A11-A2DC-E01F6D5F8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337" y="430270"/>
            <a:ext cx="7506350" cy="59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0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97A3E-B76B-430F-B34B-8B6ED7193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60700"/>
            <a:ext cx="9797748" cy="483050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sz="2000" dirty="0"/>
          </a:p>
          <a:p>
            <a:pPr marL="36900" indent="0">
              <a:buNone/>
            </a:pPr>
            <a:endParaRPr lang="en-US" sz="2000" dirty="0"/>
          </a:p>
          <a:p>
            <a:pPr marL="36900" indent="0">
              <a:buNone/>
            </a:pPr>
            <a:endParaRPr lang="en-US" sz="2000" dirty="0"/>
          </a:p>
          <a:p>
            <a:pPr marL="36900" indent="0">
              <a:buNone/>
            </a:pPr>
            <a:br>
              <a:rPr lang="en-US" sz="2000" dirty="0"/>
            </a:br>
            <a:r>
              <a:rPr lang="en-US" sz="1800" dirty="0"/>
              <a:t>September 1, 2020</a:t>
            </a:r>
          </a:p>
          <a:p>
            <a:pPr marL="36900" indent="0" algn="just">
              <a:buNone/>
            </a:pPr>
            <a:endParaRPr lang="en-US" sz="1800" dirty="0"/>
          </a:p>
          <a:p>
            <a:pPr marL="36900" indent="0" algn="just">
              <a:buNone/>
            </a:pPr>
            <a:r>
              <a:rPr lang="en-US" sz="1800" dirty="0"/>
              <a:t>This research was conducted by Child Nutrition Programs in collaboration with Utahns Against Hunger under the direction of the Utah State Board of Education (USBE).</a:t>
            </a:r>
            <a:endParaRPr lang="en-US" sz="1800" dirty="0">
              <a:hlinkClick r:id="rId2" action="ppaction://hlinkfile"/>
            </a:endParaRPr>
          </a:p>
          <a:p>
            <a:pPr marL="36900" indent="0">
              <a:buNone/>
            </a:pPr>
            <a:r>
              <a:rPr lang="en-US" sz="1800" dirty="0">
                <a:hlinkClick r:id="rId2" action="ppaction://hlinkfile"/>
              </a:rPr>
              <a:t>Tableau workbook available here.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414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0CDF0B-6362-4AA6-843C-B318E2713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</a:blip>
          <a:srcRect l="2222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D221F0D2-C3E4-45CA-9D1A-644036392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D8ECA78-0DD3-4EC4-B982-AA065937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4040835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6843-F466-41C3-B5C3-7FE4316D5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7714"/>
            <a:ext cx="10353762" cy="1257300"/>
          </a:xfrm>
        </p:spPr>
        <p:txBody>
          <a:bodyPr>
            <a:normAutofit/>
          </a:bodyPr>
          <a:lstStyle/>
          <a:p>
            <a:pPr lvl="0"/>
            <a:r>
              <a:rPr lang="en-US" sz="3400" dirty="0"/>
              <a:t>Three tiers of debt:</a:t>
            </a:r>
          </a:p>
        </p:txBody>
      </p:sp>
      <p:graphicFrame>
        <p:nvGraphicFramePr>
          <p:cNvPr id="83" name="Content Placeholder 2">
            <a:extLst>
              <a:ext uri="{FF2B5EF4-FFF2-40B4-BE49-F238E27FC236}">
                <a16:creationId xmlns:a16="http://schemas.microsoft.com/office/drawing/2014/main" id="{7ED133EA-2056-47AA-AB3B-81616E1BB0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219226"/>
              </p:ext>
            </p:extLst>
          </p:nvPr>
        </p:nvGraphicFramePr>
        <p:xfrm>
          <a:off x="919119" y="903514"/>
          <a:ext cx="10353675" cy="5736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6000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87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9BA720-2417-4EDB-9A5B-CC01470D10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17314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98" name="Picture 89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00C80-BA41-41F1-A2DF-9FD95CA2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435" y="1023730"/>
            <a:ext cx="3369365" cy="4671391"/>
          </a:xfrm>
        </p:spPr>
        <p:txBody>
          <a:bodyPr anchor="t">
            <a:noAutofit/>
          </a:bodyPr>
          <a:lstStyle/>
          <a:p>
            <a:pPr marL="36900" indent="0">
              <a:lnSpc>
                <a:spcPct val="100000"/>
              </a:lnSpc>
              <a:buNone/>
            </a:pPr>
            <a:endParaRPr lang="en-US" sz="1800" dirty="0"/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/>
              <a:t>91% of Utah’s UPMD is concentrated in a handful of districts along the Wasatch Front:</a:t>
            </a:r>
          </a:p>
          <a:p>
            <a:pPr marL="36900" indent="0">
              <a:lnSpc>
                <a:spcPct val="100000"/>
              </a:lnSpc>
              <a:buNone/>
            </a:pPr>
            <a:endParaRPr lang="en-US" sz="2000" dirty="0"/>
          </a:p>
          <a:p>
            <a:pPr marL="36900" indent="0">
              <a:lnSpc>
                <a:spcPct val="100000"/>
              </a:lnSpc>
              <a:buNone/>
            </a:pPr>
            <a:r>
              <a:rPr lang="en-US" sz="1800" dirty="0"/>
              <a:t>	Granite School District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1800" dirty="0"/>
              <a:t>	Tooele School District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1800" dirty="0"/>
              <a:t>	Davis School District 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1800" dirty="0"/>
              <a:t>	Alpine School District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1800" dirty="0"/>
              <a:t>	No Summit School District</a:t>
            </a:r>
          </a:p>
        </p:txBody>
      </p:sp>
    </p:spTree>
    <p:extLst>
      <p:ext uri="{BB962C8B-B14F-4D97-AF65-F5344CB8AC3E}">
        <p14:creationId xmlns:p14="http://schemas.microsoft.com/office/powerpoint/2010/main" val="891508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644271-2C7B-4C8E-9F49-85CC3EF5D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16" y="434080"/>
            <a:ext cx="7521592" cy="5989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D4F85E-E6F1-4E6B-8941-A819F6541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2631" y="4829177"/>
            <a:ext cx="3177867" cy="159474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72D4C7-9B5D-48D5-A4D8-4BC63807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8933" y="632178"/>
            <a:ext cx="3300951" cy="5791741"/>
          </a:xfrm>
        </p:spPr>
        <p:txBody>
          <a:bodyPr anchor="t">
            <a:noAutofit/>
          </a:bodyPr>
          <a:lstStyle/>
          <a:p>
            <a:pPr marL="36900" indent="0" algn="ctr">
              <a:lnSpc>
                <a:spcPct val="100000"/>
              </a:lnSpc>
              <a:buNone/>
            </a:pPr>
            <a:endParaRPr lang="en-US" sz="2400" dirty="0"/>
          </a:p>
          <a:p>
            <a:pPr marL="36900" indent="0">
              <a:lnSpc>
                <a:spcPct val="100000"/>
              </a:lnSpc>
              <a:buNone/>
            </a:pPr>
            <a:endParaRPr lang="en-US" sz="1800" dirty="0"/>
          </a:p>
          <a:p>
            <a:pPr marL="36900" indent="0">
              <a:lnSpc>
                <a:spcPct val="100000"/>
              </a:lnSpc>
              <a:buNone/>
            </a:pPr>
            <a:endParaRPr lang="en-US" sz="1800" dirty="0"/>
          </a:p>
          <a:p>
            <a:pPr marL="36900" indent="0" algn="r">
              <a:lnSpc>
                <a:spcPct val="100000"/>
              </a:lnSpc>
              <a:buNone/>
            </a:pPr>
            <a:endParaRPr lang="en-US" sz="1800" dirty="0"/>
          </a:p>
          <a:p>
            <a:pPr marL="36900" indent="0" algn="ctr">
              <a:lnSpc>
                <a:spcPct val="100000"/>
              </a:lnSpc>
              <a:buNone/>
            </a:pPr>
            <a:endParaRPr lang="en-US" sz="2400" dirty="0"/>
          </a:p>
          <a:p>
            <a:pPr marL="36900" indent="0">
              <a:lnSpc>
                <a:spcPct val="100000"/>
              </a:lnSpc>
              <a:buNone/>
            </a:pPr>
            <a:r>
              <a:rPr lang="en-US" sz="2400" dirty="0"/>
              <a:t>Debt Structure</a:t>
            </a:r>
            <a:endParaRPr lang="en-US" sz="1800" dirty="0"/>
          </a:p>
          <a:p>
            <a:pPr marL="36900" indent="0">
              <a:lnSpc>
                <a:spcPct val="100000"/>
              </a:lnSpc>
              <a:buNone/>
            </a:pPr>
            <a:r>
              <a:rPr lang="en-US" sz="1800" dirty="0"/>
              <a:t>These districts are responsible for 77% of the growth in unpaid meal debt from 2017-2020.</a:t>
            </a:r>
          </a:p>
          <a:p>
            <a:pPr marL="36900" indent="0" algn="ctr">
              <a:lnSpc>
                <a:spcPct val="100000"/>
              </a:lnSpc>
              <a:buNone/>
            </a:pPr>
            <a:endParaRPr lang="en-US" sz="1800" dirty="0"/>
          </a:p>
          <a:p>
            <a:pPr marL="36900" indent="0" algn="ctr">
              <a:lnSpc>
                <a:spcPct val="100000"/>
              </a:lnSpc>
              <a:buNone/>
            </a:pPr>
            <a:endParaRPr lang="en-US" sz="1800" dirty="0"/>
          </a:p>
          <a:p>
            <a:pPr marL="36900" indent="0" algn="ctr">
              <a:lnSpc>
                <a:spcPct val="100000"/>
              </a:lnSpc>
              <a:buNone/>
            </a:pPr>
            <a:endParaRPr lang="en-US" sz="1800" dirty="0"/>
          </a:p>
          <a:p>
            <a:pPr marL="36900" indent="0">
              <a:lnSpc>
                <a:spcPct val="100000"/>
              </a:lnSpc>
              <a:buNone/>
            </a:pPr>
            <a:endParaRPr lang="en-US" sz="1800" dirty="0"/>
          </a:p>
          <a:p>
            <a:pPr marL="36900" indent="0">
              <a:lnSpc>
                <a:spcPct val="100000"/>
              </a:lnSpc>
              <a:buNone/>
            </a:pPr>
            <a:r>
              <a:rPr lang="en-US" sz="1800" dirty="0"/>
              <a:t>t</a:t>
            </a:r>
          </a:p>
          <a:p>
            <a:pPr marL="36900" indent="0">
              <a:lnSpc>
                <a:spcPct val="10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1999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0F16-CED5-4544-82BE-D5C857D9B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729" y="361626"/>
            <a:ext cx="4309923" cy="6134748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endParaRPr lang="en-US" sz="2200" dirty="0"/>
          </a:p>
          <a:p>
            <a:pPr marL="36900" indent="0" algn="ctr">
              <a:buNone/>
            </a:pPr>
            <a:r>
              <a:rPr lang="en-US" sz="2200" dirty="0"/>
              <a:t>How much debt did SFAs pay down in 2020?</a:t>
            </a:r>
          </a:p>
          <a:p>
            <a:pPr marL="36900" indent="0">
              <a:buNone/>
            </a:pPr>
            <a:endParaRPr lang="en-US" sz="1600" dirty="0"/>
          </a:p>
          <a:p>
            <a:pPr marL="36900" indent="0" algn="ctr">
              <a:buNone/>
            </a:pPr>
            <a:r>
              <a:rPr lang="en-US" sz="1800" b="1" dirty="0"/>
              <a:t>Models for Success?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Box Elder		$947,518 / 950,094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Nebo			$51,206  /  51,206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Grand		</a:t>
            </a:r>
            <a:r>
              <a:rPr lang="en-US" sz="1800" b="1" dirty="0"/>
              <a:t>$</a:t>
            </a:r>
            <a:r>
              <a:rPr lang="en-US" sz="1800" dirty="0"/>
              <a:t>16,263  /  16,263</a:t>
            </a:r>
          </a:p>
          <a:p>
            <a:pPr marL="36900" indent="0">
              <a:buNone/>
            </a:pPr>
            <a:endParaRPr lang="en-US" sz="1800" b="1" dirty="0"/>
          </a:p>
          <a:p>
            <a:pPr marL="36900" indent="0" algn="ctr">
              <a:buNone/>
            </a:pPr>
            <a:r>
              <a:rPr lang="en-US" sz="1800" b="1" dirty="0"/>
              <a:t>Points of Contrast: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Granite				$0 / 412,911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Alpine				$0 / 52,900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FAB985-1442-4152-A42E-9023C785A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926" y="0"/>
            <a:ext cx="7552074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118052-1EA9-4456-9723-CB8BDCF3E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926" y="0"/>
            <a:ext cx="7513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25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1905-DF5E-41DD-9583-9B51E6BB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26537"/>
            <a:ext cx="10353762" cy="1242391"/>
          </a:xfrm>
        </p:spPr>
        <p:txBody>
          <a:bodyPr>
            <a:normAutofit/>
          </a:bodyPr>
          <a:lstStyle/>
          <a:p>
            <a:r>
              <a:rPr lang="en-US" sz="3600" dirty="0"/>
              <a:t>Granite SD Policy </a:t>
            </a:r>
            <a:r>
              <a:rPr lang="en-US" sz="3600" dirty="0">
                <a:hlinkClick r:id="rId2"/>
              </a:rPr>
              <a:t>(link)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810FD-9EDA-4577-84A9-CAED557DB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474" y="2234453"/>
            <a:ext cx="8319052" cy="3654283"/>
          </a:xfrm>
        </p:spPr>
        <p:txBody>
          <a:bodyPr>
            <a:normAutofit fontScale="92500" lnSpcReduction="20000"/>
          </a:bodyPr>
          <a:lstStyle/>
          <a:p>
            <a:pPr marL="0" marR="0" lvl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(Granite has implemented new meal debt policies for SY 2021)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Students will not be denied meals due to inability to pay.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(New) Schools send out low balance notices prior to students needing to charge.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(New) Schools use automated calls and emails to notify parents of negative balances.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School nutrition departments are instructed to ascertain if a school meal application is appropriate for the student in question.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Collection practices are not specified.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54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1905-DF5E-41DD-9583-9B51E6BB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711906"/>
            <a:ext cx="10353762" cy="982075"/>
          </a:xfrm>
        </p:spPr>
        <p:txBody>
          <a:bodyPr>
            <a:normAutofit/>
          </a:bodyPr>
          <a:lstStyle/>
          <a:p>
            <a:r>
              <a:rPr lang="en-US" sz="3600" dirty="0"/>
              <a:t>Box Elder SD Policy </a:t>
            </a:r>
            <a:r>
              <a:rPr lang="en-US" sz="3600" dirty="0">
                <a:hlinkClick r:id="rId2"/>
              </a:rPr>
              <a:t>(link)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810FD-9EDA-4577-84A9-CAED557DB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199" y="1992199"/>
            <a:ext cx="8229601" cy="2994329"/>
          </a:xfrm>
        </p:spPr>
        <p:txBody>
          <a:bodyPr>
            <a:noAutofit/>
          </a:bodyPr>
          <a:lstStyle/>
          <a:p>
            <a:pPr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Students whose families receive benefits from SNAP,  FEP,  or FDPIR are automatically eligible for free meals.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Schools will notify parents weekly (and students when appropriate) when the account is in the negative.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the absence of payment arrangements, students with a negative balance will receive alternative meals.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Schools are to contact parents at least 48 hours before a student is to be given an alternative lunch.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167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1905-DF5E-41DD-9583-9B51E6BB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109" y="755375"/>
            <a:ext cx="10353762" cy="982075"/>
          </a:xfrm>
        </p:spPr>
        <p:txBody>
          <a:bodyPr>
            <a:normAutofit/>
          </a:bodyPr>
          <a:lstStyle/>
          <a:p>
            <a:r>
              <a:rPr lang="en-US" sz="3600" dirty="0"/>
              <a:t>Box Elder Policy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810FD-9EDA-4577-84A9-CAED557DB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189" y="1737450"/>
            <a:ext cx="8229601" cy="3798337"/>
          </a:xfrm>
        </p:spPr>
        <p:txBody>
          <a:bodyPr>
            <a:noAutofit/>
          </a:bodyPr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Schools are authorized to send accounts to collections:</a:t>
            </a:r>
          </a:p>
          <a:p>
            <a:pPr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That have a negative balance of $35 or more;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 less than two weeks after parents have been notified of the delinquent account either through personal communication or certified letter.</a:t>
            </a:r>
          </a:p>
          <a:p>
            <a:pPr lvl="1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Secondary students (grades 6-12) may be denied lunch once their account has been sent to collections. 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Schools will notify students at least 24 hours in advance before lunch is to be denied.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344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AA634-8935-4C1E-A7B1-C3CA4E2DD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8096" y="430270"/>
            <a:ext cx="3281497" cy="59974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From 2017-2020, three out of four measures show a decline in charter school debt.</a:t>
            </a:r>
          </a:p>
          <a:p>
            <a:pPr marL="3690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Meanwhile, three out of four measures show an increase in district debt.</a:t>
            </a:r>
          </a:p>
          <a:p>
            <a:pPr marL="3690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E5921-C31C-415B-A5BB-BE8032F6B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06" y="430270"/>
            <a:ext cx="7513971" cy="59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69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58CA-72F8-4459-8E97-774CB614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59" y="2718816"/>
            <a:ext cx="3050149" cy="1037844"/>
          </a:xfrm>
        </p:spPr>
        <p:txBody>
          <a:bodyPr>
            <a:normAutofit/>
          </a:bodyPr>
          <a:lstStyle/>
          <a:p>
            <a:r>
              <a:rPr lang="en-US" sz="2800" dirty="0"/>
              <a:t>Recovery 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817F51-158C-40A6-906F-10B07E10F5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76879" y="693325"/>
            <a:ext cx="7410450" cy="547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4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71D7-D0AB-4BA5-A8EE-DD49B2157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264836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8E76-A843-4E72-B157-6C660F3C8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743200"/>
            <a:ext cx="9440034" cy="1143000"/>
          </a:xfrm>
        </p:spPr>
        <p:txBody>
          <a:bodyPr>
            <a:noAutofit/>
          </a:bodyPr>
          <a:lstStyle/>
          <a:p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Input From Food </a:t>
            </a:r>
            <a:br>
              <a:rPr lang="en-US" sz="3600" dirty="0"/>
            </a:br>
            <a:r>
              <a:rPr lang="en-US" sz="3600" dirty="0"/>
              <a:t>Service Coordinators</a:t>
            </a:r>
          </a:p>
        </p:txBody>
      </p:sp>
    </p:spTree>
    <p:extLst>
      <p:ext uri="{BB962C8B-B14F-4D97-AF65-F5344CB8AC3E}">
        <p14:creationId xmlns:p14="http://schemas.microsoft.com/office/powerpoint/2010/main" val="3738201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3217-BBA7-4242-AC39-9FFF88EF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Role of Policy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815F-7926-4C8A-B811-ACFC04D5F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093" y="2096328"/>
            <a:ext cx="8627166" cy="3714749"/>
          </a:xfrm>
        </p:spPr>
        <p:txBody>
          <a:bodyPr>
            <a:normAutofit/>
          </a:bodyPr>
          <a:lstStyle/>
          <a:p>
            <a:pPr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have a policy in place that helps keep our balances very low.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~Melanie Miller, Ogden School District</a:t>
            </a:r>
            <a:b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More support from the superintendent to support a better negative balance policy.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~Marni Shepherd, Juab School District</a:t>
            </a:r>
            <a:b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New policy has helped a ton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~Jodi Lum, Lincoln Academy</a:t>
            </a:r>
            <a:b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now have a policy in place for negative balances. This has helped keep balances low.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~ Sheri Sear, Bonneville Academy</a:t>
            </a:r>
          </a:p>
        </p:txBody>
      </p:sp>
    </p:spTree>
    <p:extLst>
      <p:ext uri="{BB962C8B-B14F-4D97-AF65-F5344CB8AC3E}">
        <p14:creationId xmlns:p14="http://schemas.microsoft.com/office/powerpoint/2010/main" val="947282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3217-BBA7-4242-AC39-9FFF88EF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Role of Staff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815F-7926-4C8A-B811-ACFC04D5F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158" y="1866900"/>
            <a:ext cx="8975035" cy="4220817"/>
          </a:xfrm>
        </p:spPr>
        <p:txBody>
          <a:bodyPr>
            <a:noAutofit/>
          </a:bodyPr>
          <a:lstStyle/>
          <a:p>
            <a:pPr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9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previous director did not spend as much time encouraging families to complete free and reduced applications. </a:t>
            </a:r>
            <a:r>
              <a:rPr lang="en-US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~Alysha Packard, Grand School District</a:t>
            </a:r>
          </a:p>
          <a:p>
            <a:pPr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900" i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 have become more proactive about early contact. </a:t>
            </a:r>
            <a:r>
              <a:rPr lang="en-US" sz="19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~ Paula Masterson, NorthStar Academy</a:t>
            </a:r>
          </a:p>
          <a:p>
            <a:pPr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9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have started checking qualifying children for siblings. </a:t>
            </a:r>
            <a:r>
              <a:rPr lang="en-US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en-US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Jeneane</a:t>
            </a:r>
            <a:r>
              <a:rPr lang="en-US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Warren, Emery School District</a:t>
            </a:r>
            <a:endParaRPr lang="en-US" sz="19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9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have a person who calls and emails parents. </a:t>
            </a:r>
            <a:r>
              <a:rPr lang="en-US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~Sharleen Breese, Summit Academy</a:t>
            </a:r>
          </a:p>
          <a:p>
            <a:pPr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9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Daily reminders for parents. </a:t>
            </a:r>
            <a:r>
              <a:rPr lang="en-US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~Paula Loveland, Iron School District</a:t>
            </a:r>
          </a:p>
          <a:p>
            <a:pPr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9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collect before the end of the school day. </a:t>
            </a:r>
            <a:r>
              <a:rPr lang="en-US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~Laura Adams, Garfield School District</a:t>
            </a: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910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8E76-A843-4E72-B157-6C660F3C8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754245"/>
          </a:xfrm>
        </p:spPr>
        <p:txBody>
          <a:bodyPr>
            <a:noAutofit/>
          </a:bodyPr>
          <a:lstStyle/>
          <a:p>
            <a:r>
              <a:rPr lang="en-US" sz="4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6348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3B39-A6B2-403E-8D88-85D35D27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95" y="326572"/>
            <a:ext cx="10353762" cy="1257300"/>
          </a:xfrm>
        </p:spPr>
        <p:txBody>
          <a:bodyPr>
            <a:normAutofit/>
          </a:bodyPr>
          <a:lstStyle/>
          <a:p>
            <a:r>
              <a:rPr lang="en-US" sz="3600" dirty="0"/>
              <a:t>Prior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12DA8-A6C7-49E7-867C-51575DFB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517" y="1580991"/>
            <a:ext cx="8390965" cy="439782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Nirvi Shah, “Districts Tackling Meal Debt,” </a:t>
            </a:r>
            <a:r>
              <a:rPr lang="en-US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Education Week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 31, no. 30 (2012): 1-17,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100" i="1" dirty="0">
              <a:solidFill>
                <a:schemeClr val="tx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Report to Congress: Review of Local Policies on Meal Charges and Provision of Alternate Meals June 2016 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(Washington D.C.: USDA, 2016),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i="1" dirty="0">
              <a:solidFill>
                <a:schemeClr val="tx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100" i="1" dirty="0">
              <a:solidFill>
                <a:schemeClr val="tx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School Nutrition Operations Report: The State of School Nutrition 2014 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(Arlington: School Nutrition Association, 2014),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i="1" dirty="0">
              <a:solidFill>
                <a:schemeClr val="tx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100" i="1" dirty="0">
              <a:solidFill>
                <a:schemeClr val="tx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School Nutrition Operations Report: The State of School Nutrition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2016 (Arlington: School Nutrition Association, 2016),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i="1" dirty="0">
              <a:solidFill>
                <a:schemeClr val="tx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100" i="1" dirty="0">
              <a:solidFill>
                <a:schemeClr val="tx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School Nutrition Operations Report: The State of School Nutrition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2018 (Arlington: School Nutrition Association, 2018).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100" i="1" dirty="0">
              <a:solidFill>
                <a:schemeClr val="tx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School Nutrition Trends Report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2019 (Arlington: School Nutrition Association, 2019),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43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8251-1F1E-4ED5-9A84-1C9C95D3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7442"/>
            <a:ext cx="10353762" cy="1400516"/>
          </a:xfrm>
        </p:spPr>
        <p:txBody>
          <a:bodyPr>
            <a:normAutofit/>
          </a:bodyPr>
          <a:lstStyle/>
          <a:p>
            <a:r>
              <a:rPr lang="en-US" sz="3200" dirty="0"/>
              <a:t>Historical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1393C-5CC4-42B6-912F-B836287C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324" y="1961958"/>
            <a:ext cx="5559973" cy="356904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‘Great Recession’ destroys 17.8 trillion in wealth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(link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 alters the distribution of wealth in the United States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(</a:t>
            </a:r>
            <a:r>
              <a:rPr lang="en-US" sz="1800" i="1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see increase in Gini index, 2007-2015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)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There is significant growth of 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unpaid meal debt in urban and rural areas in the United States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(link)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olidFill>
                <a:schemeClr val="accent2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sz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sz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br>
              <a:rPr lang="en-US" sz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sz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sz="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Child poverty in America peaks at 21%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(link)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AE0396-8C24-46D4-8DF9-80D669BC47AC}"/>
              </a:ext>
            </a:extLst>
          </p:cNvPr>
          <p:cNvSpPr txBox="1">
            <a:spLocks/>
          </p:cNvSpPr>
          <p:nvPr/>
        </p:nvSpPr>
        <p:spPr>
          <a:xfrm>
            <a:off x="2017985" y="1944415"/>
            <a:ext cx="1990493" cy="35865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2007–2009 </a:t>
            </a:r>
            <a: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36900" indent="0">
              <a:buFont typeface="Wingdings 2" charset="2"/>
              <a:buNone/>
            </a:pPr>
            <a:endParaRPr lang="en-US" sz="2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>
              <a:buFont typeface="Wingdings 2" charset="2"/>
              <a:buNone/>
            </a:pPr>
            <a:b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2009–2011</a:t>
            </a:r>
            <a:br>
              <a:rPr lang="en-US" sz="1400" dirty="0"/>
            </a:br>
            <a:endParaRPr lang="en-US" sz="1400" dirty="0"/>
          </a:p>
          <a:p>
            <a:pPr marL="36900" indent="0">
              <a:buNone/>
            </a:pPr>
            <a:b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2010</a:t>
            </a:r>
            <a:r>
              <a:rPr lang="en-US" sz="2400" dirty="0"/>
              <a:t> </a:t>
            </a:r>
          </a:p>
          <a:p>
            <a:pPr marL="36900" indent="0" algn="r">
              <a:buFont typeface="Wingdings 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0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B7F5-3C41-4904-8711-190EE34F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107576"/>
            <a:ext cx="10353762" cy="2003611"/>
          </a:xfrm>
        </p:spPr>
        <p:txBody>
          <a:bodyPr>
            <a:normAutofit/>
          </a:bodyPr>
          <a:lstStyle/>
          <a:p>
            <a:r>
              <a:rPr lang="en-US" sz="3200" dirty="0"/>
              <a:t>National &amp; Historical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C2168-12FB-40B0-B014-FB2015E9C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035" y="1896036"/>
            <a:ext cx="5448156" cy="4147926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School Nutrition Association (SNA) conducts the first national survey of UPMD. 58% of SFAs report having UPMD at the end of the school year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(link)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65% of state education departments reportedly lack policies to resolve such debt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(link)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1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1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</a:rPr>
              <a:t>71% of SFAs report 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UPMD for the school year. The </a:t>
            </a:r>
            <a:r>
              <a:rPr lang="en-US" sz="1800" dirty="0">
                <a:effectLst/>
              </a:rPr>
              <a:t>median UPMD in the survey is $2,000 </a:t>
            </a:r>
            <a:r>
              <a:rPr lang="en-US" sz="1800" dirty="0">
                <a:solidFill>
                  <a:srgbClr val="5F5F5F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(link)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</a:rPr>
              <a:t>.</a:t>
            </a:r>
            <a:r>
              <a:rPr lang="en-US" sz="1800" dirty="0">
                <a:effectLst/>
              </a:rPr>
              <a:t> </a:t>
            </a:r>
            <a:b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</a:rPr>
            </a:br>
            <a:br>
              <a:rPr lang="en-US" sz="1000" dirty="0">
                <a:solidFill>
                  <a:schemeClr val="accent2">
                    <a:lumMod val="50000"/>
                  </a:schemeClr>
                </a:solidFill>
                <a:effectLst/>
              </a:rPr>
            </a:br>
            <a:endParaRPr lang="en-US" sz="800" dirty="0"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pPr marL="36900" indent="0">
              <a:buNone/>
            </a:pPr>
            <a:r>
              <a:rPr lang="en-US" sz="1800" dirty="0">
                <a:effectLst/>
              </a:rPr>
              <a:t>76% of SFAs report 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UPMD for the school year.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median UPMD </a:t>
            </a:r>
            <a:r>
              <a:rPr lang="en-US" sz="1800" dirty="0">
                <a:effectLst/>
              </a:rPr>
              <a:t>increases to $2,500 </a:t>
            </a:r>
            <a:r>
              <a:rPr lang="en-US" sz="1800" dirty="0">
                <a:solidFill>
                  <a:srgbClr val="5F5F5F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(link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</a:rPr>
              <a:t>.</a:t>
            </a:r>
          </a:p>
          <a:p>
            <a:pPr marL="36900" indent="0">
              <a:buNone/>
            </a:pPr>
            <a:endParaRPr lang="en-US" sz="500" dirty="0"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pPr marL="36900" indent="0">
              <a:buNone/>
            </a:pPr>
            <a:r>
              <a:rPr lang="en-US" sz="1800" dirty="0">
                <a:effectLst/>
              </a:rPr>
              <a:t>75% of SFAs report </a:t>
            </a:r>
            <a:r>
              <a:rPr lang="en-US" sz="18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UPMD for the school year. </a:t>
            </a:r>
            <a:r>
              <a:rPr lang="en-US" sz="1800" dirty="0">
                <a:effectLst/>
              </a:rPr>
              <a:t>National Median UPMD increases to $3,400 </a:t>
            </a:r>
            <a:r>
              <a:rPr lang="en-US" sz="1800" dirty="0">
                <a:effectLst/>
                <a:hlinkClick r:id="rId5"/>
              </a:rPr>
              <a:t>(link)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</a:rPr>
              <a:t>. </a:t>
            </a:r>
            <a:r>
              <a:rPr lang="en-US" sz="1800" dirty="0">
                <a:effectLst/>
                <a:cs typeface="Times New Roman" panose="02020603050405020304" pitchFamily="18" charset="0"/>
              </a:rPr>
              <a:t>The 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ational average UPMD per district is $19,123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(link)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93624C-6F98-4989-9643-E43F854DDB7A}"/>
              </a:ext>
            </a:extLst>
          </p:cNvPr>
          <p:cNvSpPr txBox="1">
            <a:spLocks/>
          </p:cNvSpPr>
          <p:nvPr/>
        </p:nvSpPr>
        <p:spPr>
          <a:xfrm>
            <a:off x="2091559" y="1896035"/>
            <a:ext cx="1240127" cy="41479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2011</a:t>
            </a:r>
            <a:b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</a:rPr>
              <a:t>2013</a:t>
            </a:r>
            <a:br>
              <a:rPr lang="en-US" sz="2400" dirty="0">
                <a:effectLst/>
                <a:cs typeface="Times New Roman" panose="02020603050405020304" pitchFamily="18" charset="0"/>
              </a:rPr>
            </a:br>
            <a:endParaRPr lang="en-US" sz="1400" dirty="0">
              <a:effectLst/>
              <a:cs typeface="Times New Roman" panose="02020603050405020304" pitchFamily="18" charset="0"/>
            </a:endParaRPr>
          </a:p>
          <a:p>
            <a:pPr marL="36900" indent="0">
              <a:buFont typeface="Wingdings 2" charset="2"/>
              <a:buNone/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2015</a:t>
            </a:r>
            <a:b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04539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D663-A7ED-404D-B09E-8F7BB0DA2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</a:p>
        </p:txBody>
      </p:sp>
    </p:spTree>
    <p:extLst>
      <p:ext uri="{BB962C8B-B14F-4D97-AF65-F5344CB8AC3E}">
        <p14:creationId xmlns:p14="http://schemas.microsoft.com/office/powerpoint/2010/main" val="14221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C812-31AF-45B1-A1BC-87F5F0B7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813238"/>
            <a:ext cx="10353762" cy="1257300"/>
          </a:xfrm>
        </p:spPr>
        <p:txBody>
          <a:bodyPr>
            <a:normAutofit/>
          </a:bodyPr>
          <a:lstStyle/>
          <a:p>
            <a:r>
              <a:rPr lang="en-US" sz="3600" dirty="0"/>
              <a:t>Approach—</a:t>
            </a:r>
            <a:r>
              <a:rPr lang="en-US" sz="3600" i="1" dirty="0"/>
              <a:t>descriptive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45A3B-5B19-4D6B-B38E-6AB81D998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954924"/>
            <a:ext cx="10353762" cy="3195145"/>
          </a:xfrm>
        </p:spPr>
        <p:txBody>
          <a:bodyPr>
            <a:noAutofit/>
          </a:bodyPr>
          <a:lstStyle/>
          <a:p>
            <a:pPr marL="36900" indent="0">
              <a:buNone/>
            </a:pPr>
            <a:endParaRPr lang="en-US" sz="2400" dirty="0"/>
          </a:p>
          <a:p>
            <a:pPr marL="36900" indent="0">
              <a:buNone/>
            </a:pPr>
            <a:r>
              <a:rPr lang="en-US" sz="2400" dirty="0"/>
              <a:t>Descriptive statistics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i="1" dirty="0"/>
              <a:t>Mathematical methods for summarizing information about a sample.</a:t>
            </a:r>
            <a:endParaRPr lang="en-US" sz="1800" dirty="0"/>
          </a:p>
          <a:p>
            <a:pPr marL="36900" indent="0">
              <a:buNone/>
            </a:pPr>
            <a:endParaRPr lang="en-US" sz="2400" dirty="0"/>
          </a:p>
          <a:p>
            <a:pPr marL="36900" indent="0">
              <a:buNone/>
            </a:pPr>
            <a:r>
              <a:rPr lang="en-US" sz="2400" dirty="0"/>
              <a:t>Inferential statistics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i="1" dirty="0"/>
              <a:t>Mathematical methods for drawing inferences about a population based on a sample.</a:t>
            </a:r>
          </a:p>
        </p:txBody>
      </p:sp>
    </p:spTree>
    <p:extLst>
      <p:ext uri="{BB962C8B-B14F-4D97-AF65-F5344CB8AC3E}">
        <p14:creationId xmlns:p14="http://schemas.microsoft.com/office/powerpoint/2010/main" val="27802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DC02-1F50-4735-82E5-3C293E94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182756"/>
            <a:ext cx="10353762" cy="1281043"/>
          </a:xfrm>
        </p:spPr>
        <p:txBody>
          <a:bodyPr>
            <a:normAutofit/>
          </a:bodyPr>
          <a:lstStyle/>
          <a:p>
            <a:br>
              <a:rPr lang="en-US" sz="3600" b="1" dirty="0"/>
            </a:br>
            <a:r>
              <a:rPr lang="en-US" sz="3600" b="1" dirty="0"/>
              <a:t>Units of Observation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FAF423-96F2-45D3-8FEA-39FC834718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868689"/>
              </p:ext>
            </p:extLst>
          </p:nvPr>
        </p:nvGraphicFramePr>
        <p:xfrm>
          <a:off x="1637945" y="2872066"/>
          <a:ext cx="8905461" cy="212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33915">
                  <a:extLst>
                    <a:ext uri="{9D8B030D-6E8A-4147-A177-3AD203B41FA5}">
                      <a16:colId xmlns:a16="http://schemas.microsoft.com/office/drawing/2014/main" val="3320787326"/>
                    </a:ext>
                  </a:extLst>
                </a:gridCol>
                <a:gridCol w="1803059">
                  <a:extLst>
                    <a:ext uri="{9D8B030D-6E8A-4147-A177-3AD203B41FA5}">
                      <a16:colId xmlns:a16="http://schemas.microsoft.com/office/drawing/2014/main" val="2174854912"/>
                    </a:ext>
                  </a:extLst>
                </a:gridCol>
                <a:gridCol w="2968487">
                  <a:extLst>
                    <a:ext uri="{9D8B030D-6E8A-4147-A177-3AD203B41FA5}">
                      <a16:colId xmlns:a16="http://schemas.microsoft.com/office/drawing/2014/main" val="1627417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of Observation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Observation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5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School Food Authority (SFA)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2017, 2029, 2020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95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 1053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2017, 2029, 2020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1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Charter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 1053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2017, 2029, 2020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88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Residential Child Care Institution (RCCI)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 1053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2019, 2020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219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242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862e990-639a-4bd7-865d-81b3c75f184a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A1E2A23467F64AAB526AFE2BD714E1" ma:contentTypeVersion="9" ma:contentTypeDescription="Create a new document." ma:contentTypeScope="" ma:versionID="01715b1b60f74531198b7e2fa7a6d6ff">
  <xsd:schema xmlns:xsd="http://www.w3.org/2001/XMLSchema" xmlns:xs="http://www.w3.org/2001/XMLSchema" xmlns:p="http://schemas.microsoft.com/office/2006/metadata/properties" xmlns:ns1="http://schemas.microsoft.com/sharepoint/v3" xmlns:ns3="e862e990-639a-4bd7-865d-81b3c75f184a" xmlns:ns4="411216c1-383c-4373-9a1f-0a6a44798131" targetNamespace="http://schemas.microsoft.com/office/2006/metadata/properties" ma:root="true" ma:fieldsID="3c93384f7f6db192c7b80431ecb2a7e1" ns1:_="" ns3:_="" ns4:_="">
    <xsd:import namespace="http://schemas.microsoft.com/sharepoint/v3"/>
    <xsd:import namespace="e862e990-639a-4bd7-865d-81b3c75f184a"/>
    <xsd:import namespace="411216c1-383c-4373-9a1f-0a6a447981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62e990-639a-4bd7-865d-81b3c75f18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1216c1-383c-4373-9a1f-0a6a4479813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purl.org/dc/terms/"/>
    <ds:schemaRef ds:uri="http://schemas.microsoft.com/office/2006/documentManagement/types"/>
    <ds:schemaRef ds:uri="e862e990-639a-4bd7-865d-81b3c75f184a"/>
    <ds:schemaRef ds:uri="http://purl.org/dc/dcmitype/"/>
    <ds:schemaRef ds:uri="411216c1-383c-4373-9a1f-0a6a44798131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4E80DFC-1A29-4B8E-8429-5A297355A9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862e990-639a-4bd7-865d-81b3c75f184a"/>
    <ds:schemaRef ds:uri="411216c1-383c-4373-9a1f-0a6a447981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1855</Words>
  <Application>Microsoft Office PowerPoint</Application>
  <PresentationFormat>Widescreen</PresentationFormat>
  <Paragraphs>477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 Nova</vt:lpstr>
      <vt:lpstr>Arial Nova Light</vt:lpstr>
      <vt:lpstr>Calibri</vt:lpstr>
      <vt:lpstr>Open Sans</vt:lpstr>
      <vt:lpstr>Symbol</vt:lpstr>
      <vt:lpstr>Wingdings</vt:lpstr>
      <vt:lpstr>Wingdings 2</vt:lpstr>
      <vt:lpstr>SlateVTI</vt:lpstr>
      <vt:lpstr>   Utah’s Unpaid Meal Debt</vt:lpstr>
      <vt:lpstr>PowerPoint Presentation</vt:lpstr>
      <vt:lpstr>Background</vt:lpstr>
      <vt:lpstr>Prior Literature</vt:lpstr>
      <vt:lpstr>Historical Context</vt:lpstr>
      <vt:lpstr>National &amp; Historical Context</vt:lpstr>
      <vt:lpstr>Data and Methods</vt:lpstr>
      <vt:lpstr>Approach—descriptive</vt:lpstr>
      <vt:lpstr> Units of Observation</vt:lpstr>
      <vt:lpstr>Variables</vt:lpstr>
      <vt:lpstr>Sample Data</vt:lpstr>
      <vt:lpstr>Sample Data</vt:lpstr>
      <vt:lpstr>Disaggregation by F&amp;R and FP Status</vt:lpstr>
      <vt:lpstr>Distribution</vt:lpstr>
      <vt:lpstr>Findings</vt:lpstr>
      <vt:lpstr>Snapshot</vt:lpstr>
      <vt:lpstr>From 2019 to 2020 . . .</vt:lpstr>
      <vt:lpstr>PowerPoint Presentation</vt:lpstr>
      <vt:lpstr>PowerPoint Presentation</vt:lpstr>
      <vt:lpstr>Cluster Analysis</vt:lpstr>
      <vt:lpstr>Three tiers of debt:</vt:lpstr>
      <vt:lpstr>PowerPoint Presentation</vt:lpstr>
      <vt:lpstr>PowerPoint Presentation</vt:lpstr>
      <vt:lpstr>PowerPoint Presentation</vt:lpstr>
      <vt:lpstr>Granite SD Policy (link)</vt:lpstr>
      <vt:lpstr>Box Elder SD Policy (link)</vt:lpstr>
      <vt:lpstr>Box Elder Policy Continued</vt:lpstr>
      <vt:lpstr>PowerPoint Presentation</vt:lpstr>
      <vt:lpstr>Recovery Methods</vt:lpstr>
      <vt:lpstr>   Input From Food  Service Coordinators</vt:lpstr>
      <vt:lpstr>Role of Policy</vt:lpstr>
      <vt:lpstr>Role of Staff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 Reamaining</dc:title>
  <dc:creator>Walker, Jared</dc:creator>
  <cp:lastModifiedBy>Walker, Jared</cp:lastModifiedBy>
  <cp:revision>9</cp:revision>
  <dcterms:created xsi:type="dcterms:W3CDTF">2020-08-31T14:28:03Z</dcterms:created>
  <dcterms:modified xsi:type="dcterms:W3CDTF">2020-09-03T14:19:37Z</dcterms:modified>
</cp:coreProperties>
</file>