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0190431-781D-46EB-B39C-85073274D7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Disinformaiton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E143EC4-D756-426E-9161-C449057EDB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8/28/2022 11:41:23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2" name="slide2">
            <a:extLst>
              <a:ext uri="{FF2B5EF4-FFF2-40B4-BE49-F238E27FC236}">
                <a16:creationId xmlns:a16="http://schemas.microsoft.com/office/drawing/2014/main" id="{ECCBBD56-1889-4412-AAE3-0693C6E9D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56" y="0"/>
            <a:ext cx="355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2022-08-29T05:41:24Z</dcterms:created>
  <dcterms:modified xsi:type="dcterms:W3CDTF">2022-08-29T05:41:24Z</dcterms:modified>
</cp:coreProperties>
</file>