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a8586bd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a8586bd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a8586b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a8586b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a8586b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a8586b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a8586bd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a8586bd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a8586bd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a8586bd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a8586bd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8a8586bd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a8586bd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a8586bd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a8586bd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8a8586bd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a8586bd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a8586bd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Salaries: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teams justify paying?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By: Spencer Sturges and Jared Nicolaisen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Generally, highest paid players are more prone to win player of the week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Point Guards and Small Forwards are the most valuable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Therefore, they get paid the most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teams with the highest paid players, win the most weekly awards, and the teams have the most success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the money these players are getting paid justified?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higher paid players win the award more?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Which positions are paid the most?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a “Player of the Week” dataset from Kaggle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wanted to look at the most recent years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NBA will pay players based on potential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Scraped salaries from the past two full seasons from ESPN using Beautiful Soup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Cleaned the data, put into a dataframe and added to original dataset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9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Total Player of the Week Award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38325" y="1945450"/>
            <a:ext cx="45249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James Harden and DeMar DeRozan  have most in last two season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LeBron James, Russell Westbrook, Stephen Curry are well-known players who have several</a:t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225" y="1126100"/>
            <a:ext cx="4080775" cy="401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Paid Players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998200"/>
            <a:ext cx="4364700" cy="23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Stephen Curry is the highest paid at roughly $37 million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LeBron next highest paid with roughly $35 million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Top five award winners are top five highest paid</a:t>
            </a:r>
            <a:endParaRPr sz="18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825" y="1998200"/>
            <a:ext cx="3664175" cy="31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Higher Paid Players Win Award More?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924175"/>
            <a:ext cx="47595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is a trend with higher paid players winning the award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some higher paid players that haven’t won it as much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525" y="1985850"/>
            <a:ext cx="3815475" cy="31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Positions Get paid the Most?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59875"/>
            <a:ext cx="4191900" cy="22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Point Guards and Small Forwards are the highest paid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 Current NBA, Centers are less valuable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75" y="1853850"/>
            <a:ext cx="4500425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7650" y="1191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Teams Win the Award Most?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121550"/>
            <a:ext cx="4154100" cy="22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Rockets, Warriors, Cavaliers, and Raptors have the most award winners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teams have been the top four teams in the NBA last two seasons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579" y="1726825"/>
            <a:ext cx="4260425" cy="34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Salaries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420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average salary of these players is $</a:t>
            </a:r>
            <a:r>
              <a:rPr lang="en" sz="1800"/>
              <a:t>18,415,085.34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salaries distributed $13 to 25 million</a:t>
            </a:r>
            <a:endParaRPr sz="18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686" y="2078878"/>
            <a:ext cx="4148314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