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2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4EA9-9C3D-C94F-A210-D92554C1D39E}" type="datetimeFigureOut">
              <a:rPr lang="en-US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8940-25A1-E348-A06F-A3EEF3D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20" y="2829401"/>
            <a:ext cx="3974208" cy="1529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2" y="5102064"/>
            <a:ext cx="4013506" cy="1544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7" y="2818877"/>
            <a:ext cx="3979111" cy="1531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35" y="589732"/>
            <a:ext cx="4010918" cy="1543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8766" y="78570"/>
            <a:ext cx="396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True haplotypes inferred correctly and true recombination event inferred as T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transition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56926" y="1957673"/>
            <a:ext cx="356331" cy="34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9211" y="2281266"/>
            <a:ext cx="374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Switch error in the child’s haplotypes that causes a T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 transition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15880" y="2324543"/>
            <a:ext cx="34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Switch error in the parent’s haplotypes that causes a T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transition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9211" y="4578679"/>
            <a:ext cx="408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Switch error in the parent’s haplotypes at true recombination event.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51017" y="4154480"/>
            <a:ext cx="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71514" y="4154480"/>
            <a:ext cx="39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844341" y="4181336"/>
            <a:ext cx="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221613" y="4181336"/>
            <a:ext cx="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22" y="5102064"/>
            <a:ext cx="3974207" cy="15298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44340" y="6462636"/>
            <a:ext cx="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7221613" y="6462636"/>
            <a:ext cx="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15877" y="4578844"/>
            <a:ext cx="34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Switch error in the parent’s and child’s haplotypes that causes a T</a:t>
            </a:r>
            <a:r>
              <a:rPr lang="en-US" sz="1400" baseline="-25000" dirty="0"/>
              <a:t>4</a:t>
            </a:r>
            <a:r>
              <a:rPr lang="en-US" sz="1400" dirty="0" smtClean="0"/>
              <a:t> transition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057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Department of Statistics,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Marchini</dc:creator>
  <cp:lastModifiedBy>Jonathan Marchini</cp:lastModifiedBy>
  <cp:revision>11</cp:revision>
  <cp:lastPrinted>2013-05-13T09:03:34Z</cp:lastPrinted>
  <dcterms:created xsi:type="dcterms:W3CDTF">2013-05-11T13:15:55Z</dcterms:created>
  <dcterms:modified xsi:type="dcterms:W3CDTF">2013-05-13T09:03:50Z</dcterms:modified>
</cp:coreProperties>
</file>