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176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FA9A-742B-C643-9D5E-A53523BF02D7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5345-8F51-9B43-AB2E-757A93CB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1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FA9A-742B-C643-9D5E-A53523BF02D7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5345-8F51-9B43-AB2E-757A93CB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1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FA9A-742B-C643-9D5E-A53523BF02D7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5345-8F51-9B43-AB2E-757A93CB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FA9A-742B-C643-9D5E-A53523BF02D7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5345-8F51-9B43-AB2E-757A93CB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FA9A-742B-C643-9D5E-A53523BF02D7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5345-8F51-9B43-AB2E-757A93CB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8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FA9A-742B-C643-9D5E-A53523BF02D7}" type="datetimeFigureOut">
              <a:rPr lang="en-US" smtClean="0"/>
              <a:t>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5345-8F51-9B43-AB2E-757A93CB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2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FA9A-742B-C643-9D5E-A53523BF02D7}" type="datetimeFigureOut">
              <a:rPr lang="en-US" smtClean="0"/>
              <a:t>1/5/12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5345-8F51-9B43-AB2E-757A93CB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FA9A-742B-C643-9D5E-A53523BF02D7}" type="datetimeFigureOut">
              <a:rPr lang="en-US" smtClean="0"/>
              <a:t>1/5/12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5345-8F51-9B43-AB2E-757A93CB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FA9A-742B-C643-9D5E-A53523BF02D7}" type="datetimeFigureOut">
              <a:rPr lang="en-US" smtClean="0"/>
              <a:t>1/5/12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5345-8F51-9B43-AB2E-757A93CB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FA9A-742B-C643-9D5E-A53523BF02D7}" type="datetimeFigureOut">
              <a:rPr lang="en-US" smtClean="0"/>
              <a:t>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5345-8F51-9B43-AB2E-757A93CB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2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FA9A-742B-C643-9D5E-A53523BF02D7}" type="datetimeFigureOut">
              <a:rPr lang="en-US" smtClean="0"/>
              <a:t>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5345-8F51-9B43-AB2E-757A93CB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2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CFA9A-742B-C643-9D5E-A53523BF02D7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5345-8F51-9B43-AB2E-757A93CB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5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Return of the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Vitrano and Jared </a:t>
            </a:r>
            <a:r>
              <a:rPr lang="en-US" dirty="0" err="1" smtClean="0"/>
              <a:t>Pochtar</a:t>
            </a:r>
            <a:endParaRPr lang="en-US" dirty="0" smtClean="0"/>
          </a:p>
          <a:p>
            <a:r>
              <a:rPr lang="en-US" dirty="0" smtClean="0"/>
              <a:t>4115 Final Project</a:t>
            </a:r>
          </a:p>
          <a:p>
            <a:r>
              <a:rPr lang="en-US" dirty="0" smtClean="0"/>
              <a:t>Professor Stephen Edwards</a:t>
            </a:r>
          </a:p>
        </p:txBody>
      </p:sp>
    </p:spTree>
    <p:extLst>
      <p:ext uri="{BB962C8B-B14F-4D97-AF65-F5344CB8AC3E}">
        <p14:creationId xmlns:p14="http://schemas.microsoft.com/office/powerpoint/2010/main" val="74249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Working with relational databases can be difficult using traditional SQL queries, which makes querying certain subsets of data difficult</a:t>
            </a:r>
          </a:p>
          <a:p>
            <a:r>
              <a:rPr lang="en-US" dirty="0" smtClean="0"/>
              <a:t>Additionally, learning certain statistics about a dataset can be impossible to do solely in SQL</a:t>
            </a:r>
          </a:p>
          <a:p>
            <a:r>
              <a:rPr lang="en-US" dirty="0" smtClean="0"/>
              <a:t>The traditional way of computing these statistics is to issue queries to the database, parse the information through a database driver and use a second language to compute statistics</a:t>
            </a:r>
          </a:p>
        </p:txBody>
      </p:sp>
    </p:spTree>
    <p:extLst>
      <p:ext uri="{BB962C8B-B14F-4D97-AF65-F5344CB8AC3E}">
        <p14:creationId xmlns:p14="http://schemas.microsoft.com/office/powerpoint/2010/main" val="202485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RT’s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tables and records become first-class language objects</a:t>
            </a:r>
          </a:p>
          <a:p>
            <a:r>
              <a:rPr lang="en-US" dirty="0" smtClean="0"/>
              <a:t>Driver for interfacing with database is built-in to the language</a:t>
            </a:r>
          </a:p>
          <a:p>
            <a:r>
              <a:rPr lang="en-US" dirty="0" smtClean="0"/>
              <a:t>Filter, Join and Map operations allow the programmer to easily create any composite dataset from the original database or filter to any subset of the original database</a:t>
            </a:r>
          </a:p>
          <a:p>
            <a:r>
              <a:rPr lang="en-US" dirty="0" smtClean="0"/>
              <a:t>Reporting generated datasets in a neat and organized fashion is easy</a:t>
            </a:r>
            <a:endParaRPr lang="en-US" dirty="0"/>
          </a:p>
          <a:p>
            <a:r>
              <a:rPr lang="en-US" dirty="0" smtClean="0"/>
              <a:t>Committing data to the database is also easy!</a:t>
            </a:r>
          </a:p>
        </p:txBody>
      </p:sp>
    </p:spTree>
    <p:extLst>
      <p:ext uri="{BB962C8B-B14F-4D97-AF65-F5344CB8AC3E}">
        <p14:creationId xmlns:p14="http://schemas.microsoft.com/office/powerpoint/2010/main" val="50382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Design</a:t>
            </a:r>
            <a:endParaRPr lang="en-US" dirty="0"/>
          </a:p>
        </p:txBody>
      </p:sp>
      <p:pic>
        <p:nvPicPr>
          <p:cNvPr id="6" name="Picture 5" descr="arch_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1" y="1566333"/>
            <a:ext cx="5364479" cy="4656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6333" y="1566333"/>
            <a:ext cx="3146778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RT code is translated into Java source code and automatically compiled to .class files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rtc.sh</a:t>
            </a:r>
            <a:r>
              <a:rPr lang="en-US" dirty="0" smtClean="0"/>
              <a:t> and </a:t>
            </a:r>
            <a:r>
              <a:rPr lang="en-US" dirty="0" err="1" smtClean="0"/>
              <a:t>rt.sh</a:t>
            </a:r>
            <a:r>
              <a:rPr lang="en-US" dirty="0" smtClean="0"/>
              <a:t> are scripts that manage compiling and running RT programs  respectively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r</a:t>
            </a:r>
            <a:r>
              <a:rPr lang="en-US" dirty="0" err="1" smtClean="0"/>
              <a:t>tc</a:t>
            </a:r>
            <a:r>
              <a:rPr lang="en-US" dirty="0" smtClean="0"/>
              <a:t>, the RT translator, is written in </a:t>
            </a:r>
            <a:r>
              <a:rPr lang="en-US" dirty="0" err="1" smtClean="0"/>
              <a:t>OCaml</a:t>
            </a:r>
            <a:r>
              <a:rPr lang="en-US" dirty="0" smtClean="0"/>
              <a:t> and is responsible for Scanning, Parsing, Semantic Analysis and Code Generation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Generated Java source is linked against </a:t>
            </a:r>
            <a:r>
              <a:rPr lang="en-US" dirty="0" err="1" smtClean="0"/>
              <a:t>RTLib</a:t>
            </a:r>
            <a:r>
              <a:rPr lang="en-US" dirty="0" smtClean="0"/>
              <a:t>, which provides the framework for all table related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7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Problem:</a:t>
            </a:r>
          </a:p>
          <a:p>
            <a:pPr lvl="1"/>
            <a:r>
              <a:rPr lang="en-US" dirty="0" smtClean="0"/>
              <a:t>Business has information regarding customer purchases in their database and want to know who are their best customers</a:t>
            </a:r>
          </a:p>
          <a:p>
            <a:pPr lvl="1"/>
            <a:r>
              <a:rPr lang="en-US" dirty="0" smtClean="0"/>
              <a:t>Also want to know which store location and item sold are the most popular</a:t>
            </a:r>
          </a:p>
          <a:p>
            <a:r>
              <a:rPr lang="en-US" b="1" dirty="0" smtClean="0"/>
              <a:t>Steps:</a:t>
            </a:r>
          </a:p>
          <a:p>
            <a:pPr lvl="1" algn="just"/>
            <a:r>
              <a:rPr lang="en-US" dirty="0" smtClean="0"/>
              <a:t>Join customer, item, store and purchase data</a:t>
            </a:r>
          </a:p>
          <a:p>
            <a:pPr lvl="1" algn="just"/>
            <a:r>
              <a:rPr lang="en-US" dirty="0" smtClean="0"/>
              <a:t>Calculate each customer’s total amount purchased, favorite store, amount spent at that store, favorite item and the amount spent on that item</a:t>
            </a:r>
          </a:p>
          <a:p>
            <a:pPr lvl="1" algn="just"/>
            <a:r>
              <a:rPr lang="en-US" dirty="0" smtClean="0"/>
              <a:t>Sort customers based on total amount purchased</a:t>
            </a:r>
          </a:p>
          <a:p>
            <a:pPr lvl="1" algn="just"/>
            <a:r>
              <a:rPr lang="en-US" dirty="0" smtClean="0"/>
              <a:t>Display results and commit to database</a:t>
            </a:r>
          </a:p>
        </p:txBody>
      </p:sp>
    </p:spTree>
    <p:extLst>
      <p:ext uri="{BB962C8B-B14F-4D97-AF65-F5344CB8AC3E}">
        <p14:creationId xmlns:p14="http://schemas.microsoft.com/office/powerpoint/2010/main" val="234828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Quit talking about the project and just start writing code</a:t>
            </a:r>
          </a:p>
          <a:p>
            <a:r>
              <a:rPr lang="en-US" dirty="0" smtClean="0"/>
              <a:t>Work with people who you trust to do work on time and correctly</a:t>
            </a:r>
            <a:endParaRPr lang="en-US" dirty="0"/>
          </a:p>
          <a:p>
            <a:r>
              <a:rPr lang="en-US" dirty="0" smtClean="0"/>
              <a:t>Divide the project into separate units and assign each to a team member, make sure everyone knows how the parts interface</a:t>
            </a:r>
          </a:p>
          <a:p>
            <a:r>
              <a:rPr lang="en-US" dirty="0" smtClean="0"/>
              <a:t>SVN is a necessity, but can cause headaches if you’re lazy about using it</a:t>
            </a:r>
          </a:p>
        </p:txBody>
      </p:sp>
    </p:spTree>
    <p:extLst>
      <p:ext uri="{BB962C8B-B14F-4D97-AF65-F5344CB8AC3E}">
        <p14:creationId xmlns:p14="http://schemas.microsoft.com/office/powerpoint/2010/main" val="218594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to Future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Start early, this can not be stressed enough</a:t>
            </a:r>
          </a:p>
          <a:p>
            <a:r>
              <a:rPr lang="en-US" dirty="0" smtClean="0"/>
              <a:t>This is an iterative process and must be done steps at a time. It is impossible to do all at once</a:t>
            </a:r>
          </a:p>
          <a:p>
            <a:r>
              <a:rPr lang="en-US" dirty="0" smtClean="0"/>
              <a:t>Pick an end point to your project and stick to it</a:t>
            </a:r>
          </a:p>
          <a:p>
            <a:r>
              <a:rPr lang="en-US" dirty="0" smtClean="0"/>
              <a:t>Test cases are important for two reasons, they both make sure you’re doing </a:t>
            </a:r>
            <a:r>
              <a:rPr lang="en-US" smtClean="0"/>
              <a:t>it right </a:t>
            </a:r>
            <a:r>
              <a:rPr lang="en-US" dirty="0" smtClean="0"/>
              <a:t>and keep you focused on what the language is trying to do</a:t>
            </a:r>
          </a:p>
          <a:p>
            <a:r>
              <a:rPr lang="en-US" dirty="0" smtClean="0"/>
              <a:t>Choose a problem area that interests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2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452</Words>
  <Application>Microsoft Macintosh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Return of the Table</vt:lpstr>
      <vt:lpstr>Problem Area</vt:lpstr>
      <vt:lpstr>RT’s Solution</vt:lpstr>
      <vt:lpstr>Translator Design</vt:lpstr>
      <vt:lpstr>Demonstration</vt:lpstr>
      <vt:lpstr>Lessons Learned</vt:lpstr>
      <vt:lpstr>Advice to Future Groups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Return of the Table</dc:title>
  <dc:creator>Michael Vitrano</dc:creator>
  <cp:lastModifiedBy>Michael Vitrano</cp:lastModifiedBy>
  <cp:revision>8</cp:revision>
  <dcterms:created xsi:type="dcterms:W3CDTF">2012-01-05T14:51:00Z</dcterms:created>
  <dcterms:modified xsi:type="dcterms:W3CDTF">2012-01-05T15:39:31Z</dcterms:modified>
</cp:coreProperties>
</file>