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53"/>
  </p:notesMasterIdLst>
  <p:sldIdLst>
    <p:sldId id="256" r:id="rId2"/>
    <p:sldId id="273" r:id="rId3"/>
    <p:sldId id="260" r:id="rId4"/>
    <p:sldId id="305" r:id="rId5"/>
    <p:sldId id="306" r:id="rId6"/>
    <p:sldId id="276" r:id="rId7"/>
    <p:sldId id="271" r:id="rId8"/>
    <p:sldId id="272" r:id="rId9"/>
    <p:sldId id="259" r:id="rId10"/>
    <p:sldId id="303" r:id="rId11"/>
    <p:sldId id="274" r:id="rId12"/>
    <p:sldId id="269" r:id="rId13"/>
    <p:sldId id="270" r:id="rId14"/>
    <p:sldId id="302" r:id="rId15"/>
    <p:sldId id="258" r:id="rId16"/>
    <p:sldId id="275" r:id="rId17"/>
    <p:sldId id="277" r:id="rId18"/>
    <p:sldId id="261" r:id="rId19"/>
    <p:sldId id="284" r:id="rId20"/>
    <p:sldId id="304" r:id="rId21"/>
    <p:sldId id="297" r:id="rId22"/>
    <p:sldId id="279" r:id="rId23"/>
    <p:sldId id="308" r:id="rId24"/>
    <p:sldId id="309" r:id="rId25"/>
    <p:sldId id="310" r:id="rId26"/>
    <p:sldId id="296" r:id="rId27"/>
    <p:sldId id="299" r:id="rId28"/>
    <p:sldId id="268" r:id="rId29"/>
    <p:sldId id="300" r:id="rId30"/>
    <p:sldId id="281" r:id="rId31"/>
    <p:sldId id="294" r:id="rId32"/>
    <p:sldId id="262" r:id="rId33"/>
    <p:sldId id="263" r:id="rId34"/>
    <p:sldId id="264" r:id="rId35"/>
    <p:sldId id="266" r:id="rId36"/>
    <p:sldId id="267" r:id="rId37"/>
    <p:sldId id="307" r:id="rId38"/>
    <p:sldId id="265" r:id="rId39"/>
    <p:sldId id="311" r:id="rId40"/>
    <p:sldId id="257" r:id="rId41"/>
    <p:sldId id="278" r:id="rId42"/>
    <p:sldId id="280" r:id="rId43"/>
    <p:sldId id="282" r:id="rId44"/>
    <p:sldId id="286" r:id="rId45"/>
    <p:sldId id="288" r:id="rId46"/>
    <p:sldId id="289" r:id="rId47"/>
    <p:sldId id="285" r:id="rId48"/>
    <p:sldId id="287" r:id="rId49"/>
    <p:sldId id="290" r:id="rId50"/>
    <p:sldId id="292" r:id="rId51"/>
    <p:sldId id="29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5361C2F-0C1C-4C5F-A408-83D3BBE53449}">
          <p14:sldIdLst>
            <p14:sldId id="256"/>
            <p14:sldId id="273"/>
          </p14:sldIdLst>
        </p14:section>
        <p14:section name="Looking at the Landscape (12 min)" id="{2B0FAC68-EA34-4DFE-8420-A8969F01689D}">
          <p14:sldIdLst>
            <p14:sldId id="260"/>
            <p14:sldId id="305"/>
            <p14:sldId id="306"/>
            <p14:sldId id="276"/>
            <p14:sldId id="271"/>
            <p14:sldId id="272"/>
            <p14:sldId id="259"/>
            <p14:sldId id="303"/>
            <p14:sldId id="274"/>
            <p14:sldId id="269"/>
            <p14:sldId id="270"/>
            <p14:sldId id="302"/>
            <p14:sldId id="258"/>
          </p14:sldIdLst>
        </p14:section>
        <p14:section name="Nullability (25 min)" id="{488DDF2A-2A84-4D7F-9819-EA91B8FF4D50}">
          <p14:sldIdLst>
            <p14:sldId id="275"/>
            <p14:sldId id="277"/>
            <p14:sldId id="261"/>
            <p14:sldId id="284"/>
            <p14:sldId id="304"/>
            <p14:sldId id="297"/>
            <p14:sldId id="279"/>
            <p14:sldId id="308"/>
            <p14:sldId id="309"/>
            <p14:sldId id="310"/>
            <p14:sldId id="296"/>
            <p14:sldId id="299"/>
            <p14:sldId id="268"/>
            <p14:sldId id="300"/>
            <p14:sldId id="281"/>
            <p14:sldId id="294"/>
          </p14:sldIdLst>
        </p14:section>
        <p14:section name="Looking forward (5 min)" id="{498A2773-8EDA-4BA3-9593-B27FD91E8632}">
          <p14:sldIdLst>
            <p14:sldId id="262"/>
            <p14:sldId id="263"/>
            <p14:sldId id="264"/>
            <p14:sldId id="266"/>
            <p14:sldId id="267"/>
            <p14:sldId id="307"/>
          </p14:sldIdLst>
        </p14:section>
        <p14:section name="Closing" id="{5507BED9-FD67-464F-BDD5-769F33005698}">
          <p14:sldIdLst>
            <p14:sldId id="265"/>
            <p14:sldId id="311"/>
            <p14:sldId id="257"/>
          </p14:sldIdLst>
        </p14:section>
        <p14:section name="Cut" id="{CD3C755D-089F-4634-BBEA-FCF4C49744AC}">
          <p14:sldIdLst>
            <p14:sldId id="278"/>
            <p14:sldId id="280"/>
            <p14:sldId id="282"/>
            <p14:sldId id="286"/>
            <p14:sldId id="288"/>
            <p14:sldId id="289"/>
            <p14:sldId id="285"/>
            <p14:sldId id="287"/>
            <p14:sldId id="290"/>
            <p14:sldId id="292"/>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4A9C4-7BA8-45A7-AC2E-C628C0EDF4CE}" v="1636" dt="2019-11-14T10:55:22.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05" autoAdjust="0"/>
  </p:normalViewPr>
  <p:slideViewPr>
    <p:cSldViewPr snapToGrid="0">
      <p:cViewPr varScale="1">
        <p:scale>
          <a:sx n="73" d="100"/>
          <a:sy n="73" d="100"/>
        </p:scale>
        <p:origin x="108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red Parsons" userId="3b71b08e0fe95fc7" providerId="LiveId" clId="{1528071C-BEB3-43D1-AF04-D9CDD95CECDD}"/>
    <pc:docChg chg="undo redo custSel mod addSld delSld modSld sldOrd addSection delSection modSection">
      <pc:chgData name="Jared Parsons" userId="3b71b08e0fe95fc7" providerId="LiveId" clId="{1528071C-BEB3-43D1-AF04-D9CDD95CECDD}" dt="2019-11-01T16:23:32.150" v="20238" actId="20577"/>
      <pc:docMkLst>
        <pc:docMk/>
      </pc:docMkLst>
      <pc:sldChg chg="modSp new">
        <pc:chgData name="Jared Parsons" userId="3b71b08e0fe95fc7" providerId="LiveId" clId="{1528071C-BEB3-43D1-AF04-D9CDD95CECDD}" dt="2019-10-26T17:03:57.584" v="50" actId="20577"/>
        <pc:sldMkLst>
          <pc:docMk/>
          <pc:sldMk cId="2169219191" sldId="256"/>
        </pc:sldMkLst>
        <pc:spChg chg="mod">
          <ac:chgData name="Jared Parsons" userId="3b71b08e0fe95fc7" providerId="LiveId" clId="{1528071C-BEB3-43D1-AF04-D9CDD95CECDD}" dt="2019-10-26T17:03:39.230" v="25" actId="20577"/>
          <ac:spMkLst>
            <pc:docMk/>
            <pc:sldMk cId="2169219191" sldId="256"/>
            <ac:spMk id="2" creationId="{CDB4E649-97EC-4E4E-B499-DF923CAE76AB}"/>
          </ac:spMkLst>
        </pc:spChg>
        <pc:spChg chg="mod">
          <ac:chgData name="Jared Parsons" userId="3b71b08e0fe95fc7" providerId="LiveId" clId="{1528071C-BEB3-43D1-AF04-D9CDD95CECDD}" dt="2019-10-26T17:03:57.584" v="50" actId="20577"/>
          <ac:spMkLst>
            <pc:docMk/>
            <pc:sldMk cId="2169219191" sldId="256"/>
            <ac:spMk id="3" creationId="{57466B30-C38E-4E67-BE7F-2B0DFE875FCC}"/>
          </ac:spMkLst>
        </pc:spChg>
      </pc:sldChg>
      <pc:sldChg chg="addSp delSp modSp new mod setBg">
        <pc:chgData name="Jared Parsons" userId="3b71b08e0fe95fc7" providerId="LiveId" clId="{1528071C-BEB3-43D1-AF04-D9CDD95CECDD}" dt="2019-10-28T23:24:14.225" v="14912" actId="20577"/>
        <pc:sldMkLst>
          <pc:docMk/>
          <pc:sldMk cId="3644321600" sldId="257"/>
        </pc:sldMkLst>
        <pc:spChg chg="mod">
          <ac:chgData name="Jared Parsons" userId="3b71b08e0fe95fc7" providerId="LiveId" clId="{1528071C-BEB3-43D1-AF04-D9CDD95CECDD}" dt="2019-10-28T23:24:14.225" v="14912" actId="20577"/>
          <ac:spMkLst>
            <pc:docMk/>
            <pc:sldMk cId="3644321600" sldId="257"/>
            <ac:spMk id="2" creationId="{A720585C-5803-46E6-9A33-3672FD57AD2B}"/>
          </ac:spMkLst>
        </pc:spChg>
        <pc:spChg chg="mod ord">
          <ac:chgData name="Jared Parsons" userId="3b71b08e0fe95fc7" providerId="LiveId" clId="{1528071C-BEB3-43D1-AF04-D9CDD95CECDD}" dt="2019-10-28T23:24:03.937" v="14896" actId="26606"/>
          <ac:spMkLst>
            <pc:docMk/>
            <pc:sldMk cId="3644321600" sldId="257"/>
            <ac:spMk id="3" creationId="{F0FAEF88-F816-47A8-9C5D-A834AFC2EE83}"/>
          </ac:spMkLst>
        </pc:spChg>
        <pc:spChg chg="add">
          <ac:chgData name="Jared Parsons" userId="3b71b08e0fe95fc7" providerId="LiveId" clId="{1528071C-BEB3-43D1-AF04-D9CDD95CECDD}" dt="2019-10-28T23:24:03.937" v="14896" actId="26606"/>
          <ac:spMkLst>
            <pc:docMk/>
            <pc:sldMk cId="3644321600" sldId="257"/>
            <ac:spMk id="73" creationId="{115AD956-A5B6-4760-B8B2-11E2DF6B0212}"/>
          </ac:spMkLst>
        </pc:spChg>
        <pc:spChg chg="add">
          <ac:chgData name="Jared Parsons" userId="3b71b08e0fe95fc7" providerId="LiveId" clId="{1528071C-BEB3-43D1-AF04-D9CDD95CECDD}" dt="2019-10-28T23:24:03.937" v="14896" actId="26606"/>
          <ac:spMkLst>
            <pc:docMk/>
            <pc:sldMk cId="3644321600" sldId="257"/>
            <ac:spMk id="1028" creationId="{B6C29DB0-17E9-42FF-986E-0B7F493F4D24}"/>
          </ac:spMkLst>
        </pc:spChg>
        <pc:picChg chg="add mod">
          <ac:chgData name="Jared Parsons" userId="3b71b08e0fe95fc7" providerId="LiveId" clId="{1528071C-BEB3-43D1-AF04-D9CDD95CECDD}" dt="2019-10-28T23:24:03.937" v="14896" actId="26606"/>
          <ac:picMkLst>
            <pc:docMk/>
            <pc:sldMk cId="3644321600" sldId="257"/>
            <ac:picMk id="1026" creationId="{B89A8129-A7FB-4AE3-9BC3-2681384E4E4C}"/>
          </ac:picMkLst>
        </pc:picChg>
        <pc:cxnChg chg="add del">
          <ac:chgData name="Jared Parsons" userId="3b71b08e0fe95fc7" providerId="LiveId" clId="{1528071C-BEB3-43D1-AF04-D9CDD95CECDD}" dt="2019-10-28T23:24:03.921" v="14895" actId="26606"/>
          <ac:cxnSpMkLst>
            <pc:docMk/>
            <pc:sldMk cId="3644321600" sldId="257"/>
            <ac:cxnSpMk id="71" creationId="{E4A809D5-3600-46D4-A466-67F2349A54FB}"/>
          </ac:cxnSpMkLst>
        </pc:cxnChg>
      </pc:sldChg>
      <pc:sldChg chg="modSp new">
        <pc:chgData name="Jared Parsons" userId="3b71b08e0fe95fc7" providerId="LiveId" clId="{1528071C-BEB3-43D1-AF04-D9CDD95CECDD}" dt="2019-10-26T18:26:40.494" v="1368" actId="20577"/>
        <pc:sldMkLst>
          <pc:docMk/>
          <pc:sldMk cId="2118453019" sldId="258"/>
        </pc:sldMkLst>
        <pc:spChg chg="mod">
          <ac:chgData name="Jared Parsons" userId="3b71b08e0fe95fc7" providerId="LiveId" clId="{1528071C-BEB3-43D1-AF04-D9CDD95CECDD}" dt="2019-10-26T18:26:40.494" v="1368" actId="20577"/>
          <ac:spMkLst>
            <pc:docMk/>
            <pc:sldMk cId="2118453019" sldId="258"/>
            <ac:spMk id="2" creationId="{BB503E47-7F05-45B4-BF48-BCC6E2972482}"/>
          </ac:spMkLst>
        </pc:spChg>
        <pc:spChg chg="mod">
          <ac:chgData name="Jared Parsons" userId="3b71b08e0fe95fc7" providerId="LiveId" clId="{1528071C-BEB3-43D1-AF04-D9CDD95CECDD}" dt="2019-10-26T18:26:25.640" v="1354" actId="20577"/>
          <ac:spMkLst>
            <pc:docMk/>
            <pc:sldMk cId="2118453019" sldId="258"/>
            <ac:spMk id="3" creationId="{B22B74F8-8D43-42D7-8973-69D2B7FBA3FD}"/>
          </ac:spMkLst>
        </pc:spChg>
      </pc:sldChg>
      <pc:sldChg chg="modSp new modNotesTx">
        <pc:chgData name="Jared Parsons" userId="3b71b08e0fe95fc7" providerId="LiveId" clId="{1528071C-BEB3-43D1-AF04-D9CDD95CECDD}" dt="2019-10-26T17:43:08.630" v="947" actId="20577"/>
        <pc:sldMkLst>
          <pc:docMk/>
          <pc:sldMk cId="289958360" sldId="259"/>
        </pc:sldMkLst>
        <pc:spChg chg="mod">
          <ac:chgData name="Jared Parsons" userId="3b71b08e0fe95fc7" providerId="LiveId" clId="{1528071C-BEB3-43D1-AF04-D9CDD95CECDD}" dt="2019-10-26T17:38:00.695" v="182" actId="20577"/>
          <ac:spMkLst>
            <pc:docMk/>
            <pc:sldMk cId="289958360" sldId="259"/>
            <ac:spMk id="2" creationId="{C7C9440A-70CA-46BF-AB10-1383B4BCE44B}"/>
          </ac:spMkLst>
        </pc:spChg>
        <pc:spChg chg="mod">
          <ac:chgData name="Jared Parsons" userId="3b71b08e0fe95fc7" providerId="LiveId" clId="{1528071C-BEB3-43D1-AF04-D9CDD95CECDD}" dt="2019-10-26T17:40:19.537" v="593" actId="20577"/>
          <ac:spMkLst>
            <pc:docMk/>
            <pc:sldMk cId="289958360" sldId="259"/>
            <ac:spMk id="3" creationId="{76CC09F2-AA37-4A59-A9E7-6E7E5907FA85}"/>
          </ac:spMkLst>
        </pc:spChg>
      </pc:sldChg>
      <pc:sldChg chg="addSp delSp modSp new mod modClrScheme chgLayout">
        <pc:chgData name="Jared Parsons" userId="3b71b08e0fe95fc7" providerId="LiveId" clId="{1528071C-BEB3-43D1-AF04-D9CDD95CECDD}" dt="2019-10-26T18:21:58.550" v="1067" actId="20577"/>
        <pc:sldMkLst>
          <pc:docMk/>
          <pc:sldMk cId="3005030978" sldId="260"/>
        </pc:sldMkLst>
        <pc:spChg chg="del mod ord">
          <ac:chgData name="Jared Parsons" userId="3b71b08e0fe95fc7" providerId="LiveId" clId="{1528071C-BEB3-43D1-AF04-D9CDD95CECDD}" dt="2019-10-26T17:44:09.234" v="959" actId="700"/>
          <ac:spMkLst>
            <pc:docMk/>
            <pc:sldMk cId="3005030978" sldId="260"/>
            <ac:spMk id="2" creationId="{FEF2DB59-C25E-4D2D-8D9B-77EA1361966F}"/>
          </ac:spMkLst>
        </pc:spChg>
        <pc:spChg chg="del mod ord">
          <ac:chgData name="Jared Parsons" userId="3b71b08e0fe95fc7" providerId="LiveId" clId="{1528071C-BEB3-43D1-AF04-D9CDD95CECDD}" dt="2019-10-26T17:44:09.234" v="959" actId="700"/>
          <ac:spMkLst>
            <pc:docMk/>
            <pc:sldMk cId="3005030978" sldId="260"/>
            <ac:spMk id="3" creationId="{9C76D5AF-E7A9-4E24-9209-F472792CAA47}"/>
          </ac:spMkLst>
        </pc:spChg>
        <pc:spChg chg="add mod ord">
          <ac:chgData name="Jared Parsons" userId="3b71b08e0fe95fc7" providerId="LiveId" clId="{1528071C-BEB3-43D1-AF04-D9CDD95CECDD}" dt="2019-10-26T18:21:38.622" v="1018" actId="20577"/>
          <ac:spMkLst>
            <pc:docMk/>
            <pc:sldMk cId="3005030978" sldId="260"/>
            <ac:spMk id="4" creationId="{885B5BD9-772C-461C-86F0-9537A0B0314B}"/>
          </ac:spMkLst>
        </pc:spChg>
        <pc:spChg chg="add mod ord">
          <ac:chgData name="Jared Parsons" userId="3b71b08e0fe95fc7" providerId="LiveId" clId="{1528071C-BEB3-43D1-AF04-D9CDD95CECDD}" dt="2019-10-26T18:21:58.550" v="1067" actId="20577"/>
          <ac:spMkLst>
            <pc:docMk/>
            <pc:sldMk cId="3005030978" sldId="260"/>
            <ac:spMk id="5" creationId="{1FA905E7-6475-490E-B372-7BCDE5D2BB8D}"/>
          </ac:spMkLst>
        </pc:spChg>
      </pc:sldChg>
      <pc:sldChg chg="new del">
        <pc:chgData name="Jared Parsons" userId="3b71b08e0fe95fc7" providerId="LiveId" clId="{1528071C-BEB3-43D1-AF04-D9CDD95CECDD}" dt="2019-10-26T17:43:19.271" v="949" actId="2696"/>
        <pc:sldMkLst>
          <pc:docMk/>
          <pc:sldMk cId="3492318409" sldId="260"/>
        </pc:sldMkLst>
      </pc:sldChg>
      <pc:sldChg chg="addSp delSp modSp new mod modClrScheme chgLayout modNotesTx">
        <pc:chgData name="Jared Parsons" userId="3b71b08e0fe95fc7" providerId="LiveId" clId="{1528071C-BEB3-43D1-AF04-D9CDD95CECDD}" dt="2019-10-29T23:13:42.982" v="18734" actId="20577"/>
        <pc:sldMkLst>
          <pc:docMk/>
          <pc:sldMk cId="3731433873" sldId="261"/>
        </pc:sldMkLst>
        <pc:spChg chg="del mod ord">
          <ac:chgData name="Jared Parsons" userId="3b71b08e0fe95fc7" providerId="LiveId" clId="{1528071C-BEB3-43D1-AF04-D9CDD95CECDD}" dt="2019-10-26T18:21:11.241" v="967" actId="700"/>
          <ac:spMkLst>
            <pc:docMk/>
            <pc:sldMk cId="3731433873" sldId="261"/>
            <ac:spMk id="2" creationId="{113A7BD6-1EF0-4E40-9782-05B87BF60417}"/>
          </ac:spMkLst>
        </pc:spChg>
        <pc:spChg chg="del mod ord">
          <ac:chgData name="Jared Parsons" userId="3b71b08e0fe95fc7" providerId="LiveId" clId="{1528071C-BEB3-43D1-AF04-D9CDD95CECDD}" dt="2019-10-26T18:21:11.241" v="967" actId="700"/>
          <ac:spMkLst>
            <pc:docMk/>
            <pc:sldMk cId="3731433873" sldId="261"/>
            <ac:spMk id="3" creationId="{292B4527-B5A0-4A19-AC85-1E9CBB816AAB}"/>
          </ac:spMkLst>
        </pc:spChg>
        <pc:spChg chg="add mod ord">
          <ac:chgData name="Jared Parsons" userId="3b71b08e0fe95fc7" providerId="LiveId" clId="{1528071C-BEB3-43D1-AF04-D9CDD95CECDD}" dt="2019-10-26T19:32:06.067" v="7394" actId="20577"/>
          <ac:spMkLst>
            <pc:docMk/>
            <pc:sldMk cId="3731433873" sldId="261"/>
            <ac:spMk id="4" creationId="{3F2A3244-F1EB-4032-B68E-CC4878D7D1BE}"/>
          </ac:spMkLst>
        </pc:spChg>
        <pc:spChg chg="add mod ord">
          <ac:chgData name="Jared Parsons" userId="3b71b08e0fe95fc7" providerId="LiveId" clId="{1528071C-BEB3-43D1-AF04-D9CDD95CECDD}" dt="2019-10-26T18:21:11.241" v="967" actId="700"/>
          <ac:spMkLst>
            <pc:docMk/>
            <pc:sldMk cId="3731433873" sldId="261"/>
            <ac:spMk id="5" creationId="{D3D8E9C8-8644-4140-BC23-D200892701AA}"/>
          </ac:spMkLst>
        </pc:spChg>
      </pc:sldChg>
      <pc:sldChg chg="modSp new">
        <pc:chgData name="Jared Parsons" userId="3b71b08e0fe95fc7" providerId="LiveId" clId="{1528071C-BEB3-43D1-AF04-D9CDD95CECDD}" dt="2019-10-26T18:31:56.838" v="1437"/>
        <pc:sldMkLst>
          <pc:docMk/>
          <pc:sldMk cId="1920316044" sldId="262"/>
        </pc:sldMkLst>
        <pc:spChg chg="mod">
          <ac:chgData name="Jared Parsons" userId="3b71b08e0fe95fc7" providerId="LiveId" clId="{1528071C-BEB3-43D1-AF04-D9CDD95CECDD}" dt="2019-10-26T18:29:34.758" v="1436" actId="20577"/>
          <ac:spMkLst>
            <pc:docMk/>
            <pc:sldMk cId="1920316044" sldId="262"/>
            <ac:spMk id="2" creationId="{401F55BD-AAB1-49F2-9EBA-F2C81724F779}"/>
          </ac:spMkLst>
        </pc:spChg>
        <pc:spChg chg="mod">
          <ac:chgData name="Jared Parsons" userId="3b71b08e0fe95fc7" providerId="LiveId" clId="{1528071C-BEB3-43D1-AF04-D9CDD95CECDD}" dt="2019-10-26T18:31:56.838" v="1437"/>
          <ac:spMkLst>
            <pc:docMk/>
            <pc:sldMk cId="1920316044" sldId="262"/>
            <ac:spMk id="3" creationId="{FF39A202-F798-49F5-8D9C-9A8E99D819AB}"/>
          </ac:spMkLst>
        </pc:spChg>
      </pc:sldChg>
      <pc:sldChg chg="addSp delSp modSp new mod modClrScheme chgLayout modNotesTx">
        <pc:chgData name="Jared Parsons" userId="3b71b08e0fe95fc7" providerId="LiveId" clId="{1528071C-BEB3-43D1-AF04-D9CDD95CECDD}" dt="2019-10-26T18:52:18.470" v="3836" actId="20577"/>
        <pc:sldMkLst>
          <pc:docMk/>
          <pc:sldMk cId="2634063460" sldId="263"/>
        </pc:sldMkLst>
        <pc:spChg chg="del mod ord">
          <ac:chgData name="Jared Parsons" userId="3b71b08e0fe95fc7" providerId="LiveId" clId="{1528071C-BEB3-43D1-AF04-D9CDD95CECDD}" dt="2019-10-26T18:32:06.816" v="1439" actId="700"/>
          <ac:spMkLst>
            <pc:docMk/>
            <pc:sldMk cId="2634063460" sldId="263"/>
            <ac:spMk id="2" creationId="{4FCDDA95-109C-4599-9846-7D0789CAABEF}"/>
          </ac:spMkLst>
        </pc:spChg>
        <pc:spChg chg="del mod ord">
          <ac:chgData name="Jared Parsons" userId="3b71b08e0fe95fc7" providerId="LiveId" clId="{1528071C-BEB3-43D1-AF04-D9CDD95CECDD}" dt="2019-10-26T18:32:06.816" v="1439" actId="700"/>
          <ac:spMkLst>
            <pc:docMk/>
            <pc:sldMk cId="2634063460" sldId="263"/>
            <ac:spMk id="3" creationId="{2F1CFC9B-E9AC-4D42-A93A-54AF055E966D}"/>
          </ac:spMkLst>
        </pc:spChg>
        <pc:spChg chg="add mod ord">
          <ac:chgData name="Jared Parsons" userId="3b71b08e0fe95fc7" providerId="LiveId" clId="{1528071C-BEB3-43D1-AF04-D9CDD95CECDD}" dt="2019-10-26T18:32:23.927" v="1493" actId="20577"/>
          <ac:spMkLst>
            <pc:docMk/>
            <pc:sldMk cId="2634063460" sldId="263"/>
            <ac:spMk id="4" creationId="{588BC4D4-7EEB-4F1D-9973-3C1D54BF038C}"/>
          </ac:spMkLst>
        </pc:spChg>
        <pc:spChg chg="add mod ord">
          <ac:chgData name="Jared Parsons" userId="3b71b08e0fe95fc7" providerId="LiveId" clId="{1528071C-BEB3-43D1-AF04-D9CDD95CECDD}" dt="2019-10-26T18:52:18.470" v="3836" actId="20577"/>
          <ac:spMkLst>
            <pc:docMk/>
            <pc:sldMk cId="2634063460" sldId="263"/>
            <ac:spMk id="5" creationId="{D0A1F9A1-E71B-4064-92AB-ADE264FECB2C}"/>
          </ac:spMkLst>
        </pc:spChg>
      </pc:sldChg>
      <pc:sldChg chg="modSp new modNotesTx">
        <pc:chgData name="Jared Parsons" userId="3b71b08e0fe95fc7" providerId="LiveId" clId="{1528071C-BEB3-43D1-AF04-D9CDD95CECDD}" dt="2019-10-26T19:08:01.015" v="5872" actId="20577"/>
        <pc:sldMkLst>
          <pc:docMk/>
          <pc:sldMk cId="10814008" sldId="264"/>
        </pc:sldMkLst>
        <pc:spChg chg="mod">
          <ac:chgData name="Jared Parsons" userId="3b71b08e0fe95fc7" providerId="LiveId" clId="{1528071C-BEB3-43D1-AF04-D9CDD95CECDD}" dt="2019-10-26T18:48:02.144" v="3730" actId="20577"/>
          <ac:spMkLst>
            <pc:docMk/>
            <pc:sldMk cId="10814008" sldId="264"/>
            <ac:spMk id="2" creationId="{81FE9DA6-732D-431B-856E-F61DFFB110F7}"/>
          </ac:spMkLst>
        </pc:spChg>
        <pc:spChg chg="mod">
          <ac:chgData name="Jared Parsons" userId="3b71b08e0fe95fc7" providerId="LiveId" clId="{1528071C-BEB3-43D1-AF04-D9CDD95CECDD}" dt="2019-10-26T19:05:17.140" v="4833" actId="20577"/>
          <ac:spMkLst>
            <pc:docMk/>
            <pc:sldMk cId="10814008" sldId="264"/>
            <ac:spMk id="3" creationId="{DE682499-F434-4CA4-AF0E-6A59679BDA87}"/>
          </ac:spMkLst>
        </pc:spChg>
      </pc:sldChg>
      <pc:sldChg chg="modSp new">
        <pc:chgData name="Jared Parsons" userId="3b71b08e0fe95fc7" providerId="LiveId" clId="{1528071C-BEB3-43D1-AF04-D9CDD95CECDD}" dt="2019-10-26T18:51:36.053" v="3770" actId="5793"/>
        <pc:sldMkLst>
          <pc:docMk/>
          <pc:sldMk cId="25854700" sldId="265"/>
        </pc:sldMkLst>
        <pc:spChg chg="mod">
          <ac:chgData name="Jared Parsons" userId="3b71b08e0fe95fc7" providerId="LiveId" clId="{1528071C-BEB3-43D1-AF04-D9CDD95CECDD}" dt="2019-10-26T18:51:18.493" v="3745" actId="20577"/>
          <ac:spMkLst>
            <pc:docMk/>
            <pc:sldMk cId="25854700" sldId="265"/>
            <ac:spMk id="2" creationId="{B3F2EA6C-B282-4BCD-802D-239C098024FB}"/>
          </ac:spMkLst>
        </pc:spChg>
        <pc:spChg chg="mod">
          <ac:chgData name="Jared Parsons" userId="3b71b08e0fe95fc7" providerId="LiveId" clId="{1528071C-BEB3-43D1-AF04-D9CDD95CECDD}" dt="2019-10-26T18:51:36.053" v="3770" actId="5793"/>
          <ac:spMkLst>
            <pc:docMk/>
            <pc:sldMk cId="25854700" sldId="265"/>
            <ac:spMk id="3" creationId="{134CF86E-C132-42C8-A730-6E23C33CEBE1}"/>
          </ac:spMkLst>
        </pc:spChg>
      </pc:sldChg>
      <pc:sldChg chg="modSp new modNotesTx">
        <pc:chgData name="Jared Parsons" userId="3b71b08e0fe95fc7" providerId="LiveId" clId="{1528071C-BEB3-43D1-AF04-D9CDD95CECDD}" dt="2019-10-26T19:23:18.737" v="7144" actId="20577"/>
        <pc:sldMkLst>
          <pc:docMk/>
          <pc:sldMk cId="1276313834" sldId="266"/>
        </pc:sldMkLst>
        <pc:spChg chg="mod">
          <ac:chgData name="Jared Parsons" userId="3b71b08e0fe95fc7" providerId="LiveId" clId="{1528071C-BEB3-43D1-AF04-D9CDD95CECDD}" dt="2019-10-26T18:52:43.506" v="3905" actId="20577"/>
          <ac:spMkLst>
            <pc:docMk/>
            <pc:sldMk cId="1276313834" sldId="266"/>
            <ac:spMk id="2" creationId="{A1961948-F871-46B0-BA45-D80F1A1ED1B7}"/>
          </ac:spMkLst>
        </pc:spChg>
        <pc:spChg chg="mod">
          <ac:chgData name="Jared Parsons" userId="3b71b08e0fe95fc7" providerId="LiveId" clId="{1528071C-BEB3-43D1-AF04-D9CDD95CECDD}" dt="2019-10-26T19:15:24.573" v="6355" actId="20577"/>
          <ac:spMkLst>
            <pc:docMk/>
            <pc:sldMk cId="1276313834" sldId="266"/>
            <ac:spMk id="3" creationId="{883F1DC3-E2D7-4F19-A387-4B9E324B8CEF}"/>
          </ac:spMkLst>
        </pc:spChg>
      </pc:sldChg>
      <pc:sldChg chg="modSp new">
        <pc:chgData name="Jared Parsons" userId="3b71b08e0fe95fc7" providerId="LiveId" clId="{1528071C-BEB3-43D1-AF04-D9CDD95CECDD}" dt="2019-10-26T19:30:47.169" v="7337" actId="20577"/>
        <pc:sldMkLst>
          <pc:docMk/>
          <pc:sldMk cId="3829624336" sldId="267"/>
        </pc:sldMkLst>
        <pc:spChg chg="mod">
          <ac:chgData name="Jared Parsons" userId="3b71b08e0fe95fc7" providerId="LiveId" clId="{1528071C-BEB3-43D1-AF04-D9CDD95CECDD}" dt="2019-10-26T19:23:40.586" v="7174" actId="20577"/>
          <ac:spMkLst>
            <pc:docMk/>
            <pc:sldMk cId="3829624336" sldId="267"/>
            <ac:spMk id="2" creationId="{90527778-C74A-40A4-BE1C-9E9B6E23321B}"/>
          </ac:spMkLst>
        </pc:spChg>
        <pc:spChg chg="mod">
          <ac:chgData name="Jared Parsons" userId="3b71b08e0fe95fc7" providerId="LiveId" clId="{1528071C-BEB3-43D1-AF04-D9CDD95CECDD}" dt="2019-10-26T19:30:47.169" v="7337" actId="20577"/>
          <ac:spMkLst>
            <pc:docMk/>
            <pc:sldMk cId="3829624336" sldId="267"/>
            <ac:spMk id="3" creationId="{60938FDD-FF4A-4B84-BB83-921D645AAF6B}"/>
          </ac:spMkLst>
        </pc:spChg>
      </pc:sldChg>
      <pc:sldChg chg="modSp add modNotesTx">
        <pc:chgData name="Jared Parsons" userId="3b71b08e0fe95fc7" providerId="LiveId" clId="{1528071C-BEB3-43D1-AF04-D9CDD95CECDD}" dt="2019-10-29T23:29:12.392" v="19501" actId="20577"/>
        <pc:sldMkLst>
          <pc:docMk/>
          <pc:sldMk cId="122437937" sldId="268"/>
        </pc:sldMkLst>
        <pc:spChg chg="mod">
          <ac:chgData name="Jared Parsons" userId="3b71b08e0fe95fc7" providerId="LiveId" clId="{1528071C-BEB3-43D1-AF04-D9CDD95CECDD}" dt="2019-10-29T23:29:12.392" v="19501" actId="20577"/>
          <ac:spMkLst>
            <pc:docMk/>
            <pc:sldMk cId="122437937" sldId="268"/>
            <ac:spMk id="4" creationId="{3F2A3244-F1EB-4032-B68E-CC4878D7D1BE}"/>
          </ac:spMkLst>
        </pc:spChg>
        <pc:spChg chg="mod">
          <ac:chgData name="Jared Parsons" userId="3b71b08e0fe95fc7" providerId="LiveId" clId="{1528071C-BEB3-43D1-AF04-D9CDD95CECDD}" dt="2019-10-26T19:32:18.157" v="7427" actId="20577"/>
          <ac:spMkLst>
            <pc:docMk/>
            <pc:sldMk cId="122437937" sldId="268"/>
            <ac:spMk id="5" creationId="{D3D8E9C8-8644-4140-BC23-D200892701AA}"/>
          </ac:spMkLst>
        </pc:spChg>
      </pc:sldChg>
      <pc:sldChg chg="modSp new modNotesTx">
        <pc:chgData name="Jared Parsons" userId="3b71b08e0fe95fc7" providerId="LiveId" clId="{1528071C-BEB3-43D1-AF04-D9CDD95CECDD}" dt="2019-10-26T20:07:43.265" v="12866" actId="20577"/>
        <pc:sldMkLst>
          <pc:docMk/>
          <pc:sldMk cId="1243401278" sldId="269"/>
        </pc:sldMkLst>
        <pc:spChg chg="mod">
          <ac:chgData name="Jared Parsons" userId="3b71b08e0fe95fc7" providerId="LiveId" clId="{1528071C-BEB3-43D1-AF04-D9CDD95CECDD}" dt="2019-10-26T19:43:24.347" v="7600" actId="20577"/>
          <ac:spMkLst>
            <pc:docMk/>
            <pc:sldMk cId="1243401278" sldId="269"/>
            <ac:spMk id="2" creationId="{45BEE92C-A7AE-47B0-94E9-C5DF6121C70A}"/>
          </ac:spMkLst>
        </pc:spChg>
        <pc:spChg chg="mod">
          <ac:chgData name="Jared Parsons" userId="3b71b08e0fe95fc7" providerId="LiveId" clId="{1528071C-BEB3-43D1-AF04-D9CDD95CECDD}" dt="2019-10-26T20:01:34.511" v="11643" actId="20577"/>
          <ac:spMkLst>
            <pc:docMk/>
            <pc:sldMk cId="1243401278" sldId="269"/>
            <ac:spMk id="3" creationId="{BB18C32C-3E3D-4AF0-85A1-707CEFF8FDB3}"/>
          </ac:spMkLst>
        </pc:spChg>
      </pc:sldChg>
      <pc:sldChg chg="modSp new modNotesTx">
        <pc:chgData name="Jared Parsons" userId="3b71b08e0fe95fc7" providerId="LiveId" clId="{1528071C-BEB3-43D1-AF04-D9CDD95CECDD}" dt="2019-10-26T20:00:40.683" v="11340" actId="14"/>
        <pc:sldMkLst>
          <pc:docMk/>
          <pc:sldMk cId="1338848502" sldId="270"/>
        </pc:sldMkLst>
        <pc:spChg chg="mod">
          <ac:chgData name="Jared Parsons" userId="3b71b08e0fe95fc7" providerId="LiveId" clId="{1528071C-BEB3-43D1-AF04-D9CDD95CECDD}" dt="2019-10-26T19:46:44.580" v="8228" actId="20577"/>
          <ac:spMkLst>
            <pc:docMk/>
            <pc:sldMk cId="1338848502" sldId="270"/>
            <ac:spMk id="2" creationId="{1626D639-E894-41F1-B06E-EA16A184F2D9}"/>
          </ac:spMkLst>
        </pc:spChg>
        <pc:spChg chg="mod">
          <ac:chgData name="Jared Parsons" userId="3b71b08e0fe95fc7" providerId="LiveId" clId="{1528071C-BEB3-43D1-AF04-D9CDD95CECDD}" dt="2019-10-26T20:00:40.683" v="11340" actId="14"/>
          <ac:spMkLst>
            <pc:docMk/>
            <pc:sldMk cId="1338848502" sldId="270"/>
            <ac:spMk id="3" creationId="{7D522BFA-2643-4F71-8ABC-9B152CFF164D}"/>
          </ac:spMkLst>
        </pc:spChg>
      </pc:sldChg>
      <pc:sldChg chg="modSp">
        <pc:chgData name="Jared Parsons" userId="3b71b08e0fe95fc7" providerId="LiveId" clId="{1528071C-BEB3-43D1-AF04-D9CDD95CECDD}" dt="2019-10-28T23:25:01.451" v="14985" actId="20577"/>
        <pc:sldMkLst>
          <pc:docMk/>
          <pc:sldMk cId="209018955" sldId="273"/>
        </pc:sldMkLst>
        <pc:spChg chg="mod">
          <ac:chgData name="Jared Parsons" userId="3b71b08e0fe95fc7" providerId="LiveId" clId="{1528071C-BEB3-43D1-AF04-D9CDD95CECDD}" dt="2019-10-28T23:25:01.451" v="14985" actId="20577"/>
          <ac:spMkLst>
            <pc:docMk/>
            <pc:sldMk cId="209018955" sldId="273"/>
            <ac:spMk id="3" creationId="{DC1A59ED-3C4C-49BE-91E8-546BF0C76563}"/>
          </ac:spMkLst>
        </pc:spChg>
      </pc:sldChg>
      <pc:sldChg chg="ord">
        <pc:chgData name="Jared Parsons" userId="3b71b08e0fe95fc7" providerId="LiveId" clId="{1528071C-BEB3-43D1-AF04-D9CDD95CECDD}" dt="2019-10-28T23:20:08.361" v="14818"/>
        <pc:sldMkLst>
          <pc:docMk/>
          <pc:sldMk cId="415549945" sldId="277"/>
        </pc:sldMkLst>
      </pc:sldChg>
      <pc:sldChg chg="modSp modNotesTx">
        <pc:chgData name="Jared Parsons" userId="3b71b08e0fe95fc7" providerId="LiveId" clId="{1528071C-BEB3-43D1-AF04-D9CDD95CECDD}" dt="2019-10-29T23:27:03.484" v="19298" actId="20577"/>
        <pc:sldMkLst>
          <pc:docMk/>
          <pc:sldMk cId="3677726343" sldId="280"/>
        </pc:sldMkLst>
        <pc:spChg chg="mod">
          <ac:chgData name="Jared Parsons" userId="3b71b08e0fe95fc7" providerId="LiveId" clId="{1528071C-BEB3-43D1-AF04-D9CDD95CECDD}" dt="2019-10-28T23:11:44.068" v="13163" actId="20577"/>
          <ac:spMkLst>
            <pc:docMk/>
            <pc:sldMk cId="3677726343" sldId="280"/>
            <ac:spMk id="4" creationId="{A271E662-84C1-477A-852B-8BD6E9E3D353}"/>
          </ac:spMkLst>
        </pc:spChg>
        <pc:spChg chg="mod">
          <ac:chgData name="Jared Parsons" userId="3b71b08e0fe95fc7" providerId="LiveId" clId="{1528071C-BEB3-43D1-AF04-D9CDD95CECDD}" dt="2019-10-29T23:26:38.450" v="19166" actId="20577"/>
          <ac:spMkLst>
            <pc:docMk/>
            <pc:sldMk cId="3677726343" sldId="280"/>
            <ac:spMk id="5" creationId="{7CFA115A-A40F-4EA3-BF56-3299AD90B59F}"/>
          </ac:spMkLst>
        </pc:spChg>
      </pc:sldChg>
      <pc:sldChg chg="modSp ord">
        <pc:chgData name="Jared Parsons" userId="3b71b08e0fe95fc7" providerId="LiveId" clId="{1528071C-BEB3-43D1-AF04-D9CDD95CECDD}" dt="2019-10-28T23:20:23.300" v="14836" actId="20577"/>
        <pc:sldMkLst>
          <pc:docMk/>
          <pc:sldMk cId="3769085440" sldId="281"/>
        </pc:sldMkLst>
        <pc:spChg chg="mod">
          <ac:chgData name="Jared Parsons" userId="3b71b08e0fe95fc7" providerId="LiveId" clId="{1528071C-BEB3-43D1-AF04-D9CDD95CECDD}" dt="2019-10-28T23:20:23.300" v="14836" actId="20577"/>
          <ac:spMkLst>
            <pc:docMk/>
            <pc:sldMk cId="3769085440" sldId="281"/>
            <ac:spMk id="2" creationId="{D85DB393-013C-4622-BE90-C2C830BCD42D}"/>
          </ac:spMkLst>
        </pc:spChg>
        <pc:spChg chg="mod">
          <ac:chgData name="Jared Parsons" userId="3b71b08e0fe95fc7" providerId="LiveId" clId="{1528071C-BEB3-43D1-AF04-D9CDD95CECDD}" dt="2019-10-28T23:09:42.251" v="12904" actId="20577"/>
          <ac:spMkLst>
            <pc:docMk/>
            <pc:sldMk cId="3769085440" sldId="281"/>
            <ac:spMk id="3" creationId="{471273E2-57AA-4C03-BAE7-ABA445A39A9D}"/>
          </ac:spMkLst>
        </pc:spChg>
      </pc:sldChg>
      <pc:sldChg chg="modSp new mod modShow">
        <pc:chgData name="Jared Parsons" userId="3b71b08e0fe95fc7" providerId="LiveId" clId="{1528071C-BEB3-43D1-AF04-D9CDD95CECDD}" dt="2019-10-28T23:34:49.303" v="15089" actId="729"/>
        <pc:sldMkLst>
          <pc:docMk/>
          <pc:sldMk cId="2119134145" sldId="282"/>
        </pc:sldMkLst>
        <pc:spChg chg="mod">
          <ac:chgData name="Jared Parsons" userId="3b71b08e0fe95fc7" providerId="LiveId" clId="{1528071C-BEB3-43D1-AF04-D9CDD95CECDD}" dt="2019-10-28T23:22:25.675" v="14889" actId="20577"/>
          <ac:spMkLst>
            <pc:docMk/>
            <pc:sldMk cId="2119134145" sldId="282"/>
            <ac:spMk id="2" creationId="{125D5883-42AC-4480-A6C4-338B9C9BE24D}"/>
          </ac:spMkLst>
        </pc:spChg>
        <pc:spChg chg="mod">
          <ac:chgData name="Jared Parsons" userId="3b71b08e0fe95fc7" providerId="LiveId" clId="{1528071C-BEB3-43D1-AF04-D9CDD95CECDD}" dt="2019-10-28T23:22:17.850" v="14855" actId="5793"/>
          <ac:spMkLst>
            <pc:docMk/>
            <pc:sldMk cId="2119134145" sldId="282"/>
            <ac:spMk id="3" creationId="{7BF8315E-FF39-4A9C-9A8F-A6FEFBA51237}"/>
          </ac:spMkLst>
        </pc:spChg>
      </pc:sldChg>
      <pc:sldChg chg="addSp delSp modSp new del mod modClrScheme chgLayout">
        <pc:chgData name="Jared Parsons" userId="3b71b08e0fe95fc7" providerId="LiveId" clId="{1528071C-BEB3-43D1-AF04-D9CDD95CECDD}" dt="2019-10-28T23:34:40.988" v="15088" actId="2696"/>
        <pc:sldMkLst>
          <pc:docMk/>
          <pc:sldMk cId="2184926474" sldId="283"/>
        </pc:sldMkLst>
        <pc:spChg chg="del mod ord">
          <ac:chgData name="Jared Parsons" userId="3b71b08e0fe95fc7" providerId="LiveId" clId="{1528071C-BEB3-43D1-AF04-D9CDD95CECDD}" dt="2019-10-28T23:34:29.070" v="15065" actId="700"/>
          <ac:spMkLst>
            <pc:docMk/>
            <pc:sldMk cId="2184926474" sldId="283"/>
            <ac:spMk id="2" creationId="{DD1FA3D0-B24E-47B1-930B-4A6FF1D4475D}"/>
          </ac:spMkLst>
        </pc:spChg>
        <pc:spChg chg="del mod ord">
          <ac:chgData name="Jared Parsons" userId="3b71b08e0fe95fc7" providerId="LiveId" clId="{1528071C-BEB3-43D1-AF04-D9CDD95CECDD}" dt="2019-10-28T23:34:29.070" v="15065" actId="700"/>
          <ac:spMkLst>
            <pc:docMk/>
            <pc:sldMk cId="2184926474" sldId="283"/>
            <ac:spMk id="3" creationId="{7CD31407-670D-4D4B-943C-CB55C55B1AD9}"/>
          </ac:spMkLst>
        </pc:spChg>
        <pc:spChg chg="add mod ord">
          <ac:chgData name="Jared Parsons" userId="3b71b08e0fe95fc7" providerId="LiveId" clId="{1528071C-BEB3-43D1-AF04-D9CDD95CECDD}" dt="2019-10-28T23:34:31.243" v="15067" actId="20577"/>
          <ac:spMkLst>
            <pc:docMk/>
            <pc:sldMk cId="2184926474" sldId="283"/>
            <ac:spMk id="4" creationId="{8B914488-C07A-408A-8BE9-480EDA50DE74}"/>
          </ac:spMkLst>
        </pc:spChg>
        <pc:spChg chg="add mod ord">
          <ac:chgData name="Jared Parsons" userId="3b71b08e0fe95fc7" providerId="LiveId" clId="{1528071C-BEB3-43D1-AF04-D9CDD95CECDD}" dt="2019-10-28T23:34:29.070" v="15065" actId="700"/>
          <ac:spMkLst>
            <pc:docMk/>
            <pc:sldMk cId="2184926474" sldId="283"/>
            <ac:spMk id="5" creationId="{B08D7DED-34D2-4338-B7A3-B9178FB6A77E}"/>
          </ac:spMkLst>
        </pc:spChg>
      </pc:sldChg>
      <pc:sldChg chg="modSp add modNotesTx">
        <pc:chgData name="Jared Parsons" userId="3b71b08e0fe95fc7" providerId="LiveId" clId="{1528071C-BEB3-43D1-AF04-D9CDD95CECDD}" dt="2019-11-01T16:23:32.150" v="20238" actId="20577"/>
        <pc:sldMkLst>
          <pc:docMk/>
          <pc:sldMk cId="970548024" sldId="284"/>
        </pc:sldMkLst>
        <pc:spChg chg="mod">
          <ac:chgData name="Jared Parsons" userId="3b71b08e0fe95fc7" providerId="LiveId" clId="{1528071C-BEB3-43D1-AF04-D9CDD95CECDD}" dt="2019-10-28T23:34:36.387" v="15087" actId="20577"/>
          <ac:spMkLst>
            <pc:docMk/>
            <pc:sldMk cId="970548024" sldId="284"/>
            <ac:spMk id="4" creationId="{8B914488-C07A-408A-8BE9-480EDA50DE74}"/>
          </ac:spMkLst>
        </pc:spChg>
      </pc:sldChg>
      <pc:sldChg chg="modSp new modNotesTx">
        <pc:chgData name="Jared Parsons" userId="3b71b08e0fe95fc7" providerId="LiveId" clId="{1528071C-BEB3-43D1-AF04-D9CDD95CECDD}" dt="2019-10-29T00:07:51.987" v="16630" actId="20577"/>
        <pc:sldMkLst>
          <pc:docMk/>
          <pc:sldMk cId="1269145904" sldId="285"/>
        </pc:sldMkLst>
        <pc:spChg chg="mod">
          <ac:chgData name="Jared Parsons" userId="3b71b08e0fe95fc7" providerId="LiveId" clId="{1528071C-BEB3-43D1-AF04-D9CDD95CECDD}" dt="2019-10-29T00:05:38.553" v="16089" actId="20577"/>
          <ac:spMkLst>
            <pc:docMk/>
            <pc:sldMk cId="1269145904" sldId="285"/>
            <ac:spMk id="2" creationId="{418C660B-C10A-4F31-9564-39368ED7CE24}"/>
          </ac:spMkLst>
        </pc:spChg>
        <pc:spChg chg="mod">
          <ac:chgData name="Jared Parsons" userId="3b71b08e0fe95fc7" providerId="LiveId" clId="{1528071C-BEB3-43D1-AF04-D9CDD95CECDD}" dt="2019-10-29T00:07:51.987" v="16630" actId="20577"/>
          <ac:spMkLst>
            <pc:docMk/>
            <pc:sldMk cId="1269145904" sldId="285"/>
            <ac:spMk id="3" creationId="{911F84A1-D71C-42CB-BF80-D4E9A21225D8}"/>
          </ac:spMkLst>
        </pc:spChg>
      </pc:sldChg>
      <pc:sldChg chg="modSp new">
        <pc:chgData name="Jared Parsons" userId="3b71b08e0fe95fc7" providerId="LiveId" clId="{1528071C-BEB3-43D1-AF04-D9CDD95CECDD}" dt="2019-10-29T23:15:07.385" v="18909" actId="20577"/>
        <pc:sldMkLst>
          <pc:docMk/>
          <pc:sldMk cId="3603236590" sldId="286"/>
        </pc:sldMkLst>
        <pc:spChg chg="mod">
          <ac:chgData name="Jared Parsons" userId="3b71b08e0fe95fc7" providerId="LiveId" clId="{1528071C-BEB3-43D1-AF04-D9CDD95CECDD}" dt="2019-10-28T23:58:37.138" v="16052" actId="20577"/>
          <ac:spMkLst>
            <pc:docMk/>
            <pc:sldMk cId="3603236590" sldId="286"/>
            <ac:spMk id="2" creationId="{DCEC4085-7CCF-4CA9-BBFB-D54B040646C8}"/>
          </ac:spMkLst>
        </pc:spChg>
        <pc:spChg chg="mod">
          <ac:chgData name="Jared Parsons" userId="3b71b08e0fe95fc7" providerId="LiveId" clId="{1528071C-BEB3-43D1-AF04-D9CDD95CECDD}" dt="2019-10-29T23:15:07.385" v="18909" actId="20577"/>
          <ac:spMkLst>
            <pc:docMk/>
            <pc:sldMk cId="3603236590" sldId="286"/>
            <ac:spMk id="3" creationId="{8CEBC37B-96DA-497A-A95F-CE64811C42CB}"/>
          </ac:spMkLst>
        </pc:spChg>
      </pc:sldChg>
      <pc:sldChg chg="modSp new modNotesTx">
        <pc:chgData name="Jared Parsons" userId="3b71b08e0fe95fc7" providerId="LiveId" clId="{1528071C-BEB3-43D1-AF04-D9CDD95CECDD}" dt="2019-10-28T23:53:04.121" v="15841" actId="20577"/>
        <pc:sldMkLst>
          <pc:docMk/>
          <pc:sldMk cId="1800454066" sldId="287"/>
        </pc:sldMkLst>
        <pc:spChg chg="mod">
          <ac:chgData name="Jared Parsons" userId="3b71b08e0fe95fc7" providerId="LiveId" clId="{1528071C-BEB3-43D1-AF04-D9CDD95CECDD}" dt="2019-10-28T23:52:18.322" v="15572" actId="20577"/>
          <ac:spMkLst>
            <pc:docMk/>
            <pc:sldMk cId="1800454066" sldId="287"/>
            <ac:spMk id="2" creationId="{BFE681C6-41B9-4DBB-882E-C02B7E01D091}"/>
          </ac:spMkLst>
        </pc:spChg>
        <pc:spChg chg="mod">
          <ac:chgData name="Jared Parsons" userId="3b71b08e0fe95fc7" providerId="LiveId" clId="{1528071C-BEB3-43D1-AF04-D9CDD95CECDD}" dt="2019-10-28T23:52:44.210" v="15721" actId="20577"/>
          <ac:spMkLst>
            <pc:docMk/>
            <pc:sldMk cId="1800454066" sldId="287"/>
            <ac:spMk id="3" creationId="{4E3F4D7E-B7AC-4C7A-9CBA-8BCA83BD983D}"/>
          </ac:spMkLst>
        </pc:spChg>
      </pc:sldChg>
      <pc:sldChg chg="addSp delSp modSp new mod chgLayout modNotesTx">
        <pc:chgData name="Jared Parsons" userId="3b71b08e0fe95fc7" providerId="LiveId" clId="{1528071C-BEB3-43D1-AF04-D9CDD95CECDD}" dt="2019-10-29T00:21:41.108" v="17360" actId="20577"/>
        <pc:sldMkLst>
          <pc:docMk/>
          <pc:sldMk cId="264544233" sldId="288"/>
        </pc:sldMkLst>
        <pc:spChg chg="del">
          <ac:chgData name="Jared Parsons" userId="3b71b08e0fe95fc7" providerId="LiveId" clId="{1528071C-BEB3-43D1-AF04-D9CDD95CECDD}" dt="2019-10-29T00:15:46.321" v="16638" actId="700"/>
          <ac:spMkLst>
            <pc:docMk/>
            <pc:sldMk cId="264544233" sldId="288"/>
            <ac:spMk id="2" creationId="{3151B40C-B2E2-4DDB-B569-B02BB31E81F4}"/>
          </ac:spMkLst>
        </pc:spChg>
        <pc:spChg chg="del">
          <ac:chgData name="Jared Parsons" userId="3b71b08e0fe95fc7" providerId="LiveId" clId="{1528071C-BEB3-43D1-AF04-D9CDD95CECDD}" dt="2019-10-29T00:15:46.321" v="16638" actId="700"/>
          <ac:spMkLst>
            <pc:docMk/>
            <pc:sldMk cId="264544233" sldId="288"/>
            <ac:spMk id="3" creationId="{388BDBD3-4C65-4B01-A2C8-0C9EC5EF64C5}"/>
          </ac:spMkLst>
        </pc:spChg>
        <pc:spChg chg="add mod ord">
          <ac:chgData name="Jared Parsons" userId="3b71b08e0fe95fc7" providerId="LiveId" clId="{1528071C-BEB3-43D1-AF04-D9CDD95CECDD}" dt="2019-10-29T00:15:53.282" v="16662" actId="20577"/>
          <ac:spMkLst>
            <pc:docMk/>
            <pc:sldMk cId="264544233" sldId="288"/>
            <ac:spMk id="4" creationId="{196F7550-272A-49C8-B26A-0ABE78488AD9}"/>
          </ac:spMkLst>
        </pc:spChg>
        <pc:spChg chg="add mod ord">
          <ac:chgData name="Jared Parsons" userId="3b71b08e0fe95fc7" providerId="LiveId" clId="{1528071C-BEB3-43D1-AF04-D9CDD95CECDD}" dt="2019-10-29T00:20:20.787" v="16780" actId="20577"/>
          <ac:spMkLst>
            <pc:docMk/>
            <pc:sldMk cId="264544233" sldId="288"/>
            <ac:spMk id="5" creationId="{4E87FC23-5D1D-4196-854D-15BFEC4AC85E}"/>
          </ac:spMkLst>
        </pc:spChg>
      </pc:sldChg>
      <pc:sldChg chg="addSp delSp modSp new del mod modClrScheme chgLayout">
        <pc:chgData name="Jared Parsons" userId="3b71b08e0fe95fc7" providerId="LiveId" clId="{1528071C-BEB3-43D1-AF04-D9CDD95CECDD}" dt="2019-10-29T00:15:40.505" v="16636" actId="2696"/>
        <pc:sldMkLst>
          <pc:docMk/>
          <pc:sldMk cId="676187907" sldId="288"/>
        </pc:sldMkLst>
        <pc:spChg chg="del">
          <ac:chgData name="Jared Parsons" userId="3b71b08e0fe95fc7" providerId="LiveId" clId="{1528071C-BEB3-43D1-AF04-D9CDD95CECDD}" dt="2019-10-28T23:58:17.369" v="16046" actId="700"/>
          <ac:spMkLst>
            <pc:docMk/>
            <pc:sldMk cId="676187907" sldId="288"/>
            <ac:spMk id="2" creationId="{40799621-570E-4C2A-BC75-18AA021F3CAA}"/>
          </ac:spMkLst>
        </pc:spChg>
        <pc:spChg chg="add mod">
          <ac:chgData name="Jared Parsons" userId="3b71b08e0fe95fc7" providerId="LiveId" clId="{1528071C-BEB3-43D1-AF04-D9CDD95CECDD}" dt="2019-10-29T00:15:31.510" v="16635" actId="14100"/>
          <ac:spMkLst>
            <pc:docMk/>
            <pc:sldMk cId="676187907" sldId="288"/>
            <ac:spMk id="2" creationId="{EFF0AB78-6B47-4A51-B765-7C73F7C92CC2}"/>
          </ac:spMkLst>
        </pc:spChg>
        <pc:spChg chg="del">
          <ac:chgData name="Jared Parsons" userId="3b71b08e0fe95fc7" providerId="LiveId" clId="{1528071C-BEB3-43D1-AF04-D9CDD95CECDD}" dt="2019-10-28T23:58:17.369" v="16046" actId="700"/>
          <ac:spMkLst>
            <pc:docMk/>
            <pc:sldMk cId="676187907" sldId="288"/>
            <ac:spMk id="3" creationId="{38E6DA89-26A2-4F95-A003-6428BD188C8E}"/>
          </ac:spMkLst>
        </pc:spChg>
      </pc:sldChg>
      <pc:sldChg chg="addSp modSp add modAnim modNotesTx">
        <pc:chgData name="Jared Parsons" userId="3b71b08e0fe95fc7" providerId="LiveId" clId="{1528071C-BEB3-43D1-AF04-D9CDD95CECDD}" dt="2019-10-29T00:25:26.805" v="18010" actId="208"/>
        <pc:sldMkLst>
          <pc:docMk/>
          <pc:sldMk cId="1411525723" sldId="289"/>
        </pc:sldMkLst>
        <pc:spChg chg="add mod">
          <ac:chgData name="Jared Parsons" userId="3b71b08e0fe95fc7" providerId="LiveId" clId="{1528071C-BEB3-43D1-AF04-D9CDD95CECDD}" dt="2019-10-29T00:25:26.805" v="18010" actId="208"/>
          <ac:spMkLst>
            <pc:docMk/>
            <pc:sldMk cId="1411525723" sldId="289"/>
            <ac:spMk id="2" creationId="{0C0D2DBE-118F-4B89-AC8F-5D88F06E0462}"/>
          </ac:spMkLst>
        </pc:spChg>
        <pc:spChg chg="mod">
          <ac:chgData name="Jared Parsons" userId="3b71b08e0fe95fc7" providerId="LiveId" clId="{1528071C-BEB3-43D1-AF04-D9CDD95CECDD}" dt="2019-10-29T00:17:45.955" v="16695" actId="20577"/>
          <ac:spMkLst>
            <pc:docMk/>
            <pc:sldMk cId="1411525723" sldId="289"/>
            <ac:spMk id="4" creationId="{196F7550-272A-49C8-B26A-0ABE78488AD9}"/>
          </ac:spMkLst>
        </pc:spChg>
        <pc:spChg chg="mod">
          <ac:chgData name="Jared Parsons" userId="3b71b08e0fe95fc7" providerId="LiveId" clId="{1528071C-BEB3-43D1-AF04-D9CDD95CECDD}" dt="2019-10-29T00:24:25.666" v="18004" actId="21"/>
          <ac:spMkLst>
            <pc:docMk/>
            <pc:sldMk cId="1411525723" sldId="289"/>
            <ac:spMk id="5" creationId="{4E87FC23-5D1D-4196-854D-15BFEC4AC85E}"/>
          </ac:spMkLst>
        </pc:spChg>
      </pc:sldChg>
      <pc:sldChg chg="addSp delSp modSp new mod modClrScheme chgLayout">
        <pc:chgData name="Jared Parsons" userId="3b71b08e0fe95fc7" providerId="LiveId" clId="{1528071C-BEB3-43D1-AF04-D9CDD95CECDD}" dt="2019-10-29T23:28:36.921" v="19454" actId="20577"/>
        <pc:sldMkLst>
          <pc:docMk/>
          <pc:sldMk cId="1250545275" sldId="290"/>
        </pc:sldMkLst>
        <pc:spChg chg="del mod ord">
          <ac:chgData name="Jared Parsons" userId="3b71b08e0fe95fc7" providerId="LiveId" clId="{1528071C-BEB3-43D1-AF04-D9CDD95CECDD}" dt="2019-10-29T23:15:34.829" v="18911" actId="700"/>
          <ac:spMkLst>
            <pc:docMk/>
            <pc:sldMk cId="1250545275" sldId="290"/>
            <ac:spMk id="2" creationId="{7E785D00-DB58-4315-9BE5-C3DD83EE649E}"/>
          </ac:spMkLst>
        </pc:spChg>
        <pc:spChg chg="del mod ord">
          <ac:chgData name="Jared Parsons" userId="3b71b08e0fe95fc7" providerId="LiveId" clId="{1528071C-BEB3-43D1-AF04-D9CDD95CECDD}" dt="2019-10-29T23:15:34.829" v="18911" actId="700"/>
          <ac:spMkLst>
            <pc:docMk/>
            <pc:sldMk cId="1250545275" sldId="290"/>
            <ac:spMk id="3" creationId="{95B75799-A1FF-42FB-BCF7-7B0711211060}"/>
          </ac:spMkLst>
        </pc:spChg>
        <pc:spChg chg="add mod ord">
          <ac:chgData name="Jared Parsons" userId="3b71b08e0fe95fc7" providerId="LiveId" clId="{1528071C-BEB3-43D1-AF04-D9CDD95CECDD}" dt="2019-10-29T23:24:45.105" v="18979" actId="20577"/>
          <ac:spMkLst>
            <pc:docMk/>
            <pc:sldMk cId="1250545275" sldId="290"/>
            <ac:spMk id="4" creationId="{B6402FB4-F6BF-4ABD-97FD-068CF04AC1FD}"/>
          </ac:spMkLst>
        </pc:spChg>
        <pc:spChg chg="add mod ord">
          <ac:chgData name="Jared Parsons" userId="3b71b08e0fe95fc7" providerId="LiveId" clId="{1528071C-BEB3-43D1-AF04-D9CDD95CECDD}" dt="2019-10-29T23:28:36.921" v="19454" actId="20577"/>
          <ac:spMkLst>
            <pc:docMk/>
            <pc:sldMk cId="1250545275" sldId="290"/>
            <ac:spMk id="5" creationId="{84D2F3EE-3610-4DA6-AB06-3C7ED5CBC4AD}"/>
          </ac:spMkLst>
        </pc:spChg>
      </pc:sldChg>
      <pc:sldChg chg="new del">
        <pc:chgData name="Jared Parsons" userId="3b71b08e0fe95fc7" providerId="LiveId" clId="{1528071C-BEB3-43D1-AF04-D9CDD95CECDD}" dt="2019-10-29T23:36:40.891" v="20108" actId="47"/>
        <pc:sldMkLst>
          <pc:docMk/>
          <pc:sldMk cId="1550074916" sldId="291"/>
        </pc:sldMkLst>
      </pc:sldChg>
      <pc:sldChg chg="modSp new modNotesTx">
        <pc:chgData name="Jared Parsons" userId="3b71b08e0fe95fc7" providerId="LiveId" clId="{1528071C-BEB3-43D1-AF04-D9CDD95CECDD}" dt="2019-10-29T23:36:52.702" v="20176" actId="20577"/>
        <pc:sldMkLst>
          <pc:docMk/>
          <pc:sldMk cId="4261572907" sldId="292"/>
        </pc:sldMkLst>
        <pc:spChg chg="mod">
          <ac:chgData name="Jared Parsons" userId="3b71b08e0fe95fc7" providerId="LiveId" clId="{1528071C-BEB3-43D1-AF04-D9CDD95CECDD}" dt="2019-10-29T23:33:43.191" v="19625" actId="20577"/>
          <ac:spMkLst>
            <pc:docMk/>
            <pc:sldMk cId="4261572907" sldId="292"/>
            <ac:spMk id="2" creationId="{96738AA4-EF0B-42AE-8C34-7FD0E8792F15}"/>
          </ac:spMkLst>
        </pc:spChg>
        <pc:spChg chg="mod">
          <ac:chgData name="Jared Parsons" userId="3b71b08e0fe95fc7" providerId="LiveId" clId="{1528071C-BEB3-43D1-AF04-D9CDD95CECDD}" dt="2019-10-29T23:36:38.238" v="20107" actId="20577"/>
          <ac:spMkLst>
            <pc:docMk/>
            <pc:sldMk cId="4261572907" sldId="292"/>
            <ac:spMk id="3" creationId="{7D122EB3-B8F8-4616-BF11-BC7ACD450650}"/>
          </ac:spMkLst>
        </pc:spChg>
      </pc:sldChg>
    </pc:docChg>
  </pc:docChgLst>
  <pc:docChgLst>
    <pc:chgData name="Jared Parsons" userId="3b71b08e0fe95fc7" providerId="LiveId" clId="{9C84A9C4-7BA8-45A7-AC2E-C628C0EDF4CE}"/>
    <pc:docChg chg="undo redo custSel addSld delSld modSld sldOrd addSection delSection modSection">
      <pc:chgData name="Jared Parsons" userId="3b71b08e0fe95fc7" providerId="LiveId" clId="{9C84A9C4-7BA8-45A7-AC2E-C628C0EDF4CE}" dt="2019-11-14T10:55:27.637" v="66707" actId="20577"/>
      <pc:docMkLst>
        <pc:docMk/>
      </pc:docMkLst>
      <pc:sldChg chg="modSp mod ord">
        <pc:chgData name="Jared Parsons" userId="3b71b08e0fe95fc7" providerId="LiveId" clId="{9C84A9C4-7BA8-45A7-AC2E-C628C0EDF4CE}" dt="2019-11-12T04:43:52.147" v="55133" actId="20577"/>
        <pc:sldMkLst>
          <pc:docMk/>
          <pc:sldMk cId="2169219191" sldId="256"/>
        </pc:sldMkLst>
        <pc:spChg chg="mod">
          <ac:chgData name="Jared Parsons" userId="3b71b08e0fe95fc7" providerId="LiveId" clId="{9C84A9C4-7BA8-45A7-AC2E-C628C0EDF4CE}" dt="2019-11-12T04:43:52.147" v="55133" actId="20577"/>
          <ac:spMkLst>
            <pc:docMk/>
            <pc:sldMk cId="2169219191" sldId="256"/>
            <ac:spMk id="2" creationId="{CDB4E649-97EC-4E4E-B499-DF923CAE76AB}"/>
          </ac:spMkLst>
        </pc:spChg>
        <pc:spChg chg="mod">
          <ac:chgData name="Jared Parsons" userId="3b71b08e0fe95fc7" providerId="LiveId" clId="{9C84A9C4-7BA8-45A7-AC2E-C628C0EDF4CE}" dt="2019-11-02T20:23:47.038" v="17212" actId="20577"/>
          <ac:spMkLst>
            <pc:docMk/>
            <pc:sldMk cId="2169219191" sldId="256"/>
            <ac:spMk id="3" creationId="{57466B30-C38E-4E67-BE7F-2B0DFE875FCC}"/>
          </ac:spMkLst>
        </pc:spChg>
      </pc:sldChg>
      <pc:sldChg chg="delSp delDesignElem">
        <pc:chgData name="Jared Parsons" userId="3b71b08e0fe95fc7" providerId="LiveId" clId="{9C84A9C4-7BA8-45A7-AC2E-C628C0EDF4CE}" dt="2019-11-12T00:18:33.323" v="50534"/>
        <pc:sldMkLst>
          <pc:docMk/>
          <pc:sldMk cId="3644321600" sldId="257"/>
        </pc:sldMkLst>
        <pc:spChg chg="del">
          <ac:chgData name="Jared Parsons" userId="3b71b08e0fe95fc7" providerId="LiveId" clId="{9C84A9C4-7BA8-45A7-AC2E-C628C0EDF4CE}" dt="2019-11-12T00:18:33.323" v="50534"/>
          <ac:spMkLst>
            <pc:docMk/>
            <pc:sldMk cId="3644321600" sldId="257"/>
            <ac:spMk id="73" creationId="{115AD956-A5B6-4760-B8B2-11E2DF6B0212}"/>
          </ac:spMkLst>
        </pc:spChg>
        <pc:spChg chg="del">
          <ac:chgData name="Jared Parsons" userId="3b71b08e0fe95fc7" providerId="LiveId" clId="{9C84A9C4-7BA8-45A7-AC2E-C628C0EDF4CE}" dt="2019-11-12T00:18:33.323" v="50534"/>
          <ac:spMkLst>
            <pc:docMk/>
            <pc:sldMk cId="3644321600" sldId="257"/>
            <ac:spMk id="1028" creationId="{B6C29DB0-17E9-42FF-986E-0B7F493F4D24}"/>
          </ac:spMkLst>
        </pc:spChg>
      </pc:sldChg>
      <pc:sldChg chg="modSp mod modShow modNotesTx">
        <pc:chgData name="Jared Parsons" userId="3b71b08e0fe95fc7" providerId="LiveId" clId="{9C84A9C4-7BA8-45A7-AC2E-C628C0EDF4CE}" dt="2019-11-12T00:13:49.318" v="50423" actId="729"/>
        <pc:sldMkLst>
          <pc:docMk/>
          <pc:sldMk cId="2118453019" sldId="258"/>
        </pc:sldMkLst>
        <pc:spChg chg="mod">
          <ac:chgData name="Jared Parsons" userId="3b71b08e0fe95fc7" providerId="LiveId" clId="{9C84A9C4-7BA8-45A7-AC2E-C628C0EDF4CE}" dt="2019-11-05T06:24:05.633" v="35382" actId="20577"/>
          <ac:spMkLst>
            <pc:docMk/>
            <pc:sldMk cId="2118453019" sldId="258"/>
            <ac:spMk id="3" creationId="{B22B74F8-8D43-42D7-8973-69D2B7FBA3FD}"/>
          </ac:spMkLst>
        </pc:spChg>
      </pc:sldChg>
      <pc:sldChg chg="modSp mod ord modNotesTx">
        <pc:chgData name="Jared Parsons" userId="3b71b08e0fe95fc7" providerId="LiveId" clId="{9C84A9C4-7BA8-45A7-AC2E-C628C0EDF4CE}" dt="2019-11-13T14:32:37.599" v="57976" actId="20577"/>
        <pc:sldMkLst>
          <pc:docMk/>
          <pc:sldMk cId="289958360" sldId="259"/>
        </pc:sldMkLst>
        <pc:spChg chg="mod">
          <ac:chgData name="Jared Parsons" userId="3b71b08e0fe95fc7" providerId="LiveId" clId="{9C84A9C4-7BA8-45A7-AC2E-C628C0EDF4CE}" dt="2019-11-10T00:53:00.985" v="45769" actId="20577"/>
          <ac:spMkLst>
            <pc:docMk/>
            <pc:sldMk cId="289958360" sldId="259"/>
            <ac:spMk id="2" creationId="{C7C9440A-70CA-46BF-AB10-1383B4BCE44B}"/>
          </ac:spMkLst>
        </pc:spChg>
        <pc:spChg chg="mod">
          <ac:chgData name="Jared Parsons" userId="3b71b08e0fe95fc7" providerId="LiveId" clId="{9C84A9C4-7BA8-45A7-AC2E-C628C0EDF4CE}" dt="2019-11-12T04:15:35.719" v="51117" actId="27636"/>
          <ac:spMkLst>
            <pc:docMk/>
            <pc:sldMk cId="289958360" sldId="259"/>
            <ac:spMk id="3" creationId="{76CC09F2-AA37-4A59-A9E7-6E7E5907FA85}"/>
          </ac:spMkLst>
        </pc:spChg>
      </pc:sldChg>
      <pc:sldChg chg="modSp modNotesTx">
        <pc:chgData name="Jared Parsons" userId="3b71b08e0fe95fc7" providerId="LiveId" clId="{9C84A9C4-7BA8-45A7-AC2E-C628C0EDF4CE}" dt="2019-11-12T04:44:49.179" v="55268" actId="20577"/>
        <pc:sldMkLst>
          <pc:docMk/>
          <pc:sldMk cId="3005030978" sldId="260"/>
        </pc:sldMkLst>
        <pc:spChg chg="mod">
          <ac:chgData name="Jared Parsons" userId="3b71b08e0fe95fc7" providerId="LiveId" clId="{9C84A9C4-7BA8-45A7-AC2E-C628C0EDF4CE}" dt="2019-10-28T18:15:34.782" v="5387" actId="20577"/>
          <ac:spMkLst>
            <pc:docMk/>
            <pc:sldMk cId="3005030978" sldId="260"/>
            <ac:spMk id="5" creationId="{1FA905E7-6475-490E-B372-7BCDE5D2BB8D}"/>
          </ac:spMkLst>
        </pc:spChg>
      </pc:sldChg>
      <pc:sldChg chg="modSp mod ord modShow modNotesTx">
        <pc:chgData name="Jared Parsons" userId="3b71b08e0fe95fc7" providerId="LiveId" clId="{9C84A9C4-7BA8-45A7-AC2E-C628C0EDF4CE}" dt="2019-11-13T03:50:08.494" v="55360" actId="20577"/>
        <pc:sldMkLst>
          <pc:docMk/>
          <pc:sldMk cId="3731433873" sldId="261"/>
        </pc:sldMkLst>
        <pc:spChg chg="mod">
          <ac:chgData name="Jared Parsons" userId="3b71b08e0fe95fc7" providerId="LiveId" clId="{9C84A9C4-7BA8-45A7-AC2E-C628C0EDF4CE}" dt="2019-10-28T18:47:09.485" v="6450" actId="20577"/>
          <ac:spMkLst>
            <pc:docMk/>
            <pc:sldMk cId="3731433873" sldId="261"/>
            <ac:spMk id="4" creationId="{3F2A3244-F1EB-4032-B68E-CC4878D7D1BE}"/>
          </ac:spMkLst>
        </pc:spChg>
      </pc:sldChg>
      <pc:sldChg chg="modSp mod modNotesTx">
        <pc:chgData name="Jared Parsons" userId="3b71b08e0fe95fc7" providerId="LiveId" clId="{9C84A9C4-7BA8-45A7-AC2E-C628C0EDF4CE}" dt="2019-11-12T04:15:51.177" v="51138" actId="27636"/>
        <pc:sldMkLst>
          <pc:docMk/>
          <pc:sldMk cId="2634063460" sldId="263"/>
        </pc:sldMkLst>
        <pc:spChg chg="mod">
          <ac:chgData name="Jared Parsons" userId="3b71b08e0fe95fc7" providerId="LiveId" clId="{9C84A9C4-7BA8-45A7-AC2E-C628C0EDF4CE}" dt="2019-11-05T05:58:14.756" v="33101" actId="20577"/>
          <ac:spMkLst>
            <pc:docMk/>
            <pc:sldMk cId="2634063460" sldId="263"/>
            <ac:spMk id="4" creationId="{588BC4D4-7EEB-4F1D-9973-3C1D54BF038C}"/>
          </ac:spMkLst>
        </pc:spChg>
        <pc:spChg chg="mod">
          <ac:chgData name="Jared Parsons" userId="3b71b08e0fe95fc7" providerId="LiveId" clId="{9C84A9C4-7BA8-45A7-AC2E-C628C0EDF4CE}" dt="2019-11-12T04:15:51.177" v="51138" actId="27636"/>
          <ac:spMkLst>
            <pc:docMk/>
            <pc:sldMk cId="2634063460" sldId="263"/>
            <ac:spMk id="5" creationId="{D0A1F9A1-E71B-4064-92AB-ADE264FECB2C}"/>
          </ac:spMkLst>
        </pc:spChg>
      </pc:sldChg>
      <pc:sldChg chg="modSp mod">
        <pc:chgData name="Jared Parsons" userId="3b71b08e0fe95fc7" providerId="LiveId" clId="{9C84A9C4-7BA8-45A7-AC2E-C628C0EDF4CE}" dt="2019-11-14T10:55:27.637" v="66707" actId="20577"/>
        <pc:sldMkLst>
          <pc:docMk/>
          <pc:sldMk cId="10814008" sldId="264"/>
        </pc:sldMkLst>
        <pc:spChg chg="mod">
          <ac:chgData name="Jared Parsons" userId="3b71b08e0fe95fc7" providerId="LiveId" clId="{9C84A9C4-7BA8-45A7-AC2E-C628C0EDF4CE}" dt="2019-11-14T10:55:27.637" v="66707" actId="20577"/>
          <ac:spMkLst>
            <pc:docMk/>
            <pc:sldMk cId="10814008" sldId="264"/>
            <ac:spMk id="3" creationId="{DE682499-F434-4CA4-AF0E-6A59679BDA87}"/>
          </ac:spMkLst>
        </pc:spChg>
      </pc:sldChg>
      <pc:sldChg chg="modSp mod modNotesTx">
        <pc:chgData name="Jared Parsons" userId="3b71b08e0fe95fc7" providerId="LiveId" clId="{9C84A9C4-7BA8-45A7-AC2E-C628C0EDF4CE}" dt="2019-11-14T06:46:19.649" v="65208" actId="27636"/>
        <pc:sldMkLst>
          <pc:docMk/>
          <pc:sldMk cId="25854700" sldId="265"/>
        </pc:sldMkLst>
        <pc:spChg chg="mod">
          <ac:chgData name="Jared Parsons" userId="3b71b08e0fe95fc7" providerId="LiveId" clId="{9C84A9C4-7BA8-45A7-AC2E-C628C0EDF4CE}" dt="2019-11-14T06:46:14.365" v="65206" actId="20577"/>
          <ac:spMkLst>
            <pc:docMk/>
            <pc:sldMk cId="25854700" sldId="265"/>
            <ac:spMk id="2" creationId="{B3F2EA6C-B282-4BCD-802D-239C098024FB}"/>
          </ac:spMkLst>
        </pc:spChg>
        <pc:spChg chg="mod">
          <ac:chgData name="Jared Parsons" userId="3b71b08e0fe95fc7" providerId="LiveId" clId="{9C84A9C4-7BA8-45A7-AC2E-C628C0EDF4CE}" dt="2019-11-14T06:46:19.649" v="65208" actId="27636"/>
          <ac:spMkLst>
            <pc:docMk/>
            <pc:sldMk cId="25854700" sldId="265"/>
            <ac:spMk id="3" creationId="{134CF86E-C132-42C8-A730-6E23C33CEBE1}"/>
          </ac:spMkLst>
        </pc:spChg>
      </pc:sldChg>
      <pc:sldChg chg="modSp mod modNotesTx">
        <pc:chgData name="Jared Parsons" userId="3b71b08e0fe95fc7" providerId="LiveId" clId="{9C84A9C4-7BA8-45A7-AC2E-C628C0EDF4CE}" dt="2019-11-14T06:53:40.297" v="66411" actId="20577"/>
        <pc:sldMkLst>
          <pc:docMk/>
          <pc:sldMk cId="1276313834" sldId="266"/>
        </pc:sldMkLst>
        <pc:spChg chg="mod">
          <ac:chgData name="Jared Parsons" userId="3b71b08e0fe95fc7" providerId="LiveId" clId="{9C84A9C4-7BA8-45A7-AC2E-C628C0EDF4CE}" dt="2019-11-14T06:53:05.161" v="66170" actId="20577"/>
          <ac:spMkLst>
            <pc:docMk/>
            <pc:sldMk cId="1276313834" sldId="266"/>
            <ac:spMk id="3" creationId="{883F1DC3-E2D7-4F19-A387-4B9E324B8CEF}"/>
          </ac:spMkLst>
        </pc:spChg>
      </pc:sldChg>
      <pc:sldChg chg="modSp mod ord modNotesTx">
        <pc:chgData name="Jared Parsons" userId="3b71b08e0fe95fc7" providerId="LiveId" clId="{9C84A9C4-7BA8-45A7-AC2E-C628C0EDF4CE}" dt="2019-11-13T12:24:39.960" v="56689" actId="20577"/>
        <pc:sldMkLst>
          <pc:docMk/>
          <pc:sldMk cId="3829624336" sldId="267"/>
        </pc:sldMkLst>
        <pc:spChg chg="mod">
          <ac:chgData name="Jared Parsons" userId="3b71b08e0fe95fc7" providerId="LiveId" clId="{9C84A9C4-7BA8-45A7-AC2E-C628C0EDF4CE}" dt="2019-11-13T12:23:30.033" v="56446" actId="20577"/>
          <ac:spMkLst>
            <pc:docMk/>
            <pc:sldMk cId="3829624336" sldId="267"/>
            <ac:spMk id="2" creationId="{90527778-C74A-40A4-BE1C-9E9B6E23321B}"/>
          </ac:spMkLst>
        </pc:spChg>
        <pc:spChg chg="mod">
          <ac:chgData name="Jared Parsons" userId="3b71b08e0fe95fc7" providerId="LiveId" clId="{9C84A9C4-7BA8-45A7-AC2E-C628C0EDF4CE}" dt="2019-11-13T12:23:51.804" v="56471" actId="20577"/>
          <ac:spMkLst>
            <pc:docMk/>
            <pc:sldMk cId="3829624336" sldId="267"/>
            <ac:spMk id="3" creationId="{60938FDD-FF4A-4B84-BB83-921D645AAF6B}"/>
          </ac:spMkLst>
        </pc:spChg>
      </pc:sldChg>
      <pc:sldChg chg="modSp mod modShow modNotesTx">
        <pc:chgData name="Jared Parsons" userId="3b71b08e0fe95fc7" providerId="LiveId" clId="{9C84A9C4-7BA8-45A7-AC2E-C628C0EDF4CE}" dt="2019-11-07T01:22:50.304" v="40907" actId="20577"/>
        <pc:sldMkLst>
          <pc:docMk/>
          <pc:sldMk cId="122437937" sldId="268"/>
        </pc:sldMkLst>
        <pc:spChg chg="mod">
          <ac:chgData name="Jared Parsons" userId="3b71b08e0fe95fc7" providerId="LiveId" clId="{9C84A9C4-7BA8-45A7-AC2E-C628C0EDF4CE}" dt="2019-11-02T20:23:08.678" v="17197" actId="20577"/>
          <ac:spMkLst>
            <pc:docMk/>
            <pc:sldMk cId="122437937" sldId="268"/>
            <ac:spMk id="4" creationId="{3F2A3244-F1EB-4032-B68E-CC4878D7D1BE}"/>
          </ac:spMkLst>
        </pc:spChg>
      </pc:sldChg>
      <pc:sldChg chg="modSp mod modNotesTx">
        <pc:chgData name="Jared Parsons" userId="3b71b08e0fe95fc7" providerId="LiveId" clId="{9C84A9C4-7BA8-45A7-AC2E-C628C0EDF4CE}" dt="2019-11-13T14:41:56.166" v="58990" actId="20577"/>
        <pc:sldMkLst>
          <pc:docMk/>
          <pc:sldMk cId="1243401278" sldId="269"/>
        </pc:sldMkLst>
        <pc:spChg chg="mod">
          <ac:chgData name="Jared Parsons" userId="3b71b08e0fe95fc7" providerId="LiveId" clId="{9C84A9C4-7BA8-45A7-AC2E-C628C0EDF4CE}" dt="2019-11-13T14:40:22.758" v="58787"/>
          <ac:spMkLst>
            <pc:docMk/>
            <pc:sldMk cId="1243401278" sldId="269"/>
            <ac:spMk id="3" creationId="{BB18C32C-3E3D-4AF0-85A1-707CEFF8FDB3}"/>
          </ac:spMkLst>
        </pc:spChg>
      </pc:sldChg>
      <pc:sldChg chg="addSp modSp mod modAnim modNotesTx">
        <pc:chgData name="Jared Parsons" userId="3b71b08e0fe95fc7" providerId="LiveId" clId="{9C84A9C4-7BA8-45A7-AC2E-C628C0EDF4CE}" dt="2019-11-13T16:52:14.668" v="64047" actId="20577"/>
        <pc:sldMkLst>
          <pc:docMk/>
          <pc:sldMk cId="1338848502" sldId="270"/>
        </pc:sldMkLst>
        <pc:spChg chg="mod">
          <ac:chgData name="Jared Parsons" userId="3b71b08e0fe95fc7" providerId="LiveId" clId="{9C84A9C4-7BA8-45A7-AC2E-C628C0EDF4CE}" dt="2019-11-13T14:43:28.859" v="59287" actId="20577"/>
          <ac:spMkLst>
            <pc:docMk/>
            <pc:sldMk cId="1338848502" sldId="270"/>
            <ac:spMk id="2" creationId="{1626D639-E894-41F1-B06E-EA16A184F2D9}"/>
          </ac:spMkLst>
        </pc:spChg>
        <pc:spChg chg="mod">
          <ac:chgData name="Jared Parsons" userId="3b71b08e0fe95fc7" providerId="LiveId" clId="{9C84A9C4-7BA8-45A7-AC2E-C628C0EDF4CE}" dt="2019-11-13T16:52:14.668" v="64047" actId="20577"/>
          <ac:spMkLst>
            <pc:docMk/>
            <pc:sldMk cId="1338848502" sldId="270"/>
            <ac:spMk id="3" creationId="{7D522BFA-2643-4F71-8ABC-9B152CFF164D}"/>
          </ac:spMkLst>
        </pc:spChg>
        <pc:picChg chg="add mod">
          <ac:chgData name="Jared Parsons" userId="3b71b08e0fe95fc7" providerId="LiveId" clId="{9C84A9C4-7BA8-45A7-AC2E-C628C0EDF4CE}" dt="2019-11-13T14:47:44.179" v="60477" actId="1076"/>
          <ac:picMkLst>
            <pc:docMk/>
            <pc:sldMk cId="1338848502" sldId="270"/>
            <ac:picMk id="1026" creationId="{BBA3B0E3-469B-484F-8235-A3763B6926B2}"/>
          </ac:picMkLst>
        </pc:picChg>
      </pc:sldChg>
      <pc:sldChg chg="addSp delSp modSp add mod ord modClrScheme chgLayout modNotesTx">
        <pc:chgData name="Jared Parsons" userId="3b71b08e0fe95fc7" providerId="LiveId" clId="{9C84A9C4-7BA8-45A7-AC2E-C628C0EDF4CE}" dt="2019-11-14T10:22:02.345" v="66585" actId="20577"/>
        <pc:sldMkLst>
          <pc:docMk/>
          <pc:sldMk cId="3422932488" sldId="271"/>
        </pc:sldMkLst>
        <pc:spChg chg="del mod ord">
          <ac:chgData name="Jared Parsons" userId="3b71b08e0fe95fc7" providerId="LiveId" clId="{9C84A9C4-7BA8-45A7-AC2E-C628C0EDF4CE}" dt="2019-10-28T17:44:10.804" v="1" actId="700"/>
          <ac:spMkLst>
            <pc:docMk/>
            <pc:sldMk cId="3422932488" sldId="271"/>
            <ac:spMk id="2" creationId="{18FE103B-ADB1-440B-9FF3-831D59FDBE14}"/>
          </ac:spMkLst>
        </pc:spChg>
        <pc:spChg chg="del mod ord">
          <ac:chgData name="Jared Parsons" userId="3b71b08e0fe95fc7" providerId="LiveId" clId="{9C84A9C4-7BA8-45A7-AC2E-C628C0EDF4CE}" dt="2019-10-28T17:44:10.804" v="1" actId="700"/>
          <ac:spMkLst>
            <pc:docMk/>
            <pc:sldMk cId="3422932488" sldId="271"/>
            <ac:spMk id="3" creationId="{D3FAE4C9-7594-430E-8B48-728F3F359EE3}"/>
          </ac:spMkLst>
        </pc:spChg>
        <pc:spChg chg="add mod ord">
          <ac:chgData name="Jared Parsons" userId="3b71b08e0fe95fc7" providerId="LiveId" clId="{9C84A9C4-7BA8-45A7-AC2E-C628C0EDF4CE}" dt="2019-10-28T17:47:51.080" v="393" actId="20577"/>
          <ac:spMkLst>
            <pc:docMk/>
            <pc:sldMk cId="3422932488" sldId="271"/>
            <ac:spMk id="4" creationId="{9A3C35A6-6380-48D9-84F4-9FA9A979F5B6}"/>
          </ac:spMkLst>
        </pc:spChg>
        <pc:spChg chg="add mod ord">
          <ac:chgData name="Jared Parsons" userId="3b71b08e0fe95fc7" providerId="LiveId" clId="{9C84A9C4-7BA8-45A7-AC2E-C628C0EDF4CE}" dt="2019-11-13T14:22:19.128" v="56873" actId="20577"/>
          <ac:spMkLst>
            <pc:docMk/>
            <pc:sldMk cId="3422932488" sldId="271"/>
            <ac:spMk id="5" creationId="{335872C8-E784-4F93-A82E-75E6BCD04D95}"/>
          </ac:spMkLst>
        </pc:spChg>
      </pc:sldChg>
      <pc:sldChg chg="modSp add mod modNotesTx">
        <pc:chgData name="Jared Parsons" userId="3b71b08e0fe95fc7" providerId="LiveId" clId="{9C84A9C4-7BA8-45A7-AC2E-C628C0EDF4CE}" dt="2019-11-14T10:24:35.433" v="66689" actId="20577"/>
        <pc:sldMkLst>
          <pc:docMk/>
          <pc:sldMk cId="1047092378" sldId="272"/>
        </pc:sldMkLst>
        <pc:spChg chg="mod">
          <ac:chgData name="Jared Parsons" userId="3b71b08e0fe95fc7" providerId="LiveId" clId="{9C84A9C4-7BA8-45A7-AC2E-C628C0EDF4CE}" dt="2019-11-12T04:15:17.159" v="51090" actId="1076"/>
          <ac:spMkLst>
            <pc:docMk/>
            <pc:sldMk cId="1047092378" sldId="272"/>
            <ac:spMk id="2" creationId="{713AE1AA-2128-4335-8711-4E4F1B85C988}"/>
          </ac:spMkLst>
        </pc:spChg>
        <pc:spChg chg="mod">
          <ac:chgData name="Jared Parsons" userId="3b71b08e0fe95fc7" providerId="LiveId" clId="{9C84A9C4-7BA8-45A7-AC2E-C628C0EDF4CE}" dt="2019-11-13T14:26:45.794" v="57461" actId="20577"/>
          <ac:spMkLst>
            <pc:docMk/>
            <pc:sldMk cId="1047092378" sldId="272"/>
            <ac:spMk id="3" creationId="{629D1966-76D9-4399-8C01-A077EF05547A}"/>
          </ac:spMkLst>
        </pc:spChg>
      </pc:sldChg>
      <pc:sldChg chg="modSp add mod modNotesTx">
        <pc:chgData name="Jared Parsons" userId="3b71b08e0fe95fc7" providerId="LiveId" clId="{9C84A9C4-7BA8-45A7-AC2E-C628C0EDF4CE}" dt="2019-11-14T10:47:33.204" v="66701" actId="20577"/>
        <pc:sldMkLst>
          <pc:docMk/>
          <pc:sldMk cId="209018955" sldId="273"/>
        </pc:sldMkLst>
        <pc:spChg chg="mod">
          <ac:chgData name="Jared Parsons" userId="3b71b08e0fe95fc7" providerId="LiveId" clId="{9C84A9C4-7BA8-45A7-AC2E-C628C0EDF4CE}" dt="2019-11-12T04:06:35.355" v="50605" actId="20577"/>
          <ac:spMkLst>
            <pc:docMk/>
            <pc:sldMk cId="209018955" sldId="273"/>
            <ac:spMk id="2" creationId="{80AD8573-7DFD-449F-820F-21F57FCBEF01}"/>
          </ac:spMkLst>
        </pc:spChg>
        <pc:spChg chg="mod">
          <ac:chgData name="Jared Parsons" userId="3b71b08e0fe95fc7" providerId="LiveId" clId="{9C84A9C4-7BA8-45A7-AC2E-C628C0EDF4CE}" dt="2019-11-14T10:47:33.204" v="66701" actId="20577"/>
          <ac:spMkLst>
            <pc:docMk/>
            <pc:sldMk cId="209018955" sldId="273"/>
            <ac:spMk id="3" creationId="{DC1A59ED-3C4C-49BE-91E8-546BF0C76563}"/>
          </ac:spMkLst>
        </pc:spChg>
      </pc:sldChg>
      <pc:sldChg chg="modSp add mod modShow">
        <pc:chgData name="Jared Parsons" userId="3b71b08e0fe95fc7" providerId="LiveId" clId="{9C84A9C4-7BA8-45A7-AC2E-C628C0EDF4CE}" dt="2019-11-05T01:27:30.368" v="24576" actId="729"/>
        <pc:sldMkLst>
          <pc:docMk/>
          <pc:sldMk cId="3218782021" sldId="274"/>
        </pc:sldMkLst>
        <pc:spChg chg="mod">
          <ac:chgData name="Jared Parsons" userId="3b71b08e0fe95fc7" providerId="LiveId" clId="{9C84A9C4-7BA8-45A7-AC2E-C628C0EDF4CE}" dt="2019-10-28T17:54:19.028" v="1092" actId="20577"/>
          <ac:spMkLst>
            <pc:docMk/>
            <pc:sldMk cId="3218782021" sldId="274"/>
            <ac:spMk id="2" creationId="{C138B0D2-507F-42C7-BA49-094FFA310142}"/>
          </ac:spMkLst>
        </pc:spChg>
        <pc:spChg chg="mod">
          <ac:chgData name="Jared Parsons" userId="3b71b08e0fe95fc7" providerId="LiveId" clId="{9C84A9C4-7BA8-45A7-AC2E-C628C0EDF4CE}" dt="2019-10-28T17:54:54.959" v="1220" actId="20577"/>
          <ac:spMkLst>
            <pc:docMk/>
            <pc:sldMk cId="3218782021" sldId="274"/>
            <ac:spMk id="3" creationId="{66B4D42E-6226-426F-ADEA-DF3E75988605}"/>
          </ac:spMkLst>
        </pc:spChg>
      </pc:sldChg>
      <pc:sldChg chg="modSp add modNotesTx">
        <pc:chgData name="Jared Parsons" userId="3b71b08e0fe95fc7" providerId="LiveId" clId="{9C84A9C4-7BA8-45A7-AC2E-C628C0EDF4CE}" dt="2019-11-12T04:06:15.019" v="50587" actId="20577"/>
        <pc:sldMkLst>
          <pc:docMk/>
          <pc:sldMk cId="3134376014" sldId="275"/>
        </pc:sldMkLst>
        <pc:spChg chg="mod">
          <ac:chgData name="Jared Parsons" userId="3b71b08e0fe95fc7" providerId="LiveId" clId="{9C84A9C4-7BA8-45A7-AC2E-C628C0EDF4CE}" dt="2019-10-28T18:14:26.408" v="5265" actId="20577"/>
          <ac:spMkLst>
            <pc:docMk/>
            <pc:sldMk cId="3134376014" sldId="275"/>
            <ac:spMk id="2" creationId="{57EF6D17-8C3B-405B-988A-B876EB98701B}"/>
          </ac:spMkLst>
        </pc:spChg>
        <pc:spChg chg="mod">
          <ac:chgData name="Jared Parsons" userId="3b71b08e0fe95fc7" providerId="LiveId" clId="{9C84A9C4-7BA8-45A7-AC2E-C628C0EDF4CE}" dt="2019-10-28T18:14:47.285" v="5330" actId="20577"/>
          <ac:spMkLst>
            <pc:docMk/>
            <pc:sldMk cId="3134376014" sldId="275"/>
            <ac:spMk id="3" creationId="{59856AD0-C95D-486F-84AF-2309BA943020}"/>
          </ac:spMkLst>
        </pc:spChg>
      </pc:sldChg>
      <pc:sldChg chg="addSp delSp modSp add mod modClrScheme modShow chgLayout modNotesTx">
        <pc:chgData name="Jared Parsons" userId="3b71b08e0fe95fc7" providerId="LiveId" clId="{9C84A9C4-7BA8-45A7-AC2E-C628C0EDF4CE}" dt="2019-11-07T16:37:08.902" v="41936" actId="729"/>
        <pc:sldMkLst>
          <pc:docMk/>
          <pc:sldMk cId="3334086410" sldId="276"/>
        </pc:sldMkLst>
        <pc:spChg chg="del mod ord">
          <ac:chgData name="Jared Parsons" userId="3b71b08e0fe95fc7" providerId="LiveId" clId="{9C84A9C4-7BA8-45A7-AC2E-C628C0EDF4CE}" dt="2019-10-28T18:15:51.615" v="5389" actId="700"/>
          <ac:spMkLst>
            <pc:docMk/>
            <pc:sldMk cId="3334086410" sldId="276"/>
            <ac:spMk id="2" creationId="{F6F087C6-43E1-46E2-82DC-BC48C8505A6F}"/>
          </ac:spMkLst>
        </pc:spChg>
        <pc:spChg chg="del mod ord">
          <ac:chgData name="Jared Parsons" userId="3b71b08e0fe95fc7" providerId="LiveId" clId="{9C84A9C4-7BA8-45A7-AC2E-C628C0EDF4CE}" dt="2019-10-28T18:15:51.615" v="5389" actId="700"/>
          <ac:spMkLst>
            <pc:docMk/>
            <pc:sldMk cId="3334086410" sldId="276"/>
            <ac:spMk id="3" creationId="{97868AE2-AE27-4AE8-8218-A0E8C9CAAC3A}"/>
          </ac:spMkLst>
        </pc:spChg>
        <pc:spChg chg="add mod ord">
          <ac:chgData name="Jared Parsons" userId="3b71b08e0fe95fc7" providerId="LiveId" clId="{9C84A9C4-7BA8-45A7-AC2E-C628C0EDF4CE}" dt="2019-10-28T18:19:56.698" v="5411" actId="20577"/>
          <ac:spMkLst>
            <pc:docMk/>
            <pc:sldMk cId="3334086410" sldId="276"/>
            <ac:spMk id="4" creationId="{A494913F-9812-43F2-ABBF-39C2C7F77A5E}"/>
          </ac:spMkLst>
        </pc:spChg>
        <pc:spChg chg="add mod ord">
          <ac:chgData name="Jared Parsons" userId="3b71b08e0fe95fc7" providerId="LiveId" clId="{9C84A9C4-7BA8-45A7-AC2E-C628C0EDF4CE}" dt="2019-11-05T01:17:40.916" v="23950" actId="20577"/>
          <ac:spMkLst>
            <pc:docMk/>
            <pc:sldMk cId="3334086410" sldId="276"/>
            <ac:spMk id="5" creationId="{E0111260-FAED-4018-9B82-D37842DDC7F0}"/>
          </ac:spMkLst>
        </pc:spChg>
      </pc:sldChg>
      <pc:sldChg chg="addSp delSp modSp add mod modClrScheme chgLayout modNotesTx">
        <pc:chgData name="Jared Parsons" userId="3b71b08e0fe95fc7" providerId="LiveId" clId="{9C84A9C4-7BA8-45A7-AC2E-C628C0EDF4CE}" dt="2019-11-13T17:03:18.565" v="64805" actId="20577"/>
        <pc:sldMkLst>
          <pc:docMk/>
          <pc:sldMk cId="415549945" sldId="277"/>
        </pc:sldMkLst>
        <pc:spChg chg="del mod ord">
          <ac:chgData name="Jared Parsons" userId="3b71b08e0fe95fc7" providerId="LiveId" clId="{9C84A9C4-7BA8-45A7-AC2E-C628C0EDF4CE}" dt="2019-10-28T18:39:11.231" v="6134" actId="700"/>
          <ac:spMkLst>
            <pc:docMk/>
            <pc:sldMk cId="415549945" sldId="277"/>
            <ac:spMk id="2" creationId="{D067DFE6-1804-4185-9ED6-24EEA50D87FE}"/>
          </ac:spMkLst>
        </pc:spChg>
        <pc:spChg chg="del mod ord">
          <ac:chgData name="Jared Parsons" userId="3b71b08e0fe95fc7" providerId="LiveId" clId="{9C84A9C4-7BA8-45A7-AC2E-C628C0EDF4CE}" dt="2019-10-28T18:39:11.231" v="6134" actId="700"/>
          <ac:spMkLst>
            <pc:docMk/>
            <pc:sldMk cId="415549945" sldId="277"/>
            <ac:spMk id="3" creationId="{C02C2B37-5F58-4764-A3FB-5C1208CB7902}"/>
          </ac:spMkLst>
        </pc:spChg>
        <pc:spChg chg="add mod ord">
          <ac:chgData name="Jared Parsons" userId="3b71b08e0fe95fc7" providerId="LiveId" clId="{9C84A9C4-7BA8-45A7-AC2E-C628C0EDF4CE}" dt="2019-11-02T19:10:03.307" v="10378" actId="20577"/>
          <ac:spMkLst>
            <pc:docMk/>
            <pc:sldMk cId="415549945" sldId="277"/>
            <ac:spMk id="4" creationId="{1AABF3EC-B294-4E56-A72D-7DE1D30FBF58}"/>
          </ac:spMkLst>
        </pc:spChg>
        <pc:spChg chg="add mod ord">
          <ac:chgData name="Jared Parsons" userId="3b71b08e0fe95fc7" providerId="LiveId" clId="{9C84A9C4-7BA8-45A7-AC2E-C628C0EDF4CE}" dt="2019-11-13T14:33:08.661" v="58009" actId="20577"/>
          <ac:spMkLst>
            <pc:docMk/>
            <pc:sldMk cId="415549945" sldId="277"/>
            <ac:spMk id="5" creationId="{1ABC4559-4033-4243-B336-D4B22522E57C}"/>
          </ac:spMkLst>
        </pc:spChg>
      </pc:sldChg>
      <pc:sldChg chg="modSp add del mod modShow">
        <pc:chgData name="Jared Parsons" userId="3b71b08e0fe95fc7" providerId="LiveId" clId="{9C84A9C4-7BA8-45A7-AC2E-C628C0EDF4CE}" dt="2019-11-02T18:03:57.921" v="8316" actId="2696"/>
        <pc:sldMkLst>
          <pc:docMk/>
          <pc:sldMk cId="1623739027" sldId="278"/>
        </pc:sldMkLst>
        <pc:spChg chg="mod">
          <ac:chgData name="Jared Parsons" userId="3b71b08e0fe95fc7" providerId="LiveId" clId="{9C84A9C4-7BA8-45A7-AC2E-C628C0EDF4CE}" dt="2019-10-28T18:39:46.078" v="6161" actId="20577"/>
          <ac:spMkLst>
            <pc:docMk/>
            <pc:sldMk cId="1623739027" sldId="278"/>
            <ac:spMk id="2" creationId="{981C71DF-F622-4FAE-BC71-E1962698C7B0}"/>
          </ac:spMkLst>
        </pc:spChg>
        <pc:spChg chg="mod">
          <ac:chgData name="Jared Parsons" userId="3b71b08e0fe95fc7" providerId="LiveId" clId="{9C84A9C4-7BA8-45A7-AC2E-C628C0EDF4CE}" dt="2019-10-28T18:41:16.560" v="6429" actId="20577"/>
          <ac:spMkLst>
            <pc:docMk/>
            <pc:sldMk cId="1623739027" sldId="278"/>
            <ac:spMk id="3" creationId="{C99D0DCA-3E09-4CD4-9E5E-081E7A11C660}"/>
          </ac:spMkLst>
        </pc:spChg>
      </pc:sldChg>
      <pc:sldChg chg="modSp add mod">
        <pc:chgData name="Jared Parsons" userId="3b71b08e0fe95fc7" providerId="LiveId" clId="{9C84A9C4-7BA8-45A7-AC2E-C628C0EDF4CE}" dt="2019-11-12T04:15:35.989" v="51124" actId="27636"/>
        <pc:sldMkLst>
          <pc:docMk/>
          <pc:sldMk cId="2459985199" sldId="278"/>
        </pc:sldMkLst>
        <pc:spChg chg="mod">
          <ac:chgData name="Jared Parsons" userId="3b71b08e0fe95fc7" providerId="LiveId" clId="{9C84A9C4-7BA8-45A7-AC2E-C628C0EDF4CE}" dt="2019-11-12T04:15:35.989" v="51124" actId="27636"/>
          <ac:spMkLst>
            <pc:docMk/>
            <pc:sldMk cId="2459985199" sldId="278"/>
            <ac:spMk id="3" creationId="{C99D0DCA-3E09-4CD4-9E5E-081E7A11C660}"/>
          </ac:spMkLst>
        </pc:spChg>
      </pc:sldChg>
      <pc:sldChg chg="modSp add mod modShow modNotesTx">
        <pc:chgData name="Jared Parsons" userId="3b71b08e0fe95fc7" providerId="LiveId" clId="{9C84A9C4-7BA8-45A7-AC2E-C628C0EDF4CE}" dt="2019-11-13T04:06:26.536" v="55416" actId="20577"/>
        <pc:sldMkLst>
          <pc:docMk/>
          <pc:sldMk cId="1422825534" sldId="279"/>
        </pc:sldMkLst>
        <pc:spChg chg="mod">
          <ac:chgData name="Jared Parsons" userId="3b71b08e0fe95fc7" providerId="LiveId" clId="{9C84A9C4-7BA8-45A7-AC2E-C628C0EDF4CE}" dt="2019-11-13T04:06:00.843" v="55375" actId="20577"/>
          <ac:spMkLst>
            <pc:docMk/>
            <pc:sldMk cId="1422825534" sldId="279"/>
            <ac:spMk id="4" creationId="{3F2A3244-F1EB-4032-B68E-CC4878D7D1BE}"/>
          </ac:spMkLst>
        </pc:spChg>
      </pc:sldChg>
      <pc:sldChg chg="modSp add mod">
        <pc:chgData name="Jared Parsons" userId="3b71b08e0fe95fc7" providerId="LiveId" clId="{9C84A9C4-7BA8-45A7-AC2E-C628C0EDF4CE}" dt="2019-11-12T04:15:51.355" v="51140" actId="27636"/>
        <pc:sldMkLst>
          <pc:docMk/>
          <pc:sldMk cId="2283056694" sldId="280"/>
        </pc:sldMkLst>
        <pc:spChg chg="mod">
          <ac:chgData name="Jared Parsons" userId="3b71b08e0fe95fc7" providerId="LiveId" clId="{9C84A9C4-7BA8-45A7-AC2E-C628C0EDF4CE}" dt="2019-11-12T04:15:51.355" v="51140" actId="27636"/>
          <ac:spMkLst>
            <pc:docMk/>
            <pc:sldMk cId="2283056694" sldId="280"/>
            <ac:spMk id="5" creationId="{7CFA115A-A40F-4EA3-BF56-3299AD90B59F}"/>
          </ac:spMkLst>
        </pc:spChg>
      </pc:sldChg>
      <pc:sldChg chg="addSp delSp modSp add del mod modClrScheme modShow chgLayout">
        <pc:chgData name="Jared Parsons" userId="3b71b08e0fe95fc7" providerId="LiveId" clId="{9C84A9C4-7BA8-45A7-AC2E-C628C0EDF4CE}" dt="2019-11-02T18:03:57.921" v="8316" actId="2696"/>
        <pc:sldMkLst>
          <pc:docMk/>
          <pc:sldMk cId="3677726343" sldId="280"/>
        </pc:sldMkLst>
        <pc:spChg chg="del mod ord">
          <ac:chgData name="Jared Parsons" userId="3b71b08e0fe95fc7" providerId="LiveId" clId="{9C84A9C4-7BA8-45A7-AC2E-C628C0EDF4CE}" dt="2019-10-28T18:48:52.529" v="6452" actId="700"/>
          <ac:spMkLst>
            <pc:docMk/>
            <pc:sldMk cId="3677726343" sldId="280"/>
            <ac:spMk id="2" creationId="{D60468D8-96D4-4294-BD3D-0542EAA1C864}"/>
          </ac:spMkLst>
        </pc:spChg>
        <pc:spChg chg="del mod ord">
          <ac:chgData name="Jared Parsons" userId="3b71b08e0fe95fc7" providerId="LiveId" clId="{9C84A9C4-7BA8-45A7-AC2E-C628C0EDF4CE}" dt="2019-10-28T18:48:52.529" v="6452" actId="700"/>
          <ac:spMkLst>
            <pc:docMk/>
            <pc:sldMk cId="3677726343" sldId="280"/>
            <ac:spMk id="3" creationId="{1D650273-D052-4193-8E7E-223E3E10F5EF}"/>
          </ac:spMkLst>
        </pc:spChg>
        <pc:spChg chg="add mod ord">
          <ac:chgData name="Jared Parsons" userId="3b71b08e0fe95fc7" providerId="LiveId" clId="{9C84A9C4-7BA8-45A7-AC2E-C628C0EDF4CE}" dt="2019-10-28T18:48:59.829" v="6488" actId="20577"/>
          <ac:spMkLst>
            <pc:docMk/>
            <pc:sldMk cId="3677726343" sldId="280"/>
            <ac:spMk id="4" creationId="{A271E662-84C1-477A-852B-8BD6E9E3D353}"/>
          </ac:spMkLst>
        </pc:spChg>
        <pc:spChg chg="add mod ord">
          <ac:chgData name="Jared Parsons" userId="3b71b08e0fe95fc7" providerId="LiveId" clId="{9C84A9C4-7BA8-45A7-AC2E-C628C0EDF4CE}" dt="2019-10-28T18:48:52.529" v="6452" actId="700"/>
          <ac:spMkLst>
            <pc:docMk/>
            <pc:sldMk cId="3677726343" sldId="280"/>
            <ac:spMk id="5" creationId="{7CFA115A-A40F-4EA3-BF56-3299AD90B59F}"/>
          </ac:spMkLst>
        </pc:spChg>
      </pc:sldChg>
      <pc:sldChg chg="modSp add del ord modNotesTx">
        <pc:chgData name="Jared Parsons" userId="3b71b08e0fe95fc7" providerId="LiveId" clId="{9C84A9C4-7BA8-45A7-AC2E-C628C0EDF4CE}" dt="2019-11-12T00:14:31.638" v="50424" actId="2696"/>
        <pc:sldMkLst>
          <pc:docMk/>
          <pc:sldMk cId="3769085440" sldId="281"/>
        </pc:sldMkLst>
        <pc:spChg chg="mod">
          <ac:chgData name="Jared Parsons" userId="3b71b08e0fe95fc7" providerId="LiveId" clId="{9C84A9C4-7BA8-45A7-AC2E-C628C0EDF4CE}" dt="2019-10-28T19:00:20.418" v="7472" actId="20577"/>
          <ac:spMkLst>
            <pc:docMk/>
            <pc:sldMk cId="3769085440" sldId="281"/>
            <ac:spMk id="3" creationId="{471273E2-57AA-4C03-BAE7-ABA445A39A9D}"/>
          </ac:spMkLst>
        </pc:spChg>
      </pc:sldChg>
      <pc:sldChg chg="modSp add mod">
        <pc:chgData name="Jared Parsons" userId="3b71b08e0fe95fc7" providerId="LiveId" clId="{9C84A9C4-7BA8-45A7-AC2E-C628C0EDF4CE}" dt="2019-11-12T04:15:51.076" v="51137" actId="27636"/>
        <pc:sldMkLst>
          <pc:docMk/>
          <pc:sldMk cId="4061016306" sldId="281"/>
        </pc:sldMkLst>
        <pc:spChg chg="mod">
          <ac:chgData name="Jared Parsons" userId="3b71b08e0fe95fc7" providerId="LiveId" clId="{9C84A9C4-7BA8-45A7-AC2E-C628C0EDF4CE}" dt="2019-11-12T04:15:51.076" v="51137" actId="27636"/>
          <ac:spMkLst>
            <pc:docMk/>
            <pc:sldMk cId="4061016306" sldId="281"/>
            <ac:spMk id="3" creationId="{471273E2-57AA-4C03-BAE7-ABA445A39A9D}"/>
          </ac:spMkLst>
        </pc:spChg>
      </pc:sldChg>
      <pc:sldChg chg="del">
        <pc:chgData name="Jared Parsons" userId="3b71b08e0fe95fc7" providerId="LiveId" clId="{9C84A9C4-7BA8-45A7-AC2E-C628C0EDF4CE}" dt="2019-11-02T18:03:57.921" v="8316" actId="2696"/>
        <pc:sldMkLst>
          <pc:docMk/>
          <pc:sldMk cId="2119134145" sldId="282"/>
        </pc:sldMkLst>
      </pc:sldChg>
      <pc:sldChg chg="modSp add mod">
        <pc:chgData name="Jared Parsons" userId="3b71b08e0fe95fc7" providerId="LiveId" clId="{9C84A9C4-7BA8-45A7-AC2E-C628C0EDF4CE}" dt="2019-11-12T04:15:51.410" v="51141" actId="27636"/>
        <pc:sldMkLst>
          <pc:docMk/>
          <pc:sldMk cId="2249293324" sldId="282"/>
        </pc:sldMkLst>
        <pc:spChg chg="mod">
          <ac:chgData name="Jared Parsons" userId="3b71b08e0fe95fc7" providerId="LiveId" clId="{9C84A9C4-7BA8-45A7-AC2E-C628C0EDF4CE}" dt="2019-11-12T04:15:51.410" v="51141" actId="27636"/>
          <ac:spMkLst>
            <pc:docMk/>
            <pc:sldMk cId="2249293324" sldId="282"/>
            <ac:spMk id="3" creationId="{7BF8315E-FF39-4A9C-9A8F-A6FEFBA51237}"/>
          </ac:spMkLst>
        </pc:spChg>
      </pc:sldChg>
      <pc:sldChg chg="mod modShow modNotesTx">
        <pc:chgData name="Jared Parsons" userId="3b71b08e0fe95fc7" providerId="LiveId" clId="{9C84A9C4-7BA8-45A7-AC2E-C628C0EDF4CE}" dt="2019-11-10T01:40:03.460" v="46621" actId="20577"/>
        <pc:sldMkLst>
          <pc:docMk/>
          <pc:sldMk cId="970548024" sldId="284"/>
        </pc:sldMkLst>
      </pc:sldChg>
      <pc:sldChg chg="add">
        <pc:chgData name="Jared Parsons" userId="3b71b08e0fe95fc7" providerId="LiveId" clId="{9C84A9C4-7BA8-45A7-AC2E-C628C0EDF4CE}" dt="2019-11-02T18:04:12.031" v="8317"/>
        <pc:sldMkLst>
          <pc:docMk/>
          <pc:sldMk cId="484301576" sldId="285"/>
        </pc:sldMkLst>
      </pc:sldChg>
      <pc:sldChg chg="del mod modShow">
        <pc:chgData name="Jared Parsons" userId="3b71b08e0fe95fc7" providerId="LiveId" clId="{9C84A9C4-7BA8-45A7-AC2E-C628C0EDF4CE}" dt="2019-11-02T18:03:57.921" v="8316" actId="2696"/>
        <pc:sldMkLst>
          <pc:docMk/>
          <pc:sldMk cId="1269145904" sldId="285"/>
        </pc:sldMkLst>
      </pc:sldChg>
      <pc:sldChg chg="del mod modShow">
        <pc:chgData name="Jared Parsons" userId="3b71b08e0fe95fc7" providerId="LiveId" clId="{9C84A9C4-7BA8-45A7-AC2E-C628C0EDF4CE}" dt="2019-11-02T18:03:57.921" v="8316" actId="2696"/>
        <pc:sldMkLst>
          <pc:docMk/>
          <pc:sldMk cId="3603236590" sldId="286"/>
        </pc:sldMkLst>
      </pc:sldChg>
      <pc:sldChg chg="add">
        <pc:chgData name="Jared Parsons" userId="3b71b08e0fe95fc7" providerId="LiveId" clId="{9C84A9C4-7BA8-45A7-AC2E-C628C0EDF4CE}" dt="2019-11-02T18:04:12.031" v="8317"/>
        <pc:sldMkLst>
          <pc:docMk/>
          <pc:sldMk cId="3815417825" sldId="286"/>
        </pc:sldMkLst>
      </pc:sldChg>
      <pc:sldChg chg="modSp add mod">
        <pc:chgData name="Jared Parsons" userId="3b71b08e0fe95fc7" providerId="LiveId" clId="{9C84A9C4-7BA8-45A7-AC2E-C628C0EDF4CE}" dt="2019-11-12T04:15:51.503" v="51144" actId="27636"/>
        <pc:sldMkLst>
          <pc:docMk/>
          <pc:sldMk cId="1087081746" sldId="287"/>
        </pc:sldMkLst>
        <pc:spChg chg="mod">
          <ac:chgData name="Jared Parsons" userId="3b71b08e0fe95fc7" providerId="LiveId" clId="{9C84A9C4-7BA8-45A7-AC2E-C628C0EDF4CE}" dt="2019-11-12T04:15:51.503" v="51144" actId="27636"/>
          <ac:spMkLst>
            <pc:docMk/>
            <pc:sldMk cId="1087081746" sldId="287"/>
            <ac:spMk id="3" creationId="{4E3F4D7E-B7AC-4C7A-9CBA-8BCA83BD983D}"/>
          </ac:spMkLst>
        </pc:spChg>
      </pc:sldChg>
      <pc:sldChg chg="del mod modShow">
        <pc:chgData name="Jared Parsons" userId="3b71b08e0fe95fc7" providerId="LiveId" clId="{9C84A9C4-7BA8-45A7-AC2E-C628C0EDF4CE}" dt="2019-11-02T18:03:57.921" v="8316" actId="2696"/>
        <pc:sldMkLst>
          <pc:docMk/>
          <pc:sldMk cId="1800454066" sldId="287"/>
        </pc:sldMkLst>
      </pc:sldChg>
      <pc:sldChg chg="del mod modShow">
        <pc:chgData name="Jared Parsons" userId="3b71b08e0fe95fc7" providerId="LiveId" clId="{9C84A9C4-7BA8-45A7-AC2E-C628C0EDF4CE}" dt="2019-11-02T18:03:57.921" v="8316" actId="2696"/>
        <pc:sldMkLst>
          <pc:docMk/>
          <pc:sldMk cId="264544233" sldId="288"/>
        </pc:sldMkLst>
      </pc:sldChg>
      <pc:sldChg chg="modSp add mod">
        <pc:chgData name="Jared Parsons" userId="3b71b08e0fe95fc7" providerId="LiveId" clId="{9C84A9C4-7BA8-45A7-AC2E-C628C0EDF4CE}" dt="2019-11-12T04:15:51.445" v="51142" actId="27636"/>
        <pc:sldMkLst>
          <pc:docMk/>
          <pc:sldMk cId="3202247376" sldId="288"/>
        </pc:sldMkLst>
        <pc:spChg chg="mod">
          <ac:chgData name="Jared Parsons" userId="3b71b08e0fe95fc7" providerId="LiveId" clId="{9C84A9C4-7BA8-45A7-AC2E-C628C0EDF4CE}" dt="2019-11-12T04:15:51.445" v="51142" actId="27636"/>
          <ac:spMkLst>
            <pc:docMk/>
            <pc:sldMk cId="3202247376" sldId="288"/>
            <ac:spMk id="5" creationId="{4E87FC23-5D1D-4196-854D-15BFEC4AC85E}"/>
          </ac:spMkLst>
        </pc:spChg>
      </pc:sldChg>
      <pc:sldChg chg="del mod modShow">
        <pc:chgData name="Jared Parsons" userId="3b71b08e0fe95fc7" providerId="LiveId" clId="{9C84A9C4-7BA8-45A7-AC2E-C628C0EDF4CE}" dt="2019-11-02T18:03:57.921" v="8316" actId="2696"/>
        <pc:sldMkLst>
          <pc:docMk/>
          <pc:sldMk cId="1411525723" sldId="289"/>
        </pc:sldMkLst>
      </pc:sldChg>
      <pc:sldChg chg="modSp add mod">
        <pc:chgData name="Jared Parsons" userId="3b71b08e0fe95fc7" providerId="LiveId" clId="{9C84A9C4-7BA8-45A7-AC2E-C628C0EDF4CE}" dt="2019-11-12T04:15:51.475" v="51143" actId="27636"/>
        <pc:sldMkLst>
          <pc:docMk/>
          <pc:sldMk cId="1705731764" sldId="289"/>
        </pc:sldMkLst>
        <pc:spChg chg="mod">
          <ac:chgData name="Jared Parsons" userId="3b71b08e0fe95fc7" providerId="LiveId" clId="{9C84A9C4-7BA8-45A7-AC2E-C628C0EDF4CE}" dt="2019-11-12T04:15:51.475" v="51143" actId="27636"/>
          <ac:spMkLst>
            <pc:docMk/>
            <pc:sldMk cId="1705731764" sldId="289"/>
            <ac:spMk id="5" creationId="{4E87FC23-5D1D-4196-854D-15BFEC4AC85E}"/>
          </ac:spMkLst>
        </pc:spChg>
      </pc:sldChg>
      <pc:sldChg chg="modSp add mod">
        <pc:chgData name="Jared Parsons" userId="3b71b08e0fe95fc7" providerId="LiveId" clId="{9C84A9C4-7BA8-45A7-AC2E-C628C0EDF4CE}" dt="2019-11-12T04:15:36.202" v="51130" actId="27636"/>
        <pc:sldMkLst>
          <pc:docMk/>
          <pc:sldMk cId="516627866" sldId="290"/>
        </pc:sldMkLst>
        <pc:spChg chg="mod">
          <ac:chgData name="Jared Parsons" userId="3b71b08e0fe95fc7" providerId="LiveId" clId="{9C84A9C4-7BA8-45A7-AC2E-C628C0EDF4CE}" dt="2019-11-12T04:15:36.202" v="51130" actId="27636"/>
          <ac:spMkLst>
            <pc:docMk/>
            <pc:sldMk cId="516627866" sldId="290"/>
            <ac:spMk id="5" creationId="{84D2F3EE-3610-4DA6-AB06-3C7ED5CBC4AD}"/>
          </ac:spMkLst>
        </pc:spChg>
      </pc:sldChg>
      <pc:sldChg chg="del mod modShow">
        <pc:chgData name="Jared Parsons" userId="3b71b08e0fe95fc7" providerId="LiveId" clId="{9C84A9C4-7BA8-45A7-AC2E-C628C0EDF4CE}" dt="2019-11-02T18:03:57.921" v="8316" actId="2696"/>
        <pc:sldMkLst>
          <pc:docMk/>
          <pc:sldMk cId="1250545275" sldId="290"/>
        </pc:sldMkLst>
      </pc:sldChg>
      <pc:sldChg chg="add">
        <pc:chgData name="Jared Parsons" userId="3b71b08e0fe95fc7" providerId="LiveId" clId="{9C84A9C4-7BA8-45A7-AC2E-C628C0EDF4CE}" dt="2019-11-02T18:04:12.031" v="8317"/>
        <pc:sldMkLst>
          <pc:docMk/>
          <pc:sldMk cId="3889713294" sldId="292"/>
        </pc:sldMkLst>
      </pc:sldChg>
      <pc:sldChg chg="del mod modShow">
        <pc:chgData name="Jared Parsons" userId="3b71b08e0fe95fc7" providerId="LiveId" clId="{9C84A9C4-7BA8-45A7-AC2E-C628C0EDF4CE}" dt="2019-11-02T18:03:57.921" v="8316" actId="2696"/>
        <pc:sldMkLst>
          <pc:docMk/>
          <pc:sldMk cId="4261572907" sldId="292"/>
        </pc:sldMkLst>
      </pc:sldChg>
      <pc:sldChg chg="modSp add del mod modShow modNotesTx">
        <pc:chgData name="Jared Parsons" userId="3b71b08e0fe95fc7" providerId="LiveId" clId="{9C84A9C4-7BA8-45A7-AC2E-C628C0EDF4CE}" dt="2019-11-02T18:02:45.814" v="8294" actId="2696"/>
        <pc:sldMkLst>
          <pc:docMk/>
          <pc:sldMk cId="224448466" sldId="293"/>
        </pc:sldMkLst>
        <pc:spChg chg="mod">
          <ac:chgData name="Jared Parsons" userId="3b71b08e0fe95fc7" providerId="LiveId" clId="{9C84A9C4-7BA8-45A7-AC2E-C628C0EDF4CE}" dt="2019-11-02T17:52:51.543" v="7771" actId="20577"/>
          <ac:spMkLst>
            <pc:docMk/>
            <pc:sldMk cId="224448466" sldId="293"/>
            <ac:spMk id="2" creationId="{4E843230-D9BF-48C1-91AB-D1B90A194883}"/>
          </ac:spMkLst>
        </pc:spChg>
      </pc:sldChg>
      <pc:sldChg chg="addSp delSp modSp add mod modClrScheme chgLayout">
        <pc:chgData name="Jared Parsons" userId="3b71b08e0fe95fc7" providerId="LiveId" clId="{9C84A9C4-7BA8-45A7-AC2E-C628C0EDF4CE}" dt="2019-11-13T12:20:23.871" v="56436" actId="20577"/>
        <pc:sldMkLst>
          <pc:docMk/>
          <pc:sldMk cId="4254632046" sldId="294"/>
        </pc:sldMkLst>
        <pc:spChg chg="del mod ord">
          <ac:chgData name="Jared Parsons" userId="3b71b08e0fe95fc7" providerId="LiveId" clId="{9C84A9C4-7BA8-45A7-AC2E-C628C0EDF4CE}" dt="2019-11-02T18:02:32.244" v="8293" actId="700"/>
          <ac:spMkLst>
            <pc:docMk/>
            <pc:sldMk cId="4254632046" sldId="294"/>
            <ac:spMk id="2" creationId="{43350C7F-7FB5-415E-8B00-47C466A0CB7E}"/>
          </ac:spMkLst>
        </pc:spChg>
        <pc:spChg chg="del mod ord">
          <ac:chgData name="Jared Parsons" userId="3b71b08e0fe95fc7" providerId="LiveId" clId="{9C84A9C4-7BA8-45A7-AC2E-C628C0EDF4CE}" dt="2019-11-02T18:02:32.244" v="8293" actId="700"/>
          <ac:spMkLst>
            <pc:docMk/>
            <pc:sldMk cId="4254632046" sldId="294"/>
            <ac:spMk id="3" creationId="{B3A7DEAB-0E0D-4E19-973E-7E09CE232B3F}"/>
          </ac:spMkLst>
        </pc:spChg>
        <pc:spChg chg="add mod ord">
          <ac:chgData name="Jared Parsons" userId="3b71b08e0fe95fc7" providerId="LiveId" clId="{9C84A9C4-7BA8-45A7-AC2E-C628C0EDF4CE}" dt="2019-11-02T18:02:53.067" v="8300" actId="20577"/>
          <ac:spMkLst>
            <pc:docMk/>
            <pc:sldMk cId="4254632046" sldId="294"/>
            <ac:spMk id="4" creationId="{339877DC-ECEF-434B-A33E-6DB7B337B31C}"/>
          </ac:spMkLst>
        </pc:spChg>
        <pc:spChg chg="add mod ord">
          <ac:chgData name="Jared Parsons" userId="3b71b08e0fe95fc7" providerId="LiveId" clId="{9C84A9C4-7BA8-45A7-AC2E-C628C0EDF4CE}" dt="2019-11-13T12:20:23.871" v="56436" actId="20577"/>
          <ac:spMkLst>
            <pc:docMk/>
            <pc:sldMk cId="4254632046" sldId="294"/>
            <ac:spMk id="5" creationId="{AA1916B1-4932-4BAA-ABED-022B952DDD40}"/>
          </ac:spMkLst>
        </pc:spChg>
      </pc:sldChg>
      <pc:sldChg chg="add">
        <pc:chgData name="Jared Parsons" userId="3b71b08e0fe95fc7" providerId="LiveId" clId="{9C84A9C4-7BA8-45A7-AC2E-C628C0EDF4CE}" dt="2019-11-06T20:29:49.825" v="37014"/>
        <pc:sldMkLst>
          <pc:docMk/>
          <pc:sldMk cId="2120580067" sldId="295"/>
        </pc:sldMkLst>
      </pc:sldChg>
      <pc:sldChg chg="add del">
        <pc:chgData name="Jared Parsons" userId="3b71b08e0fe95fc7" providerId="LiveId" clId="{9C84A9C4-7BA8-45A7-AC2E-C628C0EDF4CE}" dt="2019-11-02T18:12:38.736" v="9108" actId="2696"/>
        <pc:sldMkLst>
          <pc:docMk/>
          <pc:sldMk cId="2205343630" sldId="295"/>
        </pc:sldMkLst>
      </pc:sldChg>
      <pc:sldChg chg="modSp add del mod modShow modNotesTx">
        <pc:chgData name="Jared Parsons" userId="3b71b08e0fe95fc7" providerId="LiveId" clId="{9C84A9C4-7BA8-45A7-AC2E-C628C0EDF4CE}" dt="2019-11-06T20:29:44.507" v="37013" actId="2696"/>
        <pc:sldMkLst>
          <pc:docMk/>
          <pc:sldMk cId="3395998667" sldId="295"/>
        </pc:sldMkLst>
        <pc:spChg chg="mod">
          <ac:chgData name="Jared Parsons" userId="3b71b08e0fe95fc7" providerId="LiveId" clId="{9C84A9C4-7BA8-45A7-AC2E-C628C0EDF4CE}" dt="2019-11-02T18:18:26.981" v="9410" actId="20577"/>
          <ac:spMkLst>
            <pc:docMk/>
            <pc:sldMk cId="3395998667" sldId="295"/>
            <ac:spMk id="2" creationId="{9EDEDE67-E986-413D-9A94-50C38EE85A3B}"/>
          </ac:spMkLst>
        </pc:spChg>
      </pc:sldChg>
      <pc:sldChg chg="modSp add mod modShow modNotesTx">
        <pc:chgData name="Jared Parsons" userId="3b71b08e0fe95fc7" providerId="LiveId" clId="{9C84A9C4-7BA8-45A7-AC2E-C628C0EDF4CE}" dt="2019-11-13T04:10:00.196" v="55666" actId="20577"/>
        <pc:sldMkLst>
          <pc:docMk/>
          <pc:sldMk cId="1432684319" sldId="296"/>
        </pc:sldMkLst>
        <pc:spChg chg="mod">
          <ac:chgData name="Jared Parsons" userId="3b71b08e0fe95fc7" providerId="LiveId" clId="{9C84A9C4-7BA8-45A7-AC2E-C628C0EDF4CE}" dt="2019-11-13T04:10:00.196" v="55666" actId="20577"/>
          <ac:spMkLst>
            <pc:docMk/>
            <pc:sldMk cId="1432684319" sldId="296"/>
            <ac:spMk id="2" creationId="{4C943F27-26DF-4C9D-8B09-B81AED0F75C4}"/>
          </ac:spMkLst>
        </pc:spChg>
      </pc:sldChg>
      <pc:sldChg chg="modSp add mod ord modShow modNotesTx">
        <pc:chgData name="Jared Parsons" userId="3b71b08e0fe95fc7" providerId="LiveId" clId="{9C84A9C4-7BA8-45A7-AC2E-C628C0EDF4CE}" dt="2019-11-13T03:50:42.805" v="55361" actId="20577"/>
        <pc:sldMkLst>
          <pc:docMk/>
          <pc:sldMk cId="1663354293" sldId="297"/>
        </pc:sldMkLst>
        <pc:spChg chg="mod">
          <ac:chgData name="Jared Parsons" userId="3b71b08e0fe95fc7" providerId="LiveId" clId="{9C84A9C4-7BA8-45A7-AC2E-C628C0EDF4CE}" dt="2019-11-02T20:03:03.091" v="15060" actId="20577"/>
          <ac:spMkLst>
            <pc:docMk/>
            <pc:sldMk cId="1663354293" sldId="297"/>
            <ac:spMk id="2" creationId="{0B98B01C-0897-455D-BFF3-DA7B6269B410}"/>
          </ac:spMkLst>
        </pc:spChg>
      </pc:sldChg>
      <pc:sldChg chg="addSp delSp modSp add del mod modClrScheme chgLayout">
        <pc:chgData name="Jared Parsons" userId="3b71b08e0fe95fc7" providerId="LiveId" clId="{9C84A9C4-7BA8-45A7-AC2E-C628C0EDF4CE}" dt="2019-11-02T20:29:48.644" v="17310" actId="2696"/>
        <pc:sldMkLst>
          <pc:docMk/>
          <pc:sldMk cId="1027918939" sldId="298"/>
        </pc:sldMkLst>
        <pc:spChg chg="del mod ord">
          <ac:chgData name="Jared Parsons" userId="3b71b08e0fe95fc7" providerId="LiveId" clId="{9C84A9C4-7BA8-45A7-AC2E-C628C0EDF4CE}" dt="2019-11-02T20:17:23.619" v="16648" actId="700"/>
          <ac:spMkLst>
            <pc:docMk/>
            <pc:sldMk cId="1027918939" sldId="298"/>
            <ac:spMk id="2" creationId="{CC13C5EA-0F29-458E-8248-2B57092B4CC3}"/>
          </ac:spMkLst>
        </pc:spChg>
        <pc:spChg chg="del mod ord">
          <ac:chgData name="Jared Parsons" userId="3b71b08e0fe95fc7" providerId="LiveId" clId="{9C84A9C4-7BA8-45A7-AC2E-C628C0EDF4CE}" dt="2019-11-02T20:17:23.619" v="16648" actId="700"/>
          <ac:spMkLst>
            <pc:docMk/>
            <pc:sldMk cId="1027918939" sldId="298"/>
            <ac:spMk id="3" creationId="{33131DCA-13AE-4407-91DE-FDEE0285D324}"/>
          </ac:spMkLst>
        </pc:spChg>
        <pc:spChg chg="add mod ord">
          <ac:chgData name="Jared Parsons" userId="3b71b08e0fe95fc7" providerId="LiveId" clId="{9C84A9C4-7BA8-45A7-AC2E-C628C0EDF4CE}" dt="2019-11-02T20:29:13.327" v="17273" actId="20577"/>
          <ac:spMkLst>
            <pc:docMk/>
            <pc:sldMk cId="1027918939" sldId="298"/>
            <ac:spMk id="4" creationId="{02E00568-2DE8-4FC7-8F8F-79813D4EC5DC}"/>
          </ac:spMkLst>
        </pc:spChg>
        <pc:spChg chg="add mod ord">
          <ac:chgData name="Jared Parsons" userId="3b71b08e0fe95fc7" providerId="LiveId" clId="{9C84A9C4-7BA8-45A7-AC2E-C628C0EDF4CE}" dt="2019-11-02T20:28:32.044" v="17233"/>
          <ac:spMkLst>
            <pc:docMk/>
            <pc:sldMk cId="1027918939" sldId="298"/>
            <ac:spMk id="5" creationId="{09D03F7A-4BB0-431A-ACC3-7DDB5AD0726C}"/>
          </ac:spMkLst>
        </pc:spChg>
      </pc:sldChg>
      <pc:sldChg chg="modSp add ord modNotesTx">
        <pc:chgData name="Jared Parsons" userId="3b71b08e0fe95fc7" providerId="LiveId" clId="{9C84A9C4-7BA8-45A7-AC2E-C628C0EDF4CE}" dt="2019-11-13T12:19:30.183" v="56435" actId="20577"/>
        <pc:sldMkLst>
          <pc:docMk/>
          <pc:sldMk cId="3537747225" sldId="299"/>
        </pc:sldMkLst>
        <pc:spChg chg="mod">
          <ac:chgData name="Jared Parsons" userId="3b71b08e0fe95fc7" providerId="LiveId" clId="{9C84A9C4-7BA8-45A7-AC2E-C628C0EDF4CE}" dt="2019-11-02T20:23:00.570" v="17194" actId="20577"/>
          <ac:spMkLst>
            <pc:docMk/>
            <pc:sldMk cId="3537747225" sldId="299"/>
            <ac:spMk id="4" creationId="{3F2A3244-F1EB-4032-B68E-CC4878D7D1BE}"/>
          </ac:spMkLst>
        </pc:spChg>
      </pc:sldChg>
      <pc:sldChg chg="addSp delSp modSp add mod modShow modNotesTx">
        <pc:chgData name="Jared Parsons" userId="3b71b08e0fe95fc7" providerId="LiveId" clId="{9C84A9C4-7BA8-45A7-AC2E-C628C0EDF4CE}" dt="2019-11-07T01:25:11.781" v="40958" actId="20577"/>
        <pc:sldMkLst>
          <pc:docMk/>
          <pc:sldMk cId="3944426128" sldId="300"/>
        </pc:sldMkLst>
        <pc:spChg chg="mod">
          <ac:chgData name="Jared Parsons" userId="3b71b08e0fe95fc7" providerId="LiveId" clId="{9C84A9C4-7BA8-45A7-AC2E-C628C0EDF4CE}" dt="2019-11-02T20:29:25.084" v="17309" actId="20577"/>
          <ac:spMkLst>
            <pc:docMk/>
            <pc:sldMk cId="3944426128" sldId="300"/>
            <ac:spMk id="2" creationId="{B80DB427-A76F-4C20-97E9-924BD42A35E1}"/>
          </ac:spMkLst>
        </pc:spChg>
        <pc:spChg chg="add del">
          <ac:chgData name="Jared Parsons" userId="3b71b08e0fe95fc7" providerId="LiveId" clId="{9C84A9C4-7BA8-45A7-AC2E-C628C0EDF4CE}" dt="2019-11-07T01:25:03.554" v="40936"/>
          <ac:spMkLst>
            <pc:docMk/>
            <pc:sldMk cId="3944426128" sldId="300"/>
            <ac:spMk id="4" creationId="{AE03008A-974E-440E-B49F-F83876D3DE52}"/>
          </ac:spMkLst>
        </pc:spChg>
      </pc:sldChg>
      <pc:sldChg chg="addSp delSp modSp add del mod modClrScheme chgLayout modNotesTx">
        <pc:chgData name="Jared Parsons" userId="3b71b08e0fe95fc7" providerId="LiveId" clId="{9C84A9C4-7BA8-45A7-AC2E-C628C0EDF4CE}" dt="2019-11-07T16:28:46.336" v="41403" actId="2696"/>
        <pc:sldMkLst>
          <pc:docMk/>
          <pc:sldMk cId="3777789705" sldId="301"/>
        </pc:sldMkLst>
        <pc:spChg chg="del mod ord">
          <ac:chgData name="Jared Parsons" userId="3b71b08e0fe95fc7" providerId="LiveId" clId="{9C84A9C4-7BA8-45A7-AC2E-C628C0EDF4CE}" dt="2019-11-05T05:23:53.044" v="26952" actId="700"/>
          <ac:spMkLst>
            <pc:docMk/>
            <pc:sldMk cId="3777789705" sldId="301"/>
            <ac:spMk id="2" creationId="{463F1EB6-F166-4819-8D4E-8659C59E32B5}"/>
          </ac:spMkLst>
        </pc:spChg>
        <pc:spChg chg="del mod ord">
          <ac:chgData name="Jared Parsons" userId="3b71b08e0fe95fc7" providerId="LiveId" clId="{9C84A9C4-7BA8-45A7-AC2E-C628C0EDF4CE}" dt="2019-11-05T05:23:53.044" v="26952" actId="700"/>
          <ac:spMkLst>
            <pc:docMk/>
            <pc:sldMk cId="3777789705" sldId="301"/>
            <ac:spMk id="3" creationId="{13886EEF-FC30-4632-BBA4-87A460D0B1DB}"/>
          </ac:spMkLst>
        </pc:spChg>
        <pc:spChg chg="add mod ord">
          <ac:chgData name="Jared Parsons" userId="3b71b08e0fe95fc7" providerId="LiveId" clId="{9C84A9C4-7BA8-45A7-AC2E-C628C0EDF4CE}" dt="2019-11-05T05:24:02.389" v="26984" actId="20577"/>
          <ac:spMkLst>
            <pc:docMk/>
            <pc:sldMk cId="3777789705" sldId="301"/>
            <ac:spMk id="4" creationId="{90F4DF16-03C2-4C7E-903A-3935C4E32654}"/>
          </ac:spMkLst>
        </pc:spChg>
        <pc:spChg chg="add mod ord">
          <ac:chgData name="Jared Parsons" userId="3b71b08e0fe95fc7" providerId="LiveId" clId="{9C84A9C4-7BA8-45A7-AC2E-C628C0EDF4CE}" dt="2019-11-05T05:23:53.044" v="26952" actId="700"/>
          <ac:spMkLst>
            <pc:docMk/>
            <pc:sldMk cId="3777789705" sldId="301"/>
            <ac:spMk id="5" creationId="{9515501C-52D5-4E34-B397-FC81B54794B9}"/>
          </ac:spMkLst>
        </pc:spChg>
      </pc:sldChg>
      <pc:sldChg chg="modSp add modNotesTx">
        <pc:chgData name="Jared Parsons" userId="3b71b08e0fe95fc7" providerId="LiveId" clId="{9C84A9C4-7BA8-45A7-AC2E-C628C0EDF4CE}" dt="2019-11-13T14:57:18.039" v="62119" actId="20577"/>
        <pc:sldMkLst>
          <pc:docMk/>
          <pc:sldMk cId="3431643489" sldId="302"/>
        </pc:sldMkLst>
        <pc:spChg chg="mod">
          <ac:chgData name="Jared Parsons" userId="3b71b08e0fe95fc7" providerId="LiveId" clId="{9C84A9C4-7BA8-45A7-AC2E-C628C0EDF4CE}" dt="2019-11-05T05:35:42.723" v="29171" actId="20577"/>
          <ac:spMkLst>
            <pc:docMk/>
            <pc:sldMk cId="3431643489" sldId="302"/>
            <ac:spMk id="2" creationId="{366A3F90-5285-4F58-AF0B-F70E0FBE377D}"/>
          </ac:spMkLst>
        </pc:spChg>
        <pc:spChg chg="mod">
          <ac:chgData name="Jared Parsons" userId="3b71b08e0fe95fc7" providerId="LiveId" clId="{9C84A9C4-7BA8-45A7-AC2E-C628C0EDF4CE}" dt="2019-11-05T05:53:28.811" v="32721" actId="20577"/>
          <ac:spMkLst>
            <pc:docMk/>
            <pc:sldMk cId="3431643489" sldId="302"/>
            <ac:spMk id="3" creationId="{896E6741-F2EC-473E-8634-39E653D95D53}"/>
          </ac:spMkLst>
        </pc:spChg>
      </pc:sldChg>
      <pc:sldChg chg="modSp add mod modShow modNotesTx">
        <pc:chgData name="Jared Parsons" userId="3b71b08e0fe95fc7" providerId="LiveId" clId="{9C84A9C4-7BA8-45A7-AC2E-C628C0EDF4CE}" dt="2019-11-14T07:38:22.057" v="66534" actId="20577"/>
        <pc:sldMkLst>
          <pc:docMk/>
          <pc:sldMk cId="2744773121" sldId="303"/>
        </pc:sldMkLst>
        <pc:spChg chg="mod">
          <ac:chgData name="Jared Parsons" userId="3b71b08e0fe95fc7" providerId="LiveId" clId="{9C84A9C4-7BA8-45A7-AC2E-C628C0EDF4CE}" dt="2019-11-07T16:50:14.812" v="42869" actId="20577"/>
          <ac:spMkLst>
            <pc:docMk/>
            <pc:sldMk cId="2744773121" sldId="303"/>
            <ac:spMk id="2" creationId="{E63D0C38-D3B7-416F-B488-818CDBE7FC56}"/>
          </ac:spMkLst>
        </pc:spChg>
        <pc:spChg chg="mod">
          <ac:chgData name="Jared Parsons" userId="3b71b08e0fe95fc7" providerId="LiveId" clId="{9C84A9C4-7BA8-45A7-AC2E-C628C0EDF4CE}" dt="2019-11-07T16:51:00.750" v="42994" actId="20577"/>
          <ac:spMkLst>
            <pc:docMk/>
            <pc:sldMk cId="2744773121" sldId="303"/>
            <ac:spMk id="3" creationId="{809F8B9A-2952-4972-9294-0013615C7090}"/>
          </ac:spMkLst>
        </pc:spChg>
      </pc:sldChg>
      <pc:sldChg chg="modSp add ord modNotesTx">
        <pc:chgData name="Jared Parsons" userId="3b71b08e0fe95fc7" providerId="LiveId" clId="{9C84A9C4-7BA8-45A7-AC2E-C628C0EDF4CE}" dt="2019-11-06T23:14:47.717" v="40862" actId="20577"/>
        <pc:sldMkLst>
          <pc:docMk/>
          <pc:sldMk cId="2754091358" sldId="304"/>
        </pc:sldMkLst>
        <pc:spChg chg="mod">
          <ac:chgData name="Jared Parsons" userId="3b71b08e0fe95fc7" providerId="LiveId" clId="{9C84A9C4-7BA8-45A7-AC2E-C628C0EDF4CE}" dt="2019-11-06T20:29:37.011" v="37012" actId="20577"/>
          <ac:spMkLst>
            <pc:docMk/>
            <pc:sldMk cId="2754091358" sldId="304"/>
            <ac:spMk id="4" creationId="{3F2A3244-F1EB-4032-B68E-CC4878D7D1BE}"/>
          </ac:spMkLst>
        </pc:spChg>
      </pc:sldChg>
      <pc:sldChg chg="addSp delSp modSp add mod modClrScheme chgLayout modNotesTx">
        <pc:chgData name="Jared Parsons" userId="3b71b08e0fe95fc7" providerId="LiveId" clId="{9C84A9C4-7BA8-45A7-AC2E-C628C0EDF4CE}" dt="2019-11-13T16:47:51.988" v="63896" actId="20577"/>
        <pc:sldMkLst>
          <pc:docMk/>
          <pc:sldMk cId="1549882240" sldId="305"/>
        </pc:sldMkLst>
        <pc:spChg chg="del">
          <ac:chgData name="Jared Parsons" userId="3b71b08e0fe95fc7" providerId="LiveId" clId="{9C84A9C4-7BA8-45A7-AC2E-C628C0EDF4CE}" dt="2019-11-07T16:28:00.901" v="41357" actId="700"/>
          <ac:spMkLst>
            <pc:docMk/>
            <pc:sldMk cId="1549882240" sldId="305"/>
            <ac:spMk id="2" creationId="{18988573-BDDE-4E7C-B701-9C13AF0C8D1B}"/>
          </ac:spMkLst>
        </pc:spChg>
        <pc:spChg chg="del">
          <ac:chgData name="Jared Parsons" userId="3b71b08e0fe95fc7" providerId="LiveId" clId="{9C84A9C4-7BA8-45A7-AC2E-C628C0EDF4CE}" dt="2019-11-07T16:28:00.901" v="41357" actId="700"/>
          <ac:spMkLst>
            <pc:docMk/>
            <pc:sldMk cId="1549882240" sldId="305"/>
            <ac:spMk id="3" creationId="{BF1334C4-A8CA-49C1-8B8D-82983B07D5E7}"/>
          </ac:spMkLst>
        </pc:spChg>
        <pc:spChg chg="add mod">
          <ac:chgData name="Jared Parsons" userId="3b71b08e0fe95fc7" providerId="LiveId" clId="{9C84A9C4-7BA8-45A7-AC2E-C628C0EDF4CE}" dt="2019-11-07T16:28:23.103" v="41382" actId="20577"/>
          <ac:spMkLst>
            <pc:docMk/>
            <pc:sldMk cId="1549882240" sldId="305"/>
            <ac:spMk id="4" creationId="{E28B04F8-4A07-4F48-A800-D42C7079D30D}"/>
          </ac:spMkLst>
        </pc:spChg>
        <pc:spChg chg="add mod">
          <ac:chgData name="Jared Parsons" userId="3b71b08e0fe95fc7" providerId="LiveId" clId="{9C84A9C4-7BA8-45A7-AC2E-C628C0EDF4CE}" dt="2019-11-07T16:28:41.675" v="41402" actId="20577"/>
          <ac:spMkLst>
            <pc:docMk/>
            <pc:sldMk cId="1549882240" sldId="305"/>
            <ac:spMk id="5" creationId="{BE656D2A-C814-4284-A893-F996DE7559C3}"/>
          </ac:spMkLst>
        </pc:spChg>
      </pc:sldChg>
      <pc:sldChg chg="modSp add mod modAnim modNotesTx">
        <pc:chgData name="Jared Parsons" userId="3b71b08e0fe95fc7" providerId="LiveId" clId="{9C84A9C4-7BA8-45A7-AC2E-C628C0EDF4CE}" dt="2019-11-14T04:17:01.576" v="64997" actId="20577"/>
        <pc:sldMkLst>
          <pc:docMk/>
          <pc:sldMk cId="2078503873" sldId="306"/>
        </pc:sldMkLst>
        <pc:spChg chg="mod">
          <ac:chgData name="Jared Parsons" userId="3b71b08e0fe95fc7" providerId="LiveId" clId="{9C84A9C4-7BA8-45A7-AC2E-C628C0EDF4CE}" dt="2019-11-07T16:32:17.673" v="41563" actId="20577"/>
          <ac:spMkLst>
            <pc:docMk/>
            <pc:sldMk cId="2078503873" sldId="306"/>
            <ac:spMk id="2" creationId="{2A50EC7E-D0A2-493E-96BC-12364C021C11}"/>
          </ac:spMkLst>
        </pc:spChg>
        <pc:spChg chg="mod">
          <ac:chgData name="Jared Parsons" userId="3b71b08e0fe95fc7" providerId="LiveId" clId="{9C84A9C4-7BA8-45A7-AC2E-C628C0EDF4CE}" dt="2019-11-14T04:17:01.576" v="64997" actId="20577"/>
          <ac:spMkLst>
            <pc:docMk/>
            <pc:sldMk cId="2078503873" sldId="306"/>
            <ac:spMk id="3" creationId="{C0FFF69A-66C8-42AD-854A-FCD657E344C0}"/>
          </ac:spMkLst>
        </pc:spChg>
      </pc:sldChg>
      <pc:sldChg chg="modSp add mod ord modNotesTx">
        <pc:chgData name="Jared Parsons" userId="3b71b08e0fe95fc7" providerId="LiveId" clId="{9C84A9C4-7BA8-45A7-AC2E-C628C0EDF4CE}" dt="2019-11-12T04:42:31.568" v="55010" actId="20577"/>
        <pc:sldMkLst>
          <pc:docMk/>
          <pc:sldMk cId="3742441669" sldId="307"/>
        </pc:sldMkLst>
        <pc:spChg chg="mod">
          <ac:chgData name="Jared Parsons" userId="3b71b08e0fe95fc7" providerId="LiveId" clId="{9C84A9C4-7BA8-45A7-AC2E-C628C0EDF4CE}" dt="2019-11-12T04:42:31.568" v="55010" actId="20577"/>
          <ac:spMkLst>
            <pc:docMk/>
            <pc:sldMk cId="3742441669" sldId="307"/>
            <ac:spMk id="3" creationId="{60938FDD-FF4A-4B84-BB83-921D645AAF6B}"/>
          </ac:spMkLst>
        </pc:spChg>
      </pc:sldChg>
      <pc:sldChg chg="modSp add mod modNotesTx">
        <pc:chgData name="Jared Parsons" userId="3b71b08e0fe95fc7" providerId="LiveId" clId="{9C84A9C4-7BA8-45A7-AC2E-C628C0EDF4CE}" dt="2019-11-13T04:07:20.569" v="55641" actId="20577"/>
        <pc:sldMkLst>
          <pc:docMk/>
          <pc:sldMk cId="3016625887" sldId="308"/>
        </pc:sldMkLst>
        <pc:spChg chg="mod">
          <ac:chgData name="Jared Parsons" userId="3b71b08e0fe95fc7" providerId="LiveId" clId="{9C84A9C4-7BA8-45A7-AC2E-C628C0EDF4CE}" dt="2019-11-13T04:06:08.063" v="55402" actId="20577"/>
          <ac:spMkLst>
            <pc:docMk/>
            <pc:sldMk cId="3016625887" sldId="308"/>
            <ac:spMk id="4" creationId="{3F2A3244-F1EB-4032-B68E-CC4878D7D1BE}"/>
          </ac:spMkLst>
        </pc:spChg>
      </pc:sldChg>
      <pc:sldChg chg="modSp add mod modNotesTx">
        <pc:chgData name="Jared Parsons" userId="3b71b08e0fe95fc7" providerId="LiveId" clId="{9C84A9C4-7BA8-45A7-AC2E-C628C0EDF4CE}" dt="2019-11-13T04:07:31.194" v="55643" actId="20577"/>
        <pc:sldMkLst>
          <pc:docMk/>
          <pc:sldMk cId="2194473399" sldId="309"/>
        </pc:sldMkLst>
        <pc:spChg chg="mod">
          <ac:chgData name="Jared Parsons" userId="3b71b08e0fe95fc7" providerId="LiveId" clId="{9C84A9C4-7BA8-45A7-AC2E-C628C0EDF4CE}" dt="2019-11-13T04:06:15.847" v="55413" actId="20577"/>
          <ac:spMkLst>
            <pc:docMk/>
            <pc:sldMk cId="2194473399" sldId="309"/>
            <ac:spMk id="4" creationId="{3F2A3244-F1EB-4032-B68E-CC4878D7D1BE}"/>
          </ac:spMkLst>
        </pc:spChg>
      </pc:sldChg>
      <pc:sldChg chg="modSp add mod ord modNotesTx">
        <pc:chgData name="Jared Parsons" userId="3b71b08e0fe95fc7" providerId="LiveId" clId="{9C84A9C4-7BA8-45A7-AC2E-C628C0EDF4CE}" dt="2019-11-13T04:20:37.692" v="56434" actId="20577"/>
        <pc:sldMkLst>
          <pc:docMk/>
          <pc:sldMk cId="1620608506" sldId="310"/>
        </pc:sldMkLst>
        <pc:spChg chg="mod">
          <ac:chgData name="Jared Parsons" userId="3b71b08e0fe95fc7" providerId="LiveId" clId="{9C84A9C4-7BA8-45A7-AC2E-C628C0EDF4CE}" dt="2019-11-13T04:13:52.420" v="55690" actId="20577"/>
          <ac:spMkLst>
            <pc:docMk/>
            <pc:sldMk cId="1620608506" sldId="310"/>
            <ac:spMk id="2" creationId="{4C943F27-26DF-4C9D-8B09-B81AED0F75C4}"/>
          </ac:spMkLst>
        </pc:spChg>
      </pc:sldChg>
      <pc:sldChg chg="modSp add mod">
        <pc:chgData name="Jared Parsons" userId="3b71b08e0fe95fc7" providerId="LiveId" clId="{9C84A9C4-7BA8-45A7-AC2E-C628C0EDF4CE}" dt="2019-11-14T06:46:27.825" v="65214" actId="27636"/>
        <pc:sldMkLst>
          <pc:docMk/>
          <pc:sldMk cId="1756504682" sldId="311"/>
        </pc:sldMkLst>
        <pc:spChg chg="mod">
          <ac:chgData name="Jared Parsons" userId="3b71b08e0fe95fc7" providerId="LiveId" clId="{9C84A9C4-7BA8-45A7-AC2E-C628C0EDF4CE}" dt="2019-11-14T06:46:25.057" v="65212" actId="20577"/>
          <ac:spMkLst>
            <pc:docMk/>
            <pc:sldMk cId="1756504682" sldId="311"/>
            <ac:spMk id="2" creationId="{B3F2EA6C-B282-4BCD-802D-239C098024FB}"/>
          </ac:spMkLst>
        </pc:spChg>
        <pc:spChg chg="mod">
          <ac:chgData name="Jared Parsons" userId="3b71b08e0fe95fc7" providerId="LiveId" clId="{9C84A9C4-7BA8-45A7-AC2E-C628C0EDF4CE}" dt="2019-11-14T06:46:27.825" v="65214" actId="27636"/>
          <ac:spMkLst>
            <pc:docMk/>
            <pc:sldMk cId="1756504682" sldId="311"/>
            <ac:spMk id="3" creationId="{134CF86E-C132-42C8-A730-6E23C33CEBE1}"/>
          </ac:spMkLst>
        </pc:spChg>
      </pc:sldChg>
      <pc:sldChg chg="add del">
        <pc:chgData name="Jared Parsons" userId="3b71b08e0fe95fc7" providerId="LiveId" clId="{9C84A9C4-7BA8-45A7-AC2E-C628C0EDF4CE}" dt="2019-11-14T06:46:01.061" v="65200"/>
        <pc:sldMkLst>
          <pc:docMk/>
          <pc:sldMk cId="3934186991" sldId="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8E778-27AF-40BB-A0DE-D20E7EEB844E}"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75C74-1E4A-4CD6-A0EB-E3CD63DADF5B}" type="slidenum">
              <a:rPr lang="en-US" smtClean="0"/>
              <a:t>‹#›</a:t>
            </a:fld>
            <a:endParaRPr lang="en-US"/>
          </a:p>
        </p:txBody>
      </p:sp>
    </p:spTree>
    <p:extLst>
      <p:ext uri="{BB962C8B-B14F-4D97-AF65-F5344CB8AC3E}">
        <p14:creationId xmlns:p14="http://schemas.microsoft.com/office/powerpoint/2010/main" val="200640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dotnet/roslyn/pull/38647/files#diff-e3717bc6a837e218d79277c0e45f213a"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Hi I’m Jared Parsons and we’re going to be talking about nullability in C# 8 today</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1</a:t>
            </a:fld>
            <a:endParaRPr lang="en-US"/>
          </a:p>
        </p:txBody>
      </p:sp>
    </p:spTree>
    <p:extLst>
      <p:ext uri="{BB962C8B-B14F-4D97-AF65-F5344CB8AC3E}">
        <p14:creationId xmlns:p14="http://schemas.microsoft.com/office/powerpoint/2010/main" val="97658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 min</a:t>
            </a:r>
          </a:p>
          <a:p>
            <a:endParaRPr lang="en-US" dirty="0"/>
          </a:p>
          <a:p>
            <a:r>
              <a:rPr lang="en-US" dirty="0"/>
              <a:t>Looking at the rejected ideas we can start to get an idea of what a successful solution would look like.</a:t>
            </a:r>
          </a:p>
          <a:p>
            <a:endParaRPr lang="en-US" dirty="0"/>
          </a:p>
          <a:p>
            <a:r>
              <a:rPr lang="en-US" dirty="0"/>
              <a:t>It must maintain the look and feel of C#. This is not special to nullability but true of every feature we add to the language. </a:t>
            </a:r>
          </a:p>
          <a:p>
            <a:endParaRPr lang="en-US" dirty="0"/>
          </a:p>
          <a:p>
            <a:r>
              <a:rPr lang="en-US" dirty="0"/>
              <a:t>We need to add value to existing code without a full rewrite. Can’t be asking developers to move all their code to a new set of types and nulls. Instead we have to find a way to make their existing null checks more effective.</a:t>
            </a:r>
          </a:p>
          <a:p>
            <a:endParaRPr lang="en-US" dirty="0"/>
          </a:p>
          <a:p>
            <a:r>
              <a:rPr lang="en-US" dirty="0"/>
              <a:t>Lastly we must design a feature that embraces the imperfect history of C#. There are 20 years of features that while they weren’t designed for null safety are also in high use and highly loved by developers. Can’t ask developers to just throw them away to get better null safety.</a:t>
            </a:r>
          </a:p>
        </p:txBody>
      </p:sp>
      <p:sp>
        <p:nvSpPr>
          <p:cNvPr id="4" name="Slide Number Placeholder 3"/>
          <p:cNvSpPr>
            <a:spLocks noGrp="1"/>
          </p:cNvSpPr>
          <p:nvPr>
            <p:ph type="sldNum" sz="quarter" idx="5"/>
          </p:nvPr>
        </p:nvSpPr>
        <p:spPr/>
        <p:txBody>
          <a:bodyPr/>
          <a:lstStyle/>
          <a:p>
            <a:fld id="{FDD75C74-1E4A-4CD6-A0EB-E3CD63DADF5B}" type="slidenum">
              <a:rPr lang="en-US" smtClean="0"/>
              <a:t>10</a:t>
            </a:fld>
            <a:endParaRPr lang="en-US"/>
          </a:p>
        </p:txBody>
      </p:sp>
    </p:spTree>
    <p:extLst>
      <p:ext uri="{BB962C8B-B14F-4D97-AF65-F5344CB8AC3E}">
        <p14:creationId xmlns:p14="http://schemas.microsoft.com/office/powerpoint/2010/main" val="1826605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 min</a:t>
            </a:r>
          </a:p>
          <a:p>
            <a:endParaRPr lang="en-US" dirty="0"/>
          </a:p>
          <a:p>
            <a:r>
              <a:rPr lang="en-US" dirty="0"/>
              <a:t>Another aspect that we have to keep in mind when thinking about nullability is the scale of our customer code bases. Code bases can range from small at less than 10,000 lines all the way to jumbo at over one million lines. </a:t>
            </a:r>
          </a:p>
          <a:p>
            <a:endParaRPr lang="en-US" dirty="0"/>
          </a:p>
          <a:p>
            <a:r>
              <a:rPr lang="en-US" dirty="0"/>
              <a:t>These large and jumbo code bases are not uncommon. Take the Roslyn GitHub repository as an example. This contains the C# development experience which includes the </a:t>
            </a:r>
            <a:r>
              <a:rPr lang="en-US" dirty="0" err="1"/>
              <a:t>c#</a:t>
            </a:r>
            <a:r>
              <a:rPr lang="en-US" dirty="0"/>
              <a:t> compiler, the IDE experience (features like </a:t>
            </a:r>
            <a:r>
              <a:rPr lang="en-US" dirty="0" err="1"/>
              <a:t>intellisense</a:t>
            </a:r>
            <a:r>
              <a:rPr lang="en-US" dirty="0"/>
              <a:t>, VS integration, VS4Mac integration), debugger, </a:t>
            </a:r>
            <a:r>
              <a:rPr lang="en-US" dirty="0" err="1"/>
              <a:t>ENc</a:t>
            </a:r>
            <a:r>
              <a:rPr lang="en-US" dirty="0"/>
              <a:t>, </a:t>
            </a:r>
            <a:r>
              <a:rPr lang="en-US" dirty="0" err="1"/>
              <a:t>etc</a:t>
            </a:r>
            <a:r>
              <a:rPr lang="en-US" dirty="0"/>
              <a:t> … All told this takes up roughly five million lines of code. This is not the only .NET repository of this size. </a:t>
            </a:r>
            <a:r>
              <a:rPr lang="en-US" dirty="0" err="1"/>
              <a:t>CoreFX</a:t>
            </a:r>
            <a:r>
              <a:rPr lang="en-US" dirty="0"/>
              <a:t> and </a:t>
            </a:r>
            <a:r>
              <a:rPr lang="en-US" dirty="0" err="1"/>
              <a:t>CoreCLR</a:t>
            </a:r>
            <a:r>
              <a:rPr lang="en-US" dirty="0"/>
              <a:t> are similarly sized around five million lines. </a:t>
            </a:r>
            <a:r>
              <a:rPr lang="en-US" dirty="0" err="1"/>
              <a:t>ASP.NETCore</a:t>
            </a:r>
            <a:r>
              <a:rPr lang="en-US" dirty="0"/>
              <a:t> is a bit over one million. </a:t>
            </a:r>
          </a:p>
          <a:p>
            <a:endParaRPr lang="en-US" dirty="0"/>
          </a:p>
          <a:p>
            <a:r>
              <a:rPr lang="en-US" dirty="0"/>
              <a:t>This is not just a Microsoft habit. In our work with customers we see code bases all across this size spectrum. </a:t>
            </a:r>
          </a:p>
          <a:p>
            <a:endParaRPr lang="en-US" dirty="0"/>
          </a:p>
          <a:p>
            <a:r>
              <a:rPr lang="en-US" dirty="0"/>
              <a:t>What’s important though is that null safety must be usable for all of these code bases.</a:t>
            </a:r>
          </a:p>
        </p:txBody>
      </p:sp>
      <p:sp>
        <p:nvSpPr>
          <p:cNvPr id="4" name="Slide Number Placeholder 3"/>
          <p:cNvSpPr>
            <a:spLocks noGrp="1"/>
          </p:cNvSpPr>
          <p:nvPr>
            <p:ph type="sldNum" sz="quarter" idx="5"/>
          </p:nvPr>
        </p:nvSpPr>
        <p:spPr/>
        <p:txBody>
          <a:bodyPr/>
          <a:lstStyle/>
          <a:p>
            <a:fld id="{FDD75C74-1E4A-4CD6-A0EB-E3CD63DADF5B}" type="slidenum">
              <a:rPr lang="en-US" smtClean="0"/>
              <a:t>12</a:t>
            </a:fld>
            <a:endParaRPr lang="en-US"/>
          </a:p>
        </p:txBody>
      </p:sp>
    </p:spTree>
    <p:extLst>
      <p:ext uri="{BB962C8B-B14F-4D97-AF65-F5344CB8AC3E}">
        <p14:creationId xmlns:p14="http://schemas.microsoft.com/office/powerpoint/2010/main" val="319205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2:15</a:t>
            </a:r>
          </a:p>
          <a:p>
            <a:endParaRPr lang="en-US" dirty="0"/>
          </a:p>
          <a:p>
            <a:r>
              <a:rPr lang="en-US" dirty="0"/>
              <a:t>What that means though is as a practical application we can’t assume that customers will enable nullability of their entire code base in one change. In fact we have to assume that it’s not possible for a good set of our customers.</a:t>
            </a:r>
          </a:p>
          <a:p>
            <a:endParaRPr lang="en-US" dirty="0"/>
          </a:p>
          <a:p>
            <a:r>
              <a:rPr lang="en-US" dirty="0"/>
              <a:t>The cost of enabling nullability, really no matter what solution you choose, is going to be proportional to the size of the target code base. Enabling in a medium size code base can result in around a hundred files changed. Enabling in a large code base can change thousands of files.</a:t>
            </a:r>
          </a:p>
          <a:p>
            <a:endParaRPr lang="en-US" dirty="0"/>
          </a:p>
          <a:p>
            <a:r>
              <a:rPr lang="en-US" dirty="0"/>
              <a:t>Just consider for a moment what a change of that size would mean. What would happen if you tried to send a pull request that changed thousands of files?</a:t>
            </a:r>
          </a:p>
          <a:p>
            <a:endParaRPr lang="en-US" dirty="0"/>
          </a:p>
          <a:p>
            <a:r>
              <a:rPr lang="en-US" dirty="0"/>
              <a:t>First of GitHub isn’t going to display this very well. GitHub starts limiting pull request features at about 100 files. Once you get to a thousand your experience is going to be poor if the results even display at all. There’s a decent chance you’ll be met instead with a Unicorn. </a:t>
            </a:r>
          </a:p>
          <a:p>
            <a:endParaRPr lang="en-US" dirty="0"/>
          </a:p>
          <a:p>
            <a:r>
              <a:rPr lang="en-US" dirty="0"/>
              <a:t>Also your coworkers probably aren’t’ going to be very happy with you. Reviewing a hundred file change is time consuming. Particularly when the change is adding question marks and if checks over and over again. </a:t>
            </a:r>
          </a:p>
          <a:p>
            <a:endParaRPr lang="en-US" dirty="0"/>
          </a:p>
          <a:p>
            <a:r>
              <a:rPr lang="en-US" dirty="0"/>
              <a:t>The only reasonable solution here is to design the feature so that it can be incrementally adopted. Give developers the tools so they can annotate the code base in small incremental steps. Let them focus on a single component, file or even directory. That means they can send small single focused PRs to the team. While these changes don’t fully protect the code every single one will add value and get them a step closer to full annotations.</a:t>
            </a:r>
          </a:p>
        </p:txBody>
      </p:sp>
      <p:sp>
        <p:nvSpPr>
          <p:cNvPr id="4" name="Slide Number Placeholder 3"/>
          <p:cNvSpPr>
            <a:spLocks noGrp="1"/>
          </p:cNvSpPr>
          <p:nvPr>
            <p:ph type="sldNum" sz="quarter" idx="5"/>
          </p:nvPr>
        </p:nvSpPr>
        <p:spPr/>
        <p:txBody>
          <a:bodyPr/>
          <a:lstStyle/>
          <a:p>
            <a:fld id="{FDD75C74-1E4A-4CD6-A0EB-E3CD63DADF5B}" type="slidenum">
              <a:rPr lang="en-US" smtClean="0"/>
              <a:t>13</a:t>
            </a:fld>
            <a:endParaRPr lang="en-US"/>
          </a:p>
        </p:txBody>
      </p:sp>
    </p:spTree>
    <p:extLst>
      <p:ext uri="{BB962C8B-B14F-4D97-AF65-F5344CB8AC3E}">
        <p14:creationId xmlns:p14="http://schemas.microsoft.com/office/powerpoint/2010/main" val="4231603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0:45 sec</a:t>
            </a:r>
          </a:p>
          <a:p>
            <a:endParaRPr lang="en-US" dirty="0"/>
          </a:p>
          <a:p>
            <a:endParaRPr lang="en-US" dirty="0"/>
          </a:p>
          <a:p>
            <a:r>
              <a:rPr lang="en-US" dirty="0"/>
              <a:t>Quick Version: </a:t>
            </a:r>
          </a:p>
          <a:p>
            <a:r>
              <a:rPr lang="en-US" dirty="0"/>
              <a:t>Lastly we have to consider the .NET ecosystem and all it’s libraries. On NuGet alone there are several hundred thousand libraries that anyone can use. There are probably an order of magnitude more that are simply proprietary. I mean there is 20 years of work in C# and it’s just not realistic for this broad ecosystem to simply wake up one day and have nullability enabled everywhere. It’s going to take time for the majority of the most active and popular components to have nullability checking enabled. </a:t>
            </a:r>
          </a:p>
          <a:p>
            <a:endParaRPr lang="en-US" dirty="0"/>
          </a:p>
          <a:p>
            <a:r>
              <a:rPr lang="en-US" dirty="0"/>
              <a:t>Developers don’t want to wait for that to happen before they can start enabling null safety. When we release nullable support in the compiler developers are going to want to use it immediately. They’re not going to want to wait 1-2 years before all the libraries to catch up before they can make their code null safe. </a:t>
            </a:r>
          </a:p>
          <a:p>
            <a:endParaRPr lang="en-US" dirty="0"/>
          </a:p>
          <a:p>
            <a:r>
              <a:rPr lang="en-US" dirty="0"/>
              <a:t>Also we have to accept that some libraries will never enable null safety. There are too many stale, abandoned or legacy projects out there that are no longer invested in. At the same time these projects are still in active use.</a:t>
            </a:r>
          </a:p>
          <a:p>
            <a:endParaRPr lang="en-US" dirty="0"/>
          </a:p>
          <a:p>
            <a:r>
              <a:rPr lang="en-US" dirty="0"/>
              <a:t>That means we have to design a feature where developers can enable null safety in their code and still be productive even when none of the libraries they’re using have done so. </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14</a:t>
            </a:fld>
            <a:endParaRPr lang="en-US"/>
          </a:p>
        </p:txBody>
      </p:sp>
    </p:spTree>
    <p:extLst>
      <p:ext uri="{BB962C8B-B14F-4D97-AF65-F5344CB8AC3E}">
        <p14:creationId xmlns:p14="http://schemas.microsoft.com/office/powerpoint/2010/main" val="993943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Maintain the look and feel of C# code today</a:t>
            </a:r>
          </a:p>
          <a:p>
            <a:endParaRPr lang="en-US" dirty="0"/>
          </a:p>
          <a:p>
            <a:r>
              <a:rPr lang="en-US" dirty="0"/>
              <a:t>These recipes really set the stage for the feature that we built.</a:t>
            </a:r>
          </a:p>
        </p:txBody>
      </p:sp>
      <p:sp>
        <p:nvSpPr>
          <p:cNvPr id="4" name="Slide Number Placeholder 3"/>
          <p:cNvSpPr>
            <a:spLocks noGrp="1"/>
          </p:cNvSpPr>
          <p:nvPr>
            <p:ph type="sldNum" sz="quarter" idx="5"/>
          </p:nvPr>
        </p:nvSpPr>
        <p:spPr/>
        <p:txBody>
          <a:bodyPr/>
          <a:lstStyle/>
          <a:p>
            <a:fld id="{FDD75C74-1E4A-4CD6-A0EB-E3CD63DADF5B}" type="slidenum">
              <a:rPr lang="en-US" smtClean="0"/>
              <a:t>15</a:t>
            </a:fld>
            <a:endParaRPr lang="en-US"/>
          </a:p>
        </p:txBody>
      </p:sp>
    </p:spTree>
    <p:extLst>
      <p:ext uri="{BB962C8B-B14F-4D97-AF65-F5344CB8AC3E}">
        <p14:creationId xmlns:p14="http://schemas.microsoft.com/office/powerpoint/2010/main" val="1226715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With that it mind lets talk about our solution here: Non-Nullable Reference Types</a:t>
            </a:r>
          </a:p>
          <a:p>
            <a:endParaRPr lang="en-US" dirty="0"/>
          </a:p>
          <a:p>
            <a:r>
              <a:rPr lang="en-US" dirty="0"/>
              <a:t>AKA the last two years of the C# team</a:t>
            </a:r>
          </a:p>
          <a:p>
            <a:r>
              <a:rPr lang="en-US" dirty="0"/>
              <a:t>	</a:t>
            </a:r>
          </a:p>
          <a:p>
            <a:r>
              <a:rPr lang="en-US" dirty="0"/>
              <a:t>I’m actually quite serious when I say the last two years. This is easily the biggest feature that the C# team has tackled since generics because, like generics, it ends up touching every aspect of the language: expressions, declarations, conversions, metadata. It has cost beyond the C# team because we had to change the framework to have annotations.</a:t>
            </a:r>
          </a:p>
          <a:p>
            <a:endParaRPr lang="en-US" dirty="0"/>
          </a:p>
          <a:p>
            <a:r>
              <a:rPr lang="en-US" dirty="0"/>
              <a:t>It was an enormous undertaking by the language, compiler and .NET Team as a whole.</a:t>
            </a:r>
          </a:p>
        </p:txBody>
      </p:sp>
      <p:sp>
        <p:nvSpPr>
          <p:cNvPr id="4" name="Slide Number Placeholder 3"/>
          <p:cNvSpPr>
            <a:spLocks noGrp="1"/>
          </p:cNvSpPr>
          <p:nvPr>
            <p:ph type="sldNum" sz="quarter" idx="5"/>
          </p:nvPr>
        </p:nvSpPr>
        <p:spPr/>
        <p:txBody>
          <a:bodyPr/>
          <a:lstStyle/>
          <a:p>
            <a:fld id="{FDD75C74-1E4A-4CD6-A0EB-E3CD63DADF5B}" type="slidenum">
              <a:rPr lang="en-US" smtClean="0"/>
              <a:t>16</a:t>
            </a:fld>
            <a:endParaRPr lang="en-US"/>
          </a:p>
        </p:txBody>
      </p:sp>
    </p:spTree>
    <p:extLst>
      <p:ext uri="{BB962C8B-B14F-4D97-AF65-F5344CB8AC3E}">
        <p14:creationId xmlns:p14="http://schemas.microsoft.com/office/powerpoint/2010/main" val="2788788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2:15</a:t>
            </a:r>
          </a:p>
          <a:p>
            <a:endParaRPr lang="en-US" dirty="0"/>
          </a:p>
          <a:p>
            <a:r>
              <a:rPr lang="en-US" dirty="0"/>
              <a:t>This is going to be a highly demo focused explanation of nullable reference types. But before we get into the demos I wanted to talk about some higher level principals of the feature to because it will add some context to the demos you’re going to see. </a:t>
            </a:r>
          </a:p>
          <a:p>
            <a:endParaRPr lang="en-US" dirty="0"/>
          </a:p>
          <a:p>
            <a:r>
              <a:rPr lang="en-US" dirty="0"/>
              <a:t>Non-nullable reference types are the default. All the strings or object in your code will be non-nullable by default. That’s because values, not the lack of values, is the more common case in programs which means non-nullable is the natural default for the language.</a:t>
            </a:r>
          </a:p>
          <a:p>
            <a:endParaRPr lang="en-US" dirty="0"/>
          </a:p>
          <a:p>
            <a:r>
              <a:rPr lang="en-US" dirty="0"/>
              <a:t>Secondly we must maintain the look and feel of C#. Part of the way we’ll achieve that is by using the “?” to annotate nullable references. This is already the syntax for nullable value types. Using the same syntax for nullable reference types keeps the language simpler and provides the same look and feel for the same problem.</a:t>
            </a:r>
          </a:p>
          <a:p>
            <a:endParaRPr lang="en-US" dirty="0"/>
          </a:p>
          <a:p>
            <a:r>
              <a:rPr lang="en-US" dirty="0"/>
              <a:t>Next we must leverage the existing null checking patterns in C# code. Nulls are a reality in C# code today and the majority of code out there handles them with a common set of patterns: if checks, throw helpers, </a:t>
            </a:r>
            <a:r>
              <a:rPr lang="en-US" dirty="0" err="1"/>
              <a:t>etc</a:t>
            </a:r>
            <a:r>
              <a:rPr lang="en-US" dirty="0"/>
              <a:t> … The compiler needs to recognize and learn from these patterns. If you check a value for a value to be non-null then the compiler shouldn’t give you a warning when you then later invoke a member on that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Lastly we don’t want to impact runtime or semantic behavior here, instead we will provide guidance through warnings. </a:t>
            </a:r>
            <a:r>
              <a:rPr lang="en-US" sz="1200" kern="1200" dirty="0">
                <a:solidFill>
                  <a:schemeClr val="tx1"/>
                </a:solidFill>
                <a:effectLst/>
                <a:latin typeface="+mn-lt"/>
                <a:ea typeface="+mn-ea"/>
                <a:cs typeface="+mn-cs"/>
              </a:rPr>
              <a:t>We want developers to annotate their existing code in the knowledge that annotations themselves will cause no behavioral changes. As we went over already obtaining perfect correctness in nullability is not a realistic goal for C#. Given that changing runtime or semantic behavior would mean we were doing it on imperfect information. That’s a very dangerous approach. It would likely result in developers being more hesitant to adopt nullability and increasing the cost of doing so. Instead nullability checking will be a tool to guiding developers on where they failed to handle null properly today. Developers can then apply existing null checking patterns to those areas to make their program safer.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17</a:t>
            </a:fld>
            <a:endParaRPr lang="en-US"/>
          </a:p>
        </p:txBody>
      </p:sp>
    </p:spTree>
    <p:extLst>
      <p:ext uri="{BB962C8B-B14F-4D97-AF65-F5344CB8AC3E}">
        <p14:creationId xmlns:p14="http://schemas.microsoft.com/office/powerpoint/2010/main" val="3538022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Begin with project level enabling, tie that into how it’s to much of a hammer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Enabling in Roslyn added about 2,700 warnings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Move to the file level granularity options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Tie it back that we were able to annotate file by file and are making great progress: annotated 1/3 of the compiler code base</a:t>
            </a:r>
          </a:p>
          <a:p>
            <a:endParaRPr lang="en-US" dirty="0"/>
          </a:p>
          <a:p>
            <a:r>
              <a:rPr lang="en-US" dirty="0"/>
              <a:t># Switch statement where a non-null value isn’t assigned in one branch. Enabling nullability shows the use of the value as bad idea</a:t>
            </a:r>
          </a:p>
          <a:p>
            <a:endParaRPr lang="en-US" dirty="0"/>
          </a:p>
          <a:p>
            <a:r>
              <a:rPr lang="en-US" dirty="0"/>
              <a:t>Make sure to demonstrate that local changes override the global ones. </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18</a:t>
            </a:fld>
            <a:endParaRPr lang="en-US"/>
          </a:p>
        </p:txBody>
      </p:sp>
    </p:spTree>
    <p:extLst>
      <p:ext uri="{BB962C8B-B14F-4D97-AF65-F5344CB8AC3E}">
        <p14:creationId xmlns:p14="http://schemas.microsoft.com/office/powerpoint/2010/main" val="197876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Time: 3 minutes</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Go through the assignments of assigning null to all the values</a:t>
            </a:r>
          </a:p>
          <a:p>
            <a:pPr marL="171450" indent="-171450">
              <a:buFont typeface="Arial" panose="020B0604020202020204" pitchFamily="34" charset="0"/>
              <a:buChar char="•"/>
            </a:pPr>
            <a:r>
              <a:rPr lang="en-US" dirty="0"/>
              <a:t>Walk through assigning null to both s1 and s2. Notice how s1 gives a warning but s2 does not.</a:t>
            </a:r>
          </a:p>
          <a:p>
            <a:pPr marL="171450" indent="-171450">
              <a:buFont typeface="Arial" panose="020B0604020202020204" pitchFamily="34" charset="0"/>
              <a:buChar char="•"/>
            </a:pPr>
            <a:r>
              <a:rPr lang="en-US" dirty="0"/>
              <a:t>Change the generic definition to have nullable strings and show how the warnings go away</a:t>
            </a:r>
          </a:p>
          <a:p>
            <a:pPr marL="171450" indent="-171450">
              <a:buFont typeface="Arial" panose="020B0604020202020204" pitchFamily="34" charset="0"/>
              <a:buChar char="•"/>
            </a:pPr>
            <a:r>
              <a:rPr lang="en-US" dirty="0"/>
              <a:t>Demo the null forgiving operator</a:t>
            </a:r>
          </a:p>
          <a:p>
            <a:pPr marL="171450" indent="-171450">
              <a:buFont typeface="Arial" panose="020B0604020202020204" pitchFamily="34" charset="0"/>
              <a:buChar char="•"/>
            </a:pPr>
            <a:r>
              <a:rPr lang="en-US" dirty="0"/>
              <a:t>Show how the warnings popup when the values are passed to the Use method</a:t>
            </a:r>
          </a:p>
          <a:p>
            <a:pPr marL="171450" indent="-171450">
              <a:buFont typeface="Arial" panose="020B0604020202020204" pitchFamily="34" charset="0"/>
              <a:buChar char="•"/>
            </a:pPr>
            <a:endParaRPr lang="en-US" dirty="0"/>
          </a:p>
          <a:p>
            <a:r>
              <a:rPr lang="en-US" dirty="0"/>
              <a:t>Note that “hey this also works in generics to. It’s not just a top level feature”. </a:t>
            </a:r>
          </a:p>
        </p:txBody>
      </p:sp>
      <p:sp>
        <p:nvSpPr>
          <p:cNvPr id="4" name="Slide Number Placeholder 3"/>
          <p:cNvSpPr>
            <a:spLocks noGrp="1"/>
          </p:cNvSpPr>
          <p:nvPr>
            <p:ph type="sldNum" sz="quarter" idx="5"/>
          </p:nvPr>
        </p:nvSpPr>
        <p:spPr/>
        <p:txBody>
          <a:bodyPr/>
          <a:lstStyle/>
          <a:p>
            <a:fld id="{FDD75C74-1E4A-4CD6-A0EB-E3CD63DADF5B}" type="slidenum">
              <a:rPr lang="en-US" smtClean="0"/>
              <a:t>19</a:t>
            </a:fld>
            <a:endParaRPr lang="en-US"/>
          </a:p>
        </p:txBody>
      </p:sp>
    </p:spTree>
    <p:extLst>
      <p:ext uri="{BB962C8B-B14F-4D97-AF65-F5344CB8AC3E}">
        <p14:creationId xmlns:p14="http://schemas.microsoft.com/office/powerpoint/2010/main" val="1234917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 minutes</a:t>
            </a:r>
          </a:p>
          <a:p>
            <a:endParaRPr lang="en-US" dirty="0"/>
          </a:p>
          <a:p>
            <a:r>
              <a:rPr lang="en-US" dirty="0"/>
              <a:t>Next lets look at mixed ecosystems.</a:t>
            </a:r>
          </a:p>
          <a:p>
            <a:endParaRPr lang="en-US" dirty="0"/>
          </a:p>
          <a:p>
            <a:r>
              <a:rPr lang="en-US" dirty="0"/>
              <a:t>The problem of a mixed ecosystem is all about what happens when code that has nullability enabled interacts with code that does not. This problem doesn’t just exist between assemblies though, it exists anywhere that nullable enabled code access code which isn’t nullable enabled. That means we can demonstrate this problem by using the nullable directive to selectively enable nullability.</a:t>
            </a:r>
          </a:p>
          <a:p>
            <a:endParaRPr lang="en-US" dirty="0"/>
          </a:p>
          <a:p>
            <a:r>
              <a:rPr lang="en-US" dirty="0"/>
              <a:t>Here we can see that Assembly1 has nullability checking disabled while Assembly2 has nullability enabled. Now the call to Assembly1.Identity is has no warnings even though it’s passing null to an API that isn’t designed to accept null. The reason for this is that the compiler will assume that nullable enabled code is correct when it calls into code with nullable disabled. Specifically in this case it assumes that null is a valid input to the function and that the return is non-nullable</a:t>
            </a:r>
          </a:p>
          <a:p>
            <a:endParaRPr lang="en-US" dirty="0"/>
          </a:p>
          <a:p>
            <a:r>
              <a:rPr lang="en-US" dirty="0"/>
              <a:t>In the future when these APIs have nullability enabled the consumers will begin to get the correct feedback on whether these were the right assumptions. In this case the correct signature for this API is to accept and return null. That means Assembly2 is going to find out that while null was a legal input the assumption the return was non-null wasn’t and there is a potential bug to fix in their code.</a:t>
            </a:r>
          </a:p>
        </p:txBody>
      </p:sp>
      <p:sp>
        <p:nvSpPr>
          <p:cNvPr id="4" name="Slide Number Placeholder 3"/>
          <p:cNvSpPr>
            <a:spLocks noGrp="1"/>
          </p:cNvSpPr>
          <p:nvPr>
            <p:ph type="sldNum" sz="quarter" idx="5"/>
          </p:nvPr>
        </p:nvSpPr>
        <p:spPr/>
        <p:txBody>
          <a:bodyPr/>
          <a:lstStyle/>
          <a:p>
            <a:fld id="{FDD75C74-1E4A-4CD6-A0EB-E3CD63DADF5B}" type="slidenum">
              <a:rPr lang="en-US" smtClean="0"/>
              <a:t>20</a:t>
            </a:fld>
            <a:endParaRPr lang="en-US"/>
          </a:p>
        </p:txBody>
      </p:sp>
    </p:spTree>
    <p:extLst>
      <p:ext uri="{BB962C8B-B14F-4D97-AF65-F5344CB8AC3E}">
        <p14:creationId xmlns:p14="http://schemas.microsoft.com/office/powerpoint/2010/main" val="4076186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30 sec</a:t>
            </a:r>
          </a:p>
          <a:p>
            <a:endParaRPr lang="en-US" dirty="0"/>
          </a:p>
          <a:p>
            <a:r>
              <a:rPr lang="en-US" dirty="0"/>
              <a:t>A quick bit about me. I’ve been working in programming languages at Microsoft for the last 13 years. Presently I’m the developer lead on the C# compiler team. I’m also a member of the C# language design team.</a:t>
            </a:r>
          </a:p>
          <a:p>
            <a:endParaRPr lang="en-US" dirty="0"/>
          </a:p>
          <a:p>
            <a:r>
              <a:rPr lang="en-US" dirty="0"/>
              <a:t>The difference between those two teams is the language design team is the one that proposes new language features and generally sets the direction of the C# language. The compiler team is the one that makes them a reality. They turn the designs into actual shipping products that customers can use. </a:t>
            </a:r>
          </a:p>
        </p:txBody>
      </p:sp>
      <p:sp>
        <p:nvSpPr>
          <p:cNvPr id="4" name="Slide Number Placeholder 3"/>
          <p:cNvSpPr>
            <a:spLocks noGrp="1"/>
          </p:cNvSpPr>
          <p:nvPr>
            <p:ph type="sldNum" sz="quarter" idx="5"/>
          </p:nvPr>
        </p:nvSpPr>
        <p:spPr/>
        <p:txBody>
          <a:bodyPr/>
          <a:lstStyle/>
          <a:p>
            <a:fld id="{FDD75C74-1E4A-4CD6-A0EB-E3CD63DADF5B}" type="slidenum">
              <a:rPr lang="en-US" smtClean="0"/>
              <a:t>2</a:t>
            </a:fld>
            <a:endParaRPr lang="en-US"/>
          </a:p>
        </p:txBody>
      </p:sp>
    </p:spTree>
    <p:extLst>
      <p:ext uri="{BB962C8B-B14F-4D97-AF65-F5344CB8AC3E}">
        <p14:creationId xmlns:p14="http://schemas.microsoft.com/office/powerpoint/2010/main" val="778988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a:p>
            <a:pPr marL="171450" indent="-171450">
              <a:buFontTx/>
              <a:buChar char="-"/>
            </a:pPr>
            <a:r>
              <a:rPr lang="en-US" dirty="0"/>
              <a:t>Enable nullability and demo how the compiler will warn about missing field assignments </a:t>
            </a:r>
          </a:p>
          <a:p>
            <a:pPr marL="628650" lvl="1" indent="-171450">
              <a:buFontTx/>
              <a:buChar char="-"/>
            </a:pPr>
            <a:r>
              <a:rPr lang="en-US" dirty="0"/>
              <a:t>Can be fixed by assigning or by marking the field as nullable</a:t>
            </a:r>
          </a:p>
          <a:p>
            <a:pPr marL="171450" indent="-171450">
              <a:buFontTx/>
              <a:buChar char="-"/>
            </a:pPr>
            <a:endParaRPr lang="en-US" dirty="0"/>
          </a:p>
          <a:p>
            <a:pPr marL="171450" indent="-171450">
              <a:buFontTx/>
              <a:buChar char="-"/>
            </a:pPr>
            <a:r>
              <a:rPr lang="en-US" dirty="0"/>
              <a:t>Step back though and note how now there is a warning on the “middle: null” use in base that’s been there the entire time</a:t>
            </a:r>
          </a:p>
          <a:p>
            <a:pPr marL="171450" indent="-171450">
              <a:buFontTx/>
              <a:buChar char="-"/>
            </a:pPr>
            <a:r>
              <a:rPr lang="en-US" dirty="0"/>
              <a:t>Okay so lets’ clean that up by making the middle name be optional in the parameter list</a:t>
            </a:r>
          </a:p>
          <a:p>
            <a:pPr marL="171450" indent="-171450">
              <a:buFontTx/>
              <a:buChar char="-"/>
            </a:pPr>
            <a:r>
              <a:rPr lang="en-US" dirty="0"/>
              <a:t>Now the compiler is telling me that the middle name field should be null </a:t>
            </a:r>
          </a:p>
          <a:p>
            <a:pPr marL="171450" indent="-171450">
              <a:buFontTx/>
              <a:buChar char="-"/>
            </a:pPr>
            <a:r>
              <a:rPr lang="en-US" dirty="0"/>
              <a:t>And now the compiler is pointing out that I am incorrectly accessing a potentially null value below</a:t>
            </a:r>
          </a:p>
          <a:p>
            <a:pPr marL="171450" indent="-171450">
              <a:buFontTx/>
              <a:buChar char="-"/>
            </a:pPr>
            <a:r>
              <a:rPr lang="en-US" dirty="0"/>
              <a:t>One of the take a ways here I haven’t changed anything about how my code executes, I’ve simply expressed the actual intent of the code by adding two annotations and the compiler has shown me a null reference that had been lurking in my code forever.</a:t>
            </a:r>
          </a:p>
          <a:p>
            <a:pPr marL="171450" indent="-171450">
              <a:buFontTx/>
              <a:buChar char="-"/>
            </a:pPr>
            <a:r>
              <a:rPr lang="en-US" dirty="0"/>
              <a:t>Now I can decide on the right way to fix this and it can </a:t>
            </a:r>
            <a:r>
              <a:rPr lang="en-US" dirty="0" err="1"/>
              <a:t>beas</a:t>
            </a:r>
            <a:r>
              <a:rPr lang="en-US" dirty="0"/>
              <a:t> simple as using the </a:t>
            </a:r>
            <a:r>
              <a:rPr lang="en-US" dirty="0" err="1"/>
              <a:t>elvis</a:t>
            </a:r>
            <a:r>
              <a:rPr lang="en-US" dirty="0"/>
              <a:t> operator</a:t>
            </a:r>
          </a:p>
          <a:p>
            <a:pPr marL="171450" indent="-171450">
              <a:buFontTx/>
              <a:buChar char="-"/>
            </a:pPr>
            <a:endParaRPr lang="en-US" dirty="0"/>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21</a:t>
            </a:fld>
            <a:endParaRPr lang="en-US"/>
          </a:p>
        </p:txBody>
      </p:sp>
    </p:spTree>
    <p:extLst>
      <p:ext uri="{BB962C8B-B14F-4D97-AF65-F5344CB8AC3E}">
        <p14:creationId xmlns:p14="http://schemas.microsoft.com/office/powerpoint/2010/main" val="2789630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Annotations though are just not enough on their own. They are great</a:t>
            </a:r>
          </a:p>
          <a:p>
            <a:endParaRPr lang="en-US" dirty="0"/>
          </a:p>
          <a:p>
            <a:r>
              <a:rPr lang="en-US" dirty="0"/>
              <a:t>Notice here that the compiler isn't issuing a warning even though we're invoking `.Length` on a value which is </a:t>
            </a:r>
          </a:p>
          <a:p>
            <a:r>
              <a:rPr lang="en-US" dirty="0"/>
              <a:t>explicitly annotated as nullable. This is because the flow analysis logic in the compiler has observed that the value</a:t>
            </a:r>
          </a:p>
          <a:p>
            <a:r>
              <a:rPr lang="en-US" dirty="0"/>
              <a:t>cannot be null here. In the case where the value is null the developer has assigned in a non-null value. This means</a:t>
            </a:r>
          </a:p>
          <a:p>
            <a:r>
              <a:rPr lang="en-US" dirty="0"/>
              <a:t>the invocation of `.Length` is safe.</a:t>
            </a:r>
          </a:p>
          <a:p>
            <a:endParaRPr lang="en-US" dirty="0"/>
          </a:p>
          <a:p>
            <a:r>
              <a:rPr lang="en-US" dirty="0"/>
              <a:t>Just to emphasize this lets delete the `if` block and observe that the compiler does indeed warn about the value </a:t>
            </a:r>
          </a:p>
          <a:p>
            <a:r>
              <a:rPr lang="en-US" dirty="0"/>
              <a:t>being null. </a:t>
            </a:r>
          </a:p>
          <a:p>
            <a:endParaRPr lang="en-US" dirty="0"/>
          </a:p>
          <a:p>
            <a:r>
              <a:rPr lang="en-US" dirty="0"/>
              <a:t>We can even have a bit more fun with this. Say we add an else block here, what do you think the compiler will do </a:t>
            </a:r>
          </a:p>
          <a:p>
            <a:r>
              <a:rPr lang="en-US" dirty="0"/>
              <a:t>if we call `</a:t>
            </a:r>
            <a:r>
              <a:rPr lang="en-US" dirty="0" err="1"/>
              <a:t>str.Length</a:t>
            </a:r>
            <a:r>
              <a:rPr lang="en-US" dirty="0"/>
              <a:t>` there? Once again the compiler is not issuing any warnings because it knows that `str` cannot</a:t>
            </a:r>
          </a:p>
          <a:p>
            <a:r>
              <a:rPr lang="en-US" dirty="0"/>
              <a:t>be `null` at this point in the function. Putting the same line in the `if` block though will warn because `null` </a:t>
            </a:r>
          </a:p>
          <a:p>
            <a:r>
              <a:rPr lang="en-US" dirty="0"/>
              <a:t>is guaranteed.</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22</a:t>
            </a:fld>
            <a:endParaRPr lang="en-US"/>
          </a:p>
        </p:txBody>
      </p:sp>
    </p:spTree>
    <p:extLst>
      <p:ext uri="{BB962C8B-B14F-4D97-AF65-F5344CB8AC3E}">
        <p14:creationId xmlns:p14="http://schemas.microsoft.com/office/powerpoint/2010/main" val="1293852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Tracking of null state is not just limited locals, it also extends to fields and properties</a:t>
            </a:r>
          </a:p>
          <a:p>
            <a:pPr marL="171450" indent="-171450">
              <a:buFont typeface="Arial" panose="020B0604020202020204" pitchFamily="34" charset="0"/>
              <a:buChar char="•"/>
            </a:pPr>
            <a:r>
              <a:rPr lang="en-US" dirty="0"/>
              <a:t>If we were being 100% correct here the compiler couldn’t do this. Instead we’re opting to lean towards convenience instead of correctness. Embracing the way the majority of C# code is written</a:t>
            </a:r>
          </a:p>
          <a:p>
            <a:pPr marL="171450" indent="-171450">
              <a:buFont typeface="Arial" panose="020B0604020202020204" pitchFamily="34" charset="0"/>
              <a:buChar char="•"/>
            </a:pPr>
            <a:r>
              <a:rPr lang="en-US" dirty="0"/>
              <a:t>Note that if we assign null to the property then we correctly infer the next use is potentially null (exactly as we did for locals)</a:t>
            </a:r>
          </a:p>
          <a:p>
            <a:pPr marL="171450" indent="-171450">
              <a:buFont typeface="Arial" panose="020B0604020202020204" pitchFamily="34" charset="0"/>
              <a:buChar char="•"/>
            </a:pPr>
            <a:r>
              <a:rPr lang="en-US" dirty="0"/>
              <a:t>This though does not apply to method calls. Lets add a method to demonstrate this here.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23</a:t>
            </a:fld>
            <a:endParaRPr lang="en-US"/>
          </a:p>
        </p:txBody>
      </p:sp>
    </p:spTree>
    <p:extLst>
      <p:ext uri="{BB962C8B-B14F-4D97-AF65-F5344CB8AC3E}">
        <p14:creationId xmlns:p14="http://schemas.microsoft.com/office/powerpoint/2010/main" val="2754978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 simple method printing out any given object as a number. </a:t>
            </a:r>
          </a:p>
          <a:p>
            <a:pPr marL="171450" indent="-171450">
              <a:buFont typeface="Arial" panose="020B0604020202020204" pitchFamily="34" charset="0"/>
              <a:buChar char="•"/>
            </a:pPr>
            <a:r>
              <a:rPr lang="en-US" dirty="0"/>
              <a:t>Note that there is no warning here given for the use of the `string` because the compiler knows it’s non-null</a:t>
            </a:r>
          </a:p>
          <a:p>
            <a:pPr marL="171450" indent="-171450">
              <a:buFont typeface="Arial" panose="020B0604020202020204" pitchFamily="34" charset="0"/>
              <a:buChar char="•"/>
            </a:pPr>
            <a:r>
              <a:rPr lang="en-US" dirty="0"/>
              <a:t>Add a use of data there to show that the compiler knows even data is not null in this branch.</a:t>
            </a:r>
          </a:p>
          <a:p>
            <a:pPr marL="171450" indent="-171450">
              <a:buFont typeface="Arial" panose="020B0604020202020204" pitchFamily="34" charset="0"/>
              <a:buChar char="•"/>
            </a:pPr>
            <a:r>
              <a:rPr lang="en-US" dirty="0"/>
              <a:t>Note that in the ‘var’ case there is a warning because var will also match null. </a:t>
            </a:r>
          </a:p>
          <a:p>
            <a:pPr marL="171450" indent="-171450">
              <a:buFont typeface="Arial" panose="020B0604020202020204" pitchFamily="34" charset="0"/>
              <a:buChar char="•"/>
            </a:pPr>
            <a:r>
              <a:rPr lang="en-US" dirty="0"/>
              <a:t>Ad a ‘case null’ and then note that it fixes the var case </a:t>
            </a:r>
          </a:p>
          <a:p>
            <a:pPr marL="171450" indent="-171450">
              <a:buFont typeface="Arial" panose="020B0604020202020204" pitchFamily="34" charset="0"/>
              <a:buChar char="•"/>
            </a:pPr>
            <a:r>
              <a:rPr lang="en-US" dirty="0"/>
              <a:t>Change the null case to throw and note it fixes the data usage at the bottom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 Take away </a:t>
            </a:r>
          </a:p>
          <a:p>
            <a:pPr marL="171450" indent="-171450">
              <a:buFont typeface="Arial" panose="020B0604020202020204" pitchFamily="34" charset="0"/>
              <a:buChar char="•"/>
            </a:pPr>
            <a:r>
              <a:rPr lang="en-US" dirty="0"/>
              <a:t>The compiler flow analysis is powerful and it will really leverage all of the null checking inherent to existing C# constructs.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24</a:t>
            </a:fld>
            <a:endParaRPr lang="en-US"/>
          </a:p>
        </p:txBody>
      </p:sp>
    </p:spTree>
    <p:extLst>
      <p:ext uri="{BB962C8B-B14F-4D97-AF65-F5344CB8AC3E}">
        <p14:creationId xmlns:p14="http://schemas.microsoft.com/office/powerpoint/2010/main" val="248814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while flow tracking is very powerful there are a lot of C# features you can use which don’t require it. Flow tracking is really needed because the developer ends up reading variables more than once. If you think about a standard if check the developer reads the value to check for null and then reads it again to perform an operation. </a:t>
            </a:r>
          </a:p>
          <a:p>
            <a:endParaRPr lang="en-US" dirty="0"/>
          </a:p>
          <a:p>
            <a:r>
              <a:rPr lang="en-US" dirty="0"/>
              <a:t>- The double use of the value is encoded in </a:t>
            </a:r>
            <a:r>
              <a:rPr lang="en-US"/>
              <a:t>the expression itself</a:t>
            </a:r>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25</a:t>
            </a:fld>
            <a:endParaRPr lang="en-US"/>
          </a:p>
        </p:txBody>
      </p:sp>
    </p:spTree>
    <p:extLst>
      <p:ext uri="{BB962C8B-B14F-4D97-AF65-F5344CB8AC3E}">
        <p14:creationId xmlns:p14="http://schemas.microsoft.com/office/powerpoint/2010/main" val="7453174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Emphasize: all of this rewrite is about adopting old C# code and patterns. New C# code will just work as you’re using these patterns from the start.</a:t>
            </a:r>
          </a:p>
        </p:txBody>
      </p:sp>
      <p:sp>
        <p:nvSpPr>
          <p:cNvPr id="4" name="Slide Number Placeholder 3"/>
          <p:cNvSpPr>
            <a:spLocks noGrp="1"/>
          </p:cNvSpPr>
          <p:nvPr>
            <p:ph type="sldNum" sz="quarter" idx="5"/>
          </p:nvPr>
        </p:nvSpPr>
        <p:spPr/>
        <p:txBody>
          <a:bodyPr/>
          <a:lstStyle/>
          <a:p>
            <a:fld id="{FDD75C74-1E4A-4CD6-A0EB-E3CD63DADF5B}" type="slidenum">
              <a:rPr lang="en-US" smtClean="0"/>
              <a:t>26</a:t>
            </a:fld>
            <a:endParaRPr lang="en-US"/>
          </a:p>
        </p:txBody>
      </p:sp>
    </p:spTree>
    <p:extLst>
      <p:ext uri="{BB962C8B-B14F-4D97-AF65-F5344CB8AC3E}">
        <p14:creationId xmlns:p14="http://schemas.microsoft.com/office/powerpoint/2010/main" val="2521137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 min</a:t>
            </a:r>
          </a:p>
          <a:p>
            <a:endParaRPr lang="en-US" b="1" dirty="0"/>
          </a:p>
          <a:p>
            <a:r>
              <a:rPr lang="en-US" dirty="0"/>
              <a:t>Code: </a:t>
            </a:r>
          </a:p>
          <a:p>
            <a:r>
              <a:rPr lang="en-US" dirty="0" err="1"/>
              <a:t>DoesNotReturnIf</a:t>
            </a:r>
            <a:r>
              <a:rPr lang="en-US" dirty="0"/>
              <a:t>(false)</a:t>
            </a:r>
          </a:p>
          <a:p>
            <a:r>
              <a:rPr lang="en-US" dirty="0" err="1"/>
              <a:t>NonNullWhen</a:t>
            </a:r>
            <a:r>
              <a:rPr lang="en-US" dirty="0"/>
              <a:t>(</a:t>
            </a:r>
            <a:r>
              <a:rPr lang="en-US" dirty="0" err="1"/>
              <a:t>returnValue</a:t>
            </a:r>
            <a:r>
              <a:rPr lang="en-US" dirty="0"/>
              <a:t>: true)</a:t>
            </a:r>
            <a:endParaRPr lang="en-US" b="1" dirty="0"/>
          </a:p>
          <a:p>
            <a:endParaRPr lang="en-US" b="0" dirty="0"/>
          </a:p>
          <a:p>
            <a:r>
              <a:rPr lang="en-US" b="1" dirty="0"/>
              <a:t>Require</a:t>
            </a:r>
            <a:endParaRPr lang="en-US" b="0" dirty="0"/>
          </a:p>
          <a:p>
            <a:endParaRPr lang="en-US" dirty="0"/>
          </a:p>
          <a:p>
            <a:r>
              <a:rPr lang="en-US" dirty="0"/>
              <a:t>Clearly the compiler can leverage it’s knowledge of C# features to learn about the null state of values.</a:t>
            </a:r>
          </a:p>
          <a:p>
            <a:endParaRPr lang="en-US" dirty="0"/>
          </a:p>
          <a:p>
            <a:r>
              <a:rPr lang="en-US" dirty="0"/>
              <a:t>What do we do about patterns that exist at the API level? Think about all those helper methods you’ve written which deal with null </a:t>
            </a:r>
            <a:r>
              <a:rPr lang="en-US" dirty="0" err="1"/>
              <a:t>valuese</a:t>
            </a:r>
            <a:r>
              <a:rPr lang="en-US" dirty="0"/>
              <a:t>. Pretty much every medium sized code base has a </a:t>
            </a:r>
            <a:r>
              <a:rPr lang="en-US" dirty="0" err="1"/>
              <a:t>ThrowIfNull</a:t>
            </a:r>
            <a:r>
              <a:rPr lang="en-US" dirty="0"/>
              <a:t> helper, an Requires method, or </a:t>
            </a:r>
            <a:r>
              <a:rPr lang="en-US" dirty="0" err="1"/>
              <a:t>TryGetValue</a:t>
            </a:r>
            <a:r>
              <a:rPr lang="en-US" dirty="0"/>
              <a:t>. All of these methods add information about the nullable state of values but the compiler can’t learn from them because it’s just another method call. It can’t tell the difference between </a:t>
            </a:r>
            <a:r>
              <a:rPr lang="en-US" dirty="0" err="1"/>
              <a:t>Contract.Requires</a:t>
            </a:r>
            <a:r>
              <a:rPr lang="en-US" dirty="0"/>
              <a:t> and </a:t>
            </a:r>
            <a:r>
              <a:rPr lang="en-US" dirty="0" err="1"/>
              <a:t>Console.WriteLine</a:t>
            </a:r>
            <a:r>
              <a:rPr lang="en-US" dirty="0"/>
              <a:t>. Both are just methods that accept values, it’s not necessarily helping it learn about null state.</a:t>
            </a:r>
          </a:p>
          <a:p>
            <a:endParaRPr lang="en-US" dirty="0"/>
          </a:p>
          <a:p>
            <a:r>
              <a:rPr lang="en-US" dirty="0"/>
              <a:t>Yet it’s important that the compiler has a way to understand the impact on nullability because so much null checking is rooted in such methods. When we looked at our own code bases at Microsoft we saw these helpers everywhere. The feature would simply be incomplete if we couldn’t leverage them. </a:t>
            </a:r>
          </a:p>
          <a:p>
            <a:endParaRPr lang="en-US" dirty="0"/>
          </a:p>
          <a:p>
            <a:r>
              <a:rPr lang="en-US" dirty="0"/>
              <a:t>The way we bridged this gap is by providing a number of attributes that can be attached to the methods that tell the compiler about the impact this method will have on nullability. Taking a look at this sample: </a:t>
            </a:r>
          </a:p>
          <a:p>
            <a:endParaRPr lang="en-US" dirty="0"/>
          </a:p>
          <a:p>
            <a:r>
              <a:rPr lang="en-US" dirty="0"/>
              <a:t>Transition: some of you may have noticed that earlier when I used </a:t>
            </a:r>
            <a:r>
              <a:rPr lang="en-US" dirty="0" err="1"/>
              <a:t>Dictionary.TryGetValue</a:t>
            </a:r>
            <a:r>
              <a:rPr lang="en-US" dirty="0"/>
              <a:t> that I already got this exact behavior. That’s because the .NET SDK already has these annotations inserted and hence the </a:t>
            </a:r>
            <a:r>
              <a:rPr lang="en-US" dirty="0" err="1"/>
              <a:t>TryGet</a:t>
            </a:r>
            <a:r>
              <a:rPr lang="en-US" dirty="0"/>
              <a:t> pattern just works. This leads me into one of the final parts which is framework annotations.</a:t>
            </a:r>
          </a:p>
          <a:p>
            <a:endParaRPr lang="en-US" dirty="0"/>
          </a:p>
          <a:p>
            <a:r>
              <a:rPr lang="en-US" dirty="0"/>
              <a:t>	</a:t>
            </a:r>
          </a:p>
        </p:txBody>
      </p:sp>
      <p:sp>
        <p:nvSpPr>
          <p:cNvPr id="4" name="Slide Number Placeholder 3"/>
          <p:cNvSpPr>
            <a:spLocks noGrp="1"/>
          </p:cNvSpPr>
          <p:nvPr>
            <p:ph type="sldNum" sz="quarter" idx="5"/>
          </p:nvPr>
        </p:nvSpPr>
        <p:spPr/>
        <p:txBody>
          <a:bodyPr/>
          <a:lstStyle/>
          <a:p>
            <a:fld id="{FDD75C74-1E4A-4CD6-A0EB-E3CD63DADF5B}" type="slidenum">
              <a:rPr lang="en-US" smtClean="0"/>
              <a:t>27</a:t>
            </a:fld>
            <a:endParaRPr lang="en-US"/>
          </a:p>
        </p:txBody>
      </p:sp>
    </p:spTree>
    <p:extLst>
      <p:ext uri="{BB962C8B-B14F-4D97-AF65-F5344CB8AC3E}">
        <p14:creationId xmlns:p14="http://schemas.microsoft.com/office/powerpoint/2010/main" val="1950290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2:30</a:t>
            </a:r>
          </a:p>
        </p:txBody>
      </p:sp>
      <p:sp>
        <p:nvSpPr>
          <p:cNvPr id="4" name="Slide Number Placeholder 3"/>
          <p:cNvSpPr>
            <a:spLocks noGrp="1"/>
          </p:cNvSpPr>
          <p:nvPr>
            <p:ph type="sldNum" sz="quarter" idx="5"/>
          </p:nvPr>
        </p:nvSpPr>
        <p:spPr/>
        <p:txBody>
          <a:bodyPr/>
          <a:lstStyle/>
          <a:p>
            <a:fld id="{FDD75C74-1E4A-4CD6-A0EB-E3CD63DADF5B}" type="slidenum">
              <a:rPr lang="en-US" smtClean="0"/>
              <a:t>28</a:t>
            </a:fld>
            <a:endParaRPr lang="en-US"/>
          </a:p>
        </p:txBody>
      </p:sp>
    </p:spTree>
    <p:extLst>
      <p:ext uri="{BB962C8B-B14F-4D97-AF65-F5344CB8AC3E}">
        <p14:creationId xmlns:p14="http://schemas.microsoft.com/office/powerpoint/2010/main" val="2081538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Time: 1 min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https://github.com/dotnet/roslyn/pull/38647/files#diff-e3717bc6a837e218d79277c0e45f213a</a:t>
            </a:r>
            <a:endParaRPr lang="en-US" dirty="0"/>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29</a:t>
            </a:fld>
            <a:endParaRPr lang="en-US"/>
          </a:p>
        </p:txBody>
      </p:sp>
    </p:spTree>
    <p:extLst>
      <p:ext uri="{BB962C8B-B14F-4D97-AF65-F5344CB8AC3E}">
        <p14:creationId xmlns:p14="http://schemas.microsoft.com/office/powerpoint/2010/main" val="8768709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hide this slide</a:t>
            </a:r>
          </a:p>
        </p:txBody>
      </p:sp>
      <p:sp>
        <p:nvSpPr>
          <p:cNvPr id="4" name="Slide Number Placeholder 3"/>
          <p:cNvSpPr>
            <a:spLocks noGrp="1"/>
          </p:cNvSpPr>
          <p:nvPr>
            <p:ph type="sldNum" sz="quarter" idx="5"/>
          </p:nvPr>
        </p:nvSpPr>
        <p:spPr/>
        <p:txBody>
          <a:bodyPr/>
          <a:lstStyle/>
          <a:p>
            <a:fld id="{FDD75C74-1E4A-4CD6-A0EB-E3CD63DADF5B}" type="slidenum">
              <a:rPr lang="en-US" smtClean="0"/>
              <a:t>30</a:t>
            </a:fld>
            <a:endParaRPr lang="en-US"/>
          </a:p>
        </p:txBody>
      </p:sp>
    </p:spTree>
    <p:extLst>
      <p:ext uri="{BB962C8B-B14F-4D97-AF65-F5344CB8AC3E}">
        <p14:creationId xmlns:p14="http://schemas.microsoft.com/office/powerpoint/2010/main" val="298058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20 sec</a:t>
            </a:r>
          </a:p>
          <a:p>
            <a:endParaRPr lang="en-US" dirty="0"/>
          </a:p>
          <a:p>
            <a:r>
              <a:rPr lang="en-US" dirty="0"/>
              <a:t>Today I’m here to talk about nullability in C# 8. Before we get into the feature though I wanted to talk a bit about the design of nullability. Support for null safety in C# is a feature customers have been requesting for close to a decade now. And it’s one we were always interested in adding. But how do you go from the idea of adding null safety to the actual feature?</a:t>
            </a:r>
          </a:p>
        </p:txBody>
      </p:sp>
      <p:sp>
        <p:nvSpPr>
          <p:cNvPr id="4" name="Slide Number Placeholder 3"/>
          <p:cNvSpPr>
            <a:spLocks noGrp="1"/>
          </p:cNvSpPr>
          <p:nvPr>
            <p:ph type="sldNum" sz="quarter" idx="5"/>
          </p:nvPr>
        </p:nvSpPr>
        <p:spPr/>
        <p:txBody>
          <a:bodyPr/>
          <a:lstStyle/>
          <a:p>
            <a:fld id="{FDD75C74-1E4A-4CD6-A0EB-E3CD63DADF5B}" type="slidenum">
              <a:rPr lang="en-US" smtClean="0"/>
              <a:t>3</a:t>
            </a:fld>
            <a:endParaRPr lang="en-US"/>
          </a:p>
        </p:txBody>
      </p:sp>
    </p:spTree>
    <p:extLst>
      <p:ext uri="{BB962C8B-B14F-4D97-AF65-F5344CB8AC3E}">
        <p14:creationId xmlns:p14="http://schemas.microsoft.com/office/powerpoint/2010/main" val="2533669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~1:15</a:t>
            </a:r>
          </a:p>
          <a:p>
            <a:endParaRPr lang="en-US" dirty="0"/>
          </a:p>
          <a:p>
            <a:r>
              <a:rPr lang="en-US" dirty="0"/>
              <a:t>.NET Core 3.0 ships with C# 8 and support for nullable reference types. </a:t>
            </a:r>
          </a:p>
          <a:p>
            <a:endParaRPr lang="en-US" dirty="0"/>
          </a:p>
          <a:p>
            <a:r>
              <a:rPr lang="en-US" dirty="0"/>
              <a:t>The .NET SDK is partially null annotated at this point. The </a:t>
            </a:r>
            <a:r>
              <a:rPr lang="en-US" dirty="0" err="1"/>
              <a:t>corelib</a:t>
            </a:r>
            <a:r>
              <a:rPr lang="en-US" dirty="0"/>
              <a:t> library, essentially the .NET Core equivalent of </a:t>
            </a:r>
            <a:r>
              <a:rPr lang="en-US" dirty="0" err="1"/>
              <a:t>mscorlib</a:t>
            </a:r>
            <a:r>
              <a:rPr lang="en-US" dirty="0"/>
              <a:t>, is null annotated. That encompasses about 10,000 different methods. </a:t>
            </a:r>
          </a:p>
          <a:p>
            <a:r>
              <a:rPr lang="en-US" dirty="0"/>
              <a:t>The rest of the .NET SDK is mostly unannotated but that is just a temporary state that will be fixed in the .NET 5 timeframe.</a:t>
            </a:r>
          </a:p>
          <a:p>
            <a:endParaRPr lang="en-US" dirty="0"/>
          </a:p>
          <a:p>
            <a:r>
              <a:rPr lang="en-US" dirty="0"/>
              <a:t>The reason for splitting the annotations between .NET 3 and 5 is that nullable reference types was an incredibly expensive feature for the .NET Team. For the compiler team alone this was the most expensive feature since we added generics. Due to its cost it wasn’t available until later in the product cycle. Hence our partner teams had less time to fully adopt it in their code bases. Adopting it through </a:t>
            </a:r>
            <a:r>
              <a:rPr lang="en-US" dirty="0" err="1"/>
              <a:t>corelib</a:t>
            </a:r>
            <a:r>
              <a:rPr lang="en-US" dirty="0"/>
              <a:t> was already a huge undertaking but it’s also a natural breaking point in the work so we decided to stop there. </a:t>
            </a:r>
          </a:p>
          <a:p>
            <a:endParaRPr lang="en-US" dirty="0"/>
          </a:p>
          <a:p>
            <a:r>
              <a:rPr lang="en-US" dirty="0"/>
              <a:t>In the .NET 5 timeframe we’ll be continuing our annotation work and pushing through the remainder of the .NET SDK that we’re intending to annotate. </a:t>
            </a:r>
          </a:p>
          <a:p>
            <a:endParaRPr lang="en-US" dirty="0"/>
          </a:p>
          <a:p>
            <a:r>
              <a:rPr lang="en-US" dirty="0"/>
              <a:t>The .NET ecosystem is partially annotated. Libraries are beginning to adopt it, like </a:t>
            </a:r>
            <a:r>
              <a:rPr lang="en-US" dirty="0" err="1"/>
              <a:t>Newtonsoft.json</a:t>
            </a:r>
            <a:r>
              <a:rPr lang="en-US" dirty="0"/>
              <a:t>, but there is still more work to be done to get the majority of active libraries ported over.</a:t>
            </a:r>
          </a:p>
        </p:txBody>
      </p:sp>
      <p:sp>
        <p:nvSpPr>
          <p:cNvPr id="4" name="Slide Number Placeholder 3"/>
          <p:cNvSpPr>
            <a:spLocks noGrp="1"/>
          </p:cNvSpPr>
          <p:nvPr>
            <p:ph type="sldNum" sz="quarter" idx="5"/>
          </p:nvPr>
        </p:nvSpPr>
        <p:spPr/>
        <p:txBody>
          <a:bodyPr/>
          <a:lstStyle/>
          <a:p>
            <a:fld id="{FDD75C74-1E4A-4CD6-A0EB-E3CD63DADF5B}" type="slidenum">
              <a:rPr lang="en-US" smtClean="0"/>
              <a:t>33</a:t>
            </a:fld>
            <a:endParaRPr lang="en-US"/>
          </a:p>
        </p:txBody>
      </p:sp>
    </p:spTree>
    <p:extLst>
      <p:ext uri="{BB962C8B-B14F-4D97-AF65-F5344CB8AC3E}">
        <p14:creationId xmlns:p14="http://schemas.microsoft.com/office/powerpoint/2010/main" val="1395716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going to be a new wave of warnings from the compiler but rather just warning about the APIs you were consuming before, in an unsafe manner, that now have the proper annotations to tell you that is the case. </a:t>
            </a:r>
          </a:p>
          <a:p>
            <a:endParaRPr lang="en-US" dirty="0"/>
          </a:p>
          <a:p>
            <a:r>
              <a:rPr lang="en-US" dirty="0"/>
              <a:t>This does break from the general .NET guidelines around introducing new warnings in new versions of the framework. Yet in this case it’s a bit of a necessary evil given the time constraints around the feature. The only other option would’ve been for us to hold back this feature at least another year. That did not feel like the right trade off given the inherent value this will provide to our customers. </a:t>
            </a:r>
          </a:p>
          <a:p>
            <a:endParaRPr lang="en-US" dirty="0"/>
          </a:p>
          <a:p>
            <a:r>
              <a:rPr lang="en-US" dirty="0"/>
              <a:t>The overarching goal is that by the time .NET 5 ships the ecosystem as a whole has largely adopted nullability. This will reduce the churn nullable consumers face when they upgrade to new components and we will hit a steady state of sorts with nullability.</a:t>
            </a:r>
          </a:p>
        </p:txBody>
      </p:sp>
      <p:sp>
        <p:nvSpPr>
          <p:cNvPr id="4" name="Slide Number Placeholder 3"/>
          <p:cNvSpPr>
            <a:spLocks noGrp="1"/>
          </p:cNvSpPr>
          <p:nvPr>
            <p:ph type="sldNum" sz="quarter" idx="5"/>
          </p:nvPr>
        </p:nvSpPr>
        <p:spPr/>
        <p:txBody>
          <a:bodyPr/>
          <a:lstStyle/>
          <a:p>
            <a:fld id="{FDD75C74-1E4A-4CD6-A0EB-E3CD63DADF5B}" type="slidenum">
              <a:rPr lang="en-US" smtClean="0"/>
              <a:t>34</a:t>
            </a:fld>
            <a:endParaRPr lang="en-US"/>
          </a:p>
        </p:txBody>
      </p:sp>
    </p:spTree>
    <p:extLst>
      <p:ext uri="{BB962C8B-B14F-4D97-AF65-F5344CB8AC3E}">
        <p14:creationId xmlns:p14="http://schemas.microsoft.com/office/powerpoint/2010/main" val="1965184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library authors we’d recommend that you annotate your libraries during the nullable rollout phase. Again the time between now and when .NET Core </a:t>
            </a:r>
            <a:r>
              <a:rPr lang="en-US"/>
              <a:t>5.0 releases. </a:t>
            </a:r>
            <a:endParaRPr lang="en-US" dirty="0"/>
          </a:p>
          <a:p>
            <a:endParaRPr lang="en-US" dirty="0"/>
          </a:p>
          <a:p>
            <a:r>
              <a:rPr lang="en-US" dirty="0"/>
              <a:t>For library authors who target </a:t>
            </a:r>
            <a:r>
              <a:rPr lang="en-US" dirty="0" err="1"/>
              <a:t>netstandard</a:t>
            </a:r>
            <a:r>
              <a:rPr lang="en-US" dirty="0"/>
              <a:t> to have maximum reach you’re at a bit of a disadvantage because the framework doesn’t have nullable annotations for .NET Standard 2.0. To compensate for that I’d recommend the following approach.  </a:t>
            </a:r>
          </a:p>
          <a:p>
            <a:endParaRPr lang="en-US" dirty="0"/>
          </a:p>
          <a:p>
            <a:r>
              <a:rPr lang="en-US" dirty="0"/>
              <a:t>Setup your libraries to multi-target netcoreapp3.0 and netstandard2.0.. Then enable nullable warnings when targeting .NET Core 3 but disable when targeting .NET Standard 2.0. That means you get the full benefit of framework annotations when making decisions about nullability but continue to have the reach of .NET Standard 2.0 when you ship your library. </a:t>
            </a:r>
          </a:p>
          <a:p>
            <a:endParaRPr lang="en-US" dirty="0"/>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35</a:t>
            </a:fld>
            <a:endParaRPr lang="en-US"/>
          </a:p>
        </p:txBody>
      </p:sp>
    </p:spTree>
    <p:extLst>
      <p:ext uri="{BB962C8B-B14F-4D97-AF65-F5344CB8AC3E}">
        <p14:creationId xmlns:p14="http://schemas.microsoft.com/office/powerpoint/2010/main" val="149340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2:45</a:t>
            </a:r>
          </a:p>
          <a:p>
            <a:endParaRPr lang="en-US" dirty="0"/>
          </a:p>
          <a:p>
            <a:r>
              <a:rPr lang="en-US" dirty="0"/>
              <a:t>Lastly I wanted to talk about </a:t>
            </a:r>
            <a:r>
              <a:rPr lang="en-US" dirty="0" err="1"/>
              <a:t>about</a:t>
            </a:r>
            <a:r>
              <a:rPr lang="en-US" dirty="0"/>
              <a:t> various adoption strategies we’ve seen for enabling nullability. </a:t>
            </a:r>
          </a:p>
          <a:p>
            <a:endParaRPr lang="en-US" dirty="0"/>
          </a:p>
          <a:p>
            <a:r>
              <a:rPr lang="en-US" dirty="0"/>
              <a:t>The first here annotations for the Visual Studio threading library. This is a medium sized project and the developer, Sam Harwell, was actually able to do the entire annotation set in a single pass. This though at 89 files is probably the upper limit on what I would recommend for annotation passes. Once you get bigger than this it becomes a bit too unwieldy to review. </a:t>
            </a:r>
          </a:p>
          <a:p>
            <a:endParaRPr lang="en-US" dirty="0"/>
          </a:p>
          <a:p>
            <a:r>
              <a:rPr lang="en-US" dirty="0"/>
              <a:t>The other examples here are for jumbo sized projects. Both the .NET SDK and the C# compiler repositories are roughly 5 million lines of code. Yet we’ve both found success applying nullability to these code base. The .NET SDK team took a very calculated approach where the annotate libraries in dependency order. That is they won’t begin annotating a library until all of its dependencies are already fully annotated. This is a very meticulous approach but its also allowed them to divide up the problem, work through it and they’re on track to complete the entire .NET SDK work by .NET 5.</a:t>
            </a:r>
          </a:p>
          <a:p>
            <a:endParaRPr lang="en-US" dirty="0"/>
          </a:p>
          <a:p>
            <a:r>
              <a:rPr lang="en-US" dirty="0"/>
              <a:t>The C# compiler and IDE took a different approach and implemented a very simple rule: if you make a bug fix in a file then you also need to add #nullable enable to the top of the file when you’re done. It adds a small tax to bug fixes but the tax is small. It also means that you end up annotating the code which is the most active in your source tree. Code which is truly stale, has no bugs, and hence no immediate need for nullability never pays the tax in this approach. </a:t>
            </a:r>
          </a:p>
        </p:txBody>
      </p:sp>
      <p:sp>
        <p:nvSpPr>
          <p:cNvPr id="4" name="Slide Number Placeholder 3"/>
          <p:cNvSpPr>
            <a:spLocks noGrp="1"/>
          </p:cNvSpPr>
          <p:nvPr>
            <p:ph type="sldNum" sz="quarter" idx="5"/>
          </p:nvPr>
        </p:nvSpPr>
        <p:spPr/>
        <p:txBody>
          <a:bodyPr/>
          <a:lstStyle/>
          <a:p>
            <a:fld id="{FDD75C74-1E4A-4CD6-A0EB-E3CD63DADF5B}" type="slidenum">
              <a:rPr lang="en-US" smtClean="0"/>
              <a:t>36</a:t>
            </a:fld>
            <a:endParaRPr lang="en-US"/>
          </a:p>
        </p:txBody>
      </p:sp>
    </p:spTree>
    <p:extLst>
      <p:ext uri="{BB962C8B-B14F-4D97-AF65-F5344CB8AC3E}">
        <p14:creationId xmlns:p14="http://schemas.microsoft.com/office/powerpoint/2010/main" val="3326418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37</a:t>
            </a:fld>
            <a:endParaRPr lang="en-US"/>
          </a:p>
        </p:txBody>
      </p:sp>
    </p:spTree>
    <p:extLst>
      <p:ext uri="{BB962C8B-B14F-4D97-AF65-F5344CB8AC3E}">
        <p14:creationId xmlns:p14="http://schemas.microsoft.com/office/powerpoint/2010/main" val="3392156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add the link to all of the attributes that can add nullability information to the compiler</a:t>
            </a:r>
          </a:p>
        </p:txBody>
      </p:sp>
      <p:sp>
        <p:nvSpPr>
          <p:cNvPr id="4" name="Slide Number Placeholder 3"/>
          <p:cNvSpPr>
            <a:spLocks noGrp="1"/>
          </p:cNvSpPr>
          <p:nvPr>
            <p:ph type="sldNum" sz="quarter" idx="5"/>
          </p:nvPr>
        </p:nvSpPr>
        <p:spPr/>
        <p:txBody>
          <a:bodyPr/>
          <a:lstStyle/>
          <a:p>
            <a:fld id="{FDD75C74-1E4A-4CD6-A0EB-E3CD63DADF5B}" type="slidenum">
              <a:rPr lang="en-US" smtClean="0"/>
              <a:t>38</a:t>
            </a:fld>
            <a:endParaRPr lang="en-US"/>
          </a:p>
        </p:txBody>
      </p:sp>
    </p:spTree>
    <p:extLst>
      <p:ext uri="{BB962C8B-B14F-4D97-AF65-F5344CB8AC3E}">
        <p14:creationId xmlns:p14="http://schemas.microsoft.com/office/powerpoint/2010/main" val="1187697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Need to add the link to all of the attributes that can add nullability information to the compiler</a:t>
            </a:r>
          </a:p>
        </p:txBody>
      </p:sp>
      <p:sp>
        <p:nvSpPr>
          <p:cNvPr id="4" name="Slide Number Placeholder 3"/>
          <p:cNvSpPr>
            <a:spLocks noGrp="1"/>
          </p:cNvSpPr>
          <p:nvPr>
            <p:ph type="sldNum" sz="quarter" idx="5"/>
          </p:nvPr>
        </p:nvSpPr>
        <p:spPr/>
        <p:txBody>
          <a:bodyPr/>
          <a:lstStyle/>
          <a:p>
            <a:fld id="{FDD75C74-1E4A-4CD6-A0EB-E3CD63DADF5B}" type="slidenum">
              <a:rPr lang="en-US" smtClean="0"/>
              <a:t>39</a:t>
            </a:fld>
            <a:endParaRPr lang="en-US"/>
          </a:p>
        </p:txBody>
      </p:sp>
    </p:spTree>
    <p:extLst>
      <p:ext uri="{BB962C8B-B14F-4D97-AF65-F5344CB8AC3E}">
        <p14:creationId xmlns:p14="http://schemas.microsoft.com/office/powerpoint/2010/main" val="1642337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41</a:t>
            </a:fld>
            <a:endParaRPr lang="en-US"/>
          </a:p>
        </p:txBody>
      </p:sp>
    </p:spTree>
    <p:extLst>
      <p:ext uri="{BB962C8B-B14F-4D97-AF65-F5344CB8AC3E}">
        <p14:creationId xmlns:p14="http://schemas.microsoft.com/office/powerpoint/2010/main" val="2690241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Hate the slide title</a:t>
            </a:r>
          </a:p>
          <a:p>
            <a:r>
              <a:rPr lang="en-US" dirty="0"/>
              <a:t>** it’s the null forgiving operator</a:t>
            </a:r>
          </a:p>
          <a:p>
            <a:r>
              <a:rPr lang="en-US" dirty="0"/>
              <a:t>** maybe just say the philosophy part without writing it down.</a:t>
            </a:r>
          </a:p>
          <a:p>
            <a:endParaRPr lang="en-US" dirty="0"/>
          </a:p>
          <a:p>
            <a:r>
              <a:rPr lang="en-US" dirty="0"/>
              <a:t>Non-nullable reference types are the natural default. Values, not the lack of values, is the more common case in programs. </a:t>
            </a:r>
          </a:p>
          <a:p>
            <a:endParaRPr lang="en-US" dirty="0"/>
          </a:p>
          <a:p>
            <a:r>
              <a:rPr lang="en-US" dirty="0"/>
              <a:t>There is already a syntax for nullable value types. Using the same syntax for nullable reference types makes for a good analogy and overall keeps the language simpler. It also builds on that theme we’ve talked about for keeping the look and feel of C# code.</a:t>
            </a:r>
          </a:p>
          <a:p>
            <a:endParaRPr lang="en-US" dirty="0"/>
          </a:p>
          <a:p>
            <a:r>
              <a:rPr lang="en-US" dirty="0"/>
              <a:t>Nulls are the more expensive case as they require more handling than non-null values. If we have to make null or non-null more expensive in the language then we should prefer making the more expensive item more expensive to opt into.</a:t>
            </a:r>
          </a:p>
          <a:p>
            <a:endParaRPr lang="en-US" dirty="0"/>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42</a:t>
            </a:fld>
            <a:endParaRPr lang="en-US"/>
          </a:p>
        </p:txBody>
      </p:sp>
    </p:spTree>
    <p:extLst>
      <p:ext uri="{BB962C8B-B14F-4D97-AF65-F5344CB8AC3E}">
        <p14:creationId xmlns:p14="http://schemas.microsoft.com/office/powerpoint/2010/main" val="39075453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43</a:t>
            </a:fld>
            <a:endParaRPr lang="en-US"/>
          </a:p>
        </p:txBody>
      </p:sp>
    </p:spTree>
    <p:extLst>
      <p:ext uri="{BB962C8B-B14F-4D97-AF65-F5344CB8AC3E}">
        <p14:creationId xmlns:p14="http://schemas.microsoft.com/office/powerpoint/2010/main" val="319846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30 sec</a:t>
            </a:r>
          </a:p>
          <a:p>
            <a:endParaRPr lang="en-US" dirty="0"/>
          </a:p>
          <a:p>
            <a:r>
              <a:rPr lang="en-US" dirty="0"/>
              <a:t>Because I’m doing a talk about null references in a language  I’ve been told that you’re contractually obligated to make a reference to the “Billion Dollar Mistake” quote by Tony Hoare. If you’re unfamiliar Tony Hoare is the person generally held responsible for introducing null references into programming. He calls it his “Billion Dollar Mistake” for the aggregate cost it’s had on the industry. If anything it’s a gross underestimate. What we’re trying to achieve here with null safety is removing that mistake from C# programming.</a:t>
            </a:r>
          </a:p>
          <a:p>
            <a:endParaRPr lang="en-US" dirty="0"/>
          </a:p>
          <a:p>
            <a:r>
              <a:rPr lang="en-US" dirty="0"/>
              <a:t>Now that we have that out of the way lets’ move onto C# and nullability.</a:t>
            </a:r>
          </a:p>
        </p:txBody>
      </p:sp>
      <p:sp>
        <p:nvSpPr>
          <p:cNvPr id="4" name="Slide Number Placeholder 3"/>
          <p:cNvSpPr>
            <a:spLocks noGrp="1"/>
          </p:cNvSpPr>
          <p:nvPr>
            <p:ph type="sldNum" sz="quarter" idx="5"/>
          </p:nvPr>
        </p:nvSpPr>
        <p:spPr/>
        <p:txBody>
          <a:bodyPr/>
          <a:lstStyle/>
          <a:p>
            <a:fld id="{FDD75C74-1E4A-4CD6-A0EB-E3CD63DADF5B}" type="slidenum">
              <a:rPr lang="en-US" smtClean="0"/>
              <a:t>4</a:t>
            </a:fld>
            <a:endParaRPr lang="en-US"/>
          </a:p>
        </p:txBody>
      </p:sp>
    </p:spTree>
    <p:extLst>
      <p:ext uri="{BB962C8B-B14F-4D97-AF65-F5344CB8AC3E}">
        <p14:creationId xmlns:p14="http://schemas.microsoft.com/office/powerpoint/2010/main" val="4019140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pattern that you’d see very much in C# code today. A nullable value is expected as an input, in the case it’s null a default value is chosen. Hence for the rest of the method the “id” value is non-nullable. Yet this is not expressed in the type system. The compiler would still complain that a potentially nullable value was being used to do lookup in a dictionary that expected a non-null value. </a:t>
            </a:r>
          </a:p>
        </p:txBody>
      </p:sp>
      <p:sp>
        <p:nvSpPr>
          <p:cNvPr id="4" name="Slide Number Placeholder 3"/>
          <p:cNvSpPr>
            <a:spLocks noGrp="1"/>
          </p:cNvSpPr>
          <p:nvPr>
            <p:ph type="sldNum" sz="quarter" idx="5"/>
          </p:nvPr>
        </p:nvSpPr>
        <p:spPr/>
        <p:txBody>
          <a:bodyPr/>
          <a:lstStyle/>
          <a:p>
            <a:fld id="{FDD75C74-1E4A-4CD6-A0EB-E3CD63DADF5B}" type="slidenum">
              <a:rPr lang="en-US" smtClean="0"/>
              <a:t>45</a:t>
            </a:fld>
            <a:endParaRPr lang="en-US"/>
          </a:p>
        </p:txBody>
      </p:sp>
    </p:spTree>
    <p:extLst>
      <p:ext uri="{BB962C8B-B14F-4D97-AF65-F5344CB8AC3E}">
        <p14:creationId xmlns:p14="http://schemas.microsoft.com/office/powerpoint/2010/main" val="8948297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mean that customers ended up having to write code like this. Essentially having a second variable to hold the explicitly non-null value. This is just not how C# developers write code today and hence it would fail our bar for embracing existing C# patterns. </a:t>
            </a:r>
          </a:p>
          <a:p>
            <a:endParaRPr lang="en-US" dirty="0"/>
          </a:p>
          <a:p>
            <a:r>
              <a:rPr lang="en-US" dirty="0"/>
              <a:t>Further it doesn’t actually help. The code would still give a warning at this assignment because it was converting a potentially null value to a non-null one. </a:t>
            </a:r>
          </a:p>
        </p:txBody>
      </p:sp>
      <p:sp>
        <p:nvSpPr>
          <p:cNvPr id="4" name="Slide Number Placeholder 3"/>
          <p:cNvSpPr>
            <a:spLocks noGrp="1"/>
          </p:cNvSpPr>
          <p:nvPr>
            <p:ph type="sldNum" sz="quarter" idx="5"/>
          </p:nvPr>
        </p:nvSpPr>
        <p:spPr/>
        <p:txBody>
          <a:bodyPr/>
          <a:lstStyle/>
          <a:p>
            <a:fld id="{FDD75C74-1E4A-4CD6-A0EB-E3CD63DADF5B}" type="slidenum">
              <a:rPr lang="en-US" smtClean="0"/>
              <a:t>46</a:t>
            </a:fld>
            <a:endParaRPr lang="en-US"/>
          </a:p>
        </p:txBody>
      </p:sp>
    </p:spTree>
    <p:extLst>
      <p:ext uri="{BB962C8B-B14F-4D97-AF65-F5344CB8AC3E}">
        <p14:creationId xmlns:p14="http://schemas.microsoft.com/office/powerpoint/2010/main" val="3879078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Flow analysis is the engine Roslyn uses for definite assignment, determining if variables live across a yield await and it’s leveraged by IDE features such as extract method. </a:t>
            </a:r>
          </a:p>
        </p:txBody>
      </p:sp>
      <p:sp>
        <p:nvSpPr>
          <p:cNvPr id="4" name="Slide Number Placeholder 3"/>
          <p:cNvSpPr>
            <a:spLocks noGrp="1"/>
          </p:cNvSpPr>
          <p:nvPr>
            <p:ph type="sldNum" sz="quarter" idx="5"/>
          </p:nvPr>
        </p:nvSpPr>
        <p:spPr/>
        <p:txBody>
          <a:bodyPr/>
          <a:lstStyle/>
          <a:p>
            <a:fld id="{FDD75C74-1E4A-4CD6-A0EB-E3CD63DADF5B}" type="slidenum">
              <a:rPr lang="en-US" smtClean="0"/>
              <a:t>47</a:t>
            </a:fld>
            <a:endParaRPr lang="en-US"/>
          </a:p>
        </p:txBody>
      </p:sp>
    </p:spTree>
    <p:extLst>
      <p:ext uri="{BB962C8B-B14F-4D97-AF65-F5344CB8AC3E}">
        <p14:creationId xmlns:p14="http://schemas.microsoft.com/office/powerpoint/2010/main" val="42746685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between correctness and convenience. This really leverages existing code which uses those patterns</a:t>
            </a:r>
          </a:p>
        </p:txBody>
      </p:sp>
      <p:sp>
        <p:nvSpPr>
          <p:cNvPr id="4" name="Slide Number Placeholder 3"/>
          <p:cNvSpPr>
            <a:spLocks noGrp="1"/>
          </p:cNvSpPr>
          <p:nvPr>
            <p:ph type="sldNum" sz="quarter" idx="5"/>
          </p:nvPr>
        </p:nvSpPr>
        <p:spPr/>
        <p:txBody>
          <a:bodyPr/>
          <a:lstStyle/>
          <a:p>
            <a:fld id="{FDD75C74-1E4A-4CD6-A0EB-E3CD63DADF5B}" type="slidenum">
              <a:rPr lang="en-US" smtClean="0"/>
              <a:t>48</a:t>
            </a:fld>
            <a:endParaRPr lang="en-US"/>
          </a:p>
        </p:txBody>
      </p:sp>
    </p:spTree>
    <p:extLst>
      <p:ext uri="{BB962C8B-B14F-4D97-AF65-F5344CB8AC3E}">
        <p14:creationId xmlns:p14="http://schemas.microsoft.com/office/powerpoint/2010/main" val="9444024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include the number of APIs / PRs that were annotated</a:t>
            </a:r>
          </a:p>
        </p:txBody>
      </p:sp>
      <p:sp>
        <p:nvSpPr>
          <p:cNvPr id="4" name="Slide Number Placeholder 3"/>
          <p:cNvSpPr>
            <a:spLocks noGrp="1"/>
          </p:cNvSpPr>
          <p:nvPr>
            <p:ph type="sldNum" sz="quarter" idx="5"/>
          </p:nvPr>
        </p:nvSpPr>
        <p:spPr/>
        <p:txBody>
          <a:bodyPr/>
          <a:lstStyle/>
          <a:p>
            <a:fld id="{FDD75C74-1E4A-4CD6-A0EB-E3CD63DADF5B}" type="slidenum">
              <a:rPr lang="en-US" smtClean="0"/>
              <a:t>50</a:t>
            </a:fld>
            <a:endParaRPr lang="en-US"/>
          </a:p>
        </p:txBody>
      </p:sp>
    </p:spTree>
    <p:extLst>
      <p:ext uri="{BB962C8B-B14F-4D97-AF65-F5344CB8AC3E}">
        <p14:creationId xmlns:p14="http://schemas.microsoft.com/office/powerpoint/2010/main" val="19890287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pPr marL="171450" indent="-171450">
              <a:buFont typeface="Arial" panose="020B0604020202020204" pitchFamily="34" charset="0"/>
              <a:buChar char="•"/>
            </a:pPr>
            <a:r>
              <a:rPr lang="en-US" dirty="0"/>
              <a:t>Add a call to </a:t>
            </a:r>
            <a:r>
              <a:rPr lang="en-US" dirty="0" err="1"/>
              <a:t>code.ToString</a:t>
            </a:r>
            <a:r>
              <a:rPr lang="en-US" dirty="0"/>
              <a:t>() to show a new warning</a:t>
            </a:r>
          </a:p>
          <a:p>
            <a:pPr marL="171450" indent="-171450">
              <a:buFont typeface="Arial" panose="020B0604020202020204" pitchFamily="34" charset="0"/>
              <a:buChar char="•"/>
            </a:pPr>
            <a:r>
              <a:rPr lang="en-US" dirty="0"/>
              <a:t>Leave that there so when you disable 8600 later the warning remains</a:t>
            </a:r>
          </a:p>
          <a:p>
            <a:endParaRPr lang="en-US" dirty="0"/>
          </a:p>
          <a:p>
            <a:r>
              <a:rPr lang="en-US" dirty="0"/>
              <a:t>While this code is wrong, I mean it’s a non-nullable value and you’re assigning null, it’s not directly a bug. The assignment of null here is not in itself going to cause your code to throw a null reference exception. Instead it’s the later use of the value, either by returning it, or even if we simply invoke a member on the value that will cause the null reference exception.</a:t>
            </a:r>
          </a:p>
          <a:p>
            <a:endParaRPr lang="en-US" dirty="0"/>
          </a:p>
          <a:p>
            <a:r>
              <a:rPr lang="en-US" dirty="0"/>
              <a:t>Unfortunately this pattern of assigning null to non-nullable values is common in C# code. You see it in cases like this where you’re using a non-exhaustive switch statement and need to satisfy definite assignment, or developers explicitly initializing fields to null. In some code bases this can lead to a lot of warnings which aren’t strictly making your program better. </a:t>
            </a:r>
          </a:p>
          <a:p>
            <a:endParaRPr lang="en-US" dirty="0"/>
          </a:p>
          <a:p>
            <a:r>
              <a:rPr lang="en-US" dirty="0"/>
              <a:t>That’s why this particular case is separated out to a different warning code. Code bases who are more focused on the places where nullability can directly cause a null reference exception can simply disable this warning. We’ll just add a #pragma warning disable here and now the remaining warnings are places where a null reference exception is quite likely. 	</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51</a:t>
            </a:fld>
            <a:endParaRPr lang="en-US"/>
          </a:p>
        </p:txBody>
      </p:sp>
    </p:spTree>
    <p:extLst>
      <p:ext uri="{BB962C8B-B14F-4D97-AF65-F5344CB8AC3E}">
        <p14:creationId xmlns:p14="http://schemas.microsoft.com/office/powerpoint/2010/main" val="3152093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 min</a:t>
            </a:r>
          </a:p>
          <a:p>
            <a:endParaRPr lang="en-US" dirty="0"/>
          </a:p>
          <a:p>
            <a:r>
              <a:rPr lang="en-US" dirty="0"/>
              <a:t>Our starting point for this journey is C# 7.3. That version of the language and everything before it has no null reference tracking. </a:t>
            </a:r>
          </a:p>
        </p:txBody>
      </p:sp>
      <p:sp>
        <p:nvSpPr>
          <p:cNvPr id="4" name="Slide Number Placeholder 3"/>
          <p:cNvSpPr>
            <a:spLocks noGrp="1"/>
          </p:cNvSpPr>
          <p:nvPr>
            <p:ph type="sldNum" sz="quarter" idx="5"/>
          </p:nvPr>
        </p:nvSpPr>
        <p:spPr/>
        <p:txBody>
          <a:bodyPr/>
          <a:lstStyle/>
          <a:p>
            <a:fld id="{FDD75C74-1E4A-4CD6-A0EB-E3CD63DADF5B}" type="slidenum">
              <a:rPr lang="en-US" smtClean="0"/>
              <a:t>5</a:t>
            </a:fld>
            <a:endParaRPr lang="en-US"/>
          </a:p>
        </p:txBody>
      </p:sp>
    </p:spTree>
    <p:extLst>
      <p:ext uri="{BB962C8B-B14F-4D97-AF65-F5344CB8AC3E}">
        <p14:creationId xmlns:p14="http://schemas.microsoft.com/office/powerpoint/2010/main" val="1793342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couple of items we have to keep in mind when we’re developing a C# feature. </a:t>
            </a:r>
          </a:p>
          <a:p>
            <a:endParaRPr lang="en-US" dirty="0"/>
          </a:p>
          <a:p>
            <a:r>
              <a:rPr lang="en-US" dirty="0"/>
              <a:t>How hard is it to adopt into an existing code base? For any of the following questions where we answer “yes” that means it’s that much harder for customers to use. Some examples here:</a:t>
            </a:r>
          </a:p>
          <a:p>
            <a:endParaRPr lang="en-US" dirty="0"/>
          </a:p>
          <a:p>
            <a:pPr marL="171450" indent="-171450">
              <a:buFontTx/>
              <a:buChar char="-"/>
            </a:pPr>
            <a:r>
              <a:rPr lang="en-US" dirty="0"/>
              <a:t>Tuples required developers to move to add a new library reference or move to new target framework. That sounds easy but in reality that can be quite difficult for some developers. They may ship in places where customers can’t easily accept new libraries or update to a new version of .NET. </a:t>
            </a:r>
          </a:p>
          <a:p>
            <a:pPr marL="171450" indent="-171450">
              <a:buFontTx/>
              <a:buChar char="-"/>
            </a:pPr>
            <a:r>
              <a:rPr lang="en-US" dirty="0"/>
              <a:t>Async is feature where we </a:t>
            </a:r>
          </a:p>
          <a:p>
            <a:endParaRPr lang="en-US" dirty="0"/>
          </a:p>
          <a:p>
            <a:r>
              <a:rPr lang="en-US" dirty="0"/>
              <a:t>With nullable we really want to nail these items. Nulls are a problem that exist today and we </a:t>
            </a:r>
          </a:p>
          <a:p>
            <a:endParaRPr lang="en-US" dirty="0"/>
          </a:p>
          <a:p>
            <a:r>
              <a:rPr lang="en-US" dirty="0"/>
              <a:t>Does it impact API signatures? </a:t>
            </a:r>
          </a:p>
          <a:p>
            <a:endParaRPr lang="en-US" dirty="0"/>
          </a:p>
          <a:p>
            <a:r>
              <a:rPr lang="en-US" dirty="0"/>
              <a:t>How hard:</a:t>
            </a:r>
          </a:p>
          <a:p>
            <a:pPr marL="171450" indent="-171450">
              <a:buFontTx/>
              <a:buChar char="-"/>
            </a:pPr>
            <a:r>
              <a:rPr lang="en-US" dirty="0"/>
              <a:t>Think of tuples. Tuples is a really concise syntax for grouping related values. In order to use the feature though we required new references to be added?</a:t>
            </a:r>
          </a:p>
          <a:p>
            <a:pPr marL="171450" indent="-171450">
              <a:buFontTx/>
              <a:buChar char="-"/>
            </a:pPr>
            <a:r>
              <a:rPr lang="en-US" dirty="0"/>
              <a:t>Think of async here. When we added async methods it didn’t break binary compatibility</a:t>
            </a:r>
          </a:p>
          <a:p>
            <a:pPr marL="0" indent="0">
              <a:buFontTx/>
              <a:buNone/>
            </a:pPr>
            <a:endParaRPr lang="en-US" dirty="0"/>
          </a:p>
          <a:p>
            <a:pPr marL="0" indent="0">
              <a:buFontTx/>
              <a:buNone/>
            </a:pPr>
            <a:r>
              <a:rPr lang="en-US" dirty="0"/>
              <a:t>Look and feel</a:t>
            </a:r>
          </a:p>
          <a:p>
            <a:pPr marL="171450" indent="-171450">
              <a:buFontTx/>
              <a:buChar char="-"/>
            </a:pPr>
            <a:r>
              <a:rPr lang="en-US" dirty="0"/>
              <a:t>Ref structs</a:t>
            </a:r>
          </a:p>
          <a:p>
            <a:pPr marL="171450" indent="-171450">
              <a:buFontTx/>
              <a:buChar char="-"/>
            </a:pPr>
            <a:endParaRPr lang="en-US" dirty="0"/>
          </a:p>
          <a:p>
            <a:pPr marL="171450" indent="-171450">
              <a:buFontTx/>
              <a:buChar char="-"/>
            </a:pPr>
            <a:endParaRPr lang="en-US" dirty="0"/>
          </a:p>
          <a:p>
            <a:pPr marL="0" indent="0">
              <a:buFontTx/>
              <a:buNone/>
            </a:pPr>
            <a:r>
              <a:rPr lang="en-US" dirty="0"/>
              <a:t>@Mads </a:t>
            </a:r>
          </a:p>
        </p:txBody>
      </p:sp>
      <p:sp>
        <p:nvSpPr>
          <p:cNvPr id="4" name="Slide Number Placeholder 3"/>
          <p:cNvSpPr>
            <a:spLocks noGrp="1"/>
          </p:cNvSpPr>
          <p:nvPr>
            <p:ph type="sldNum" sz="quarter" idx="5"/>
          </p:nvPr>
        </p:nvSpPr>
        <p:spPr/>
        <p:txBody>
          <a:bodyPr/>
          <a:lstStyle/>
          <a:p>
            <a:fld id="{FDD75C74-1E4A-4CD6-A0EB-E3CD63DADF5B}" type="slidenum">
              <a:rPr lang="en-US" smtClean="0"/>
              <a:t>6</a:t>
            </a:fld>
            <a:endParaRPr lang="en-US"/>
          </a:p>
        </p:txBody>
      </p:sp>
    </p:spTree>
    <p:extLst>
      <p:ext uri="{BB962C8B-B14F-4D97-AF65-F5344CB8AC3E}">
        <p14:creationId xmlns:p14="http://schemas.microsoft.com/office/powerpoint/2010/main" val="140008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 min</a:t>
            </a:r>
          </a:p>
          <a:p>
            <a:r>
              <a:rPr lang="en-US" dirty="0"/>
              <a:t>* 20 years of patterns that contribute to the look and feel</a:t>
            </a:r>
          </a:p>
          <a:p>
            <a:endParaRPr lang="en-US" dirty="0"/>
          </a:p>
          <a:p>
            <a:r>
              <a:rPr lang="en-US" dirty="0"/>
              <a:t>One important thing to keep in mind is that for C# we’re extending an existing language vs. creating a new one.</a:t>
            </a:r>
          </a:p>
          <a:p>
            <a:endParaRPr lang="en-US" dirty="0"/>
          </a:p>
          <a:p>
            <a:r>
              <a:rPr lang="en-US" dirty="0"/>
              <a:t>When you’re creating a new language the door is wide open for how null safety can be introduced into the language. You can for instance take an approach similar to F# and embed it deeply into the type system, add match expressions and utilize option types. It’s a green field and you can pick the solution that best fits the style of the language that you’re building.</a:t>
            </a:r>
          </a:p>
          <a:p>
            <a:endParaRPr lang="en-US" dirty="0"/>
          </a:p>
          <a:p>
            <a:r>
              <a:rPr lang="en-US" dirty="0"/>
              <a:t>C# though is an established language and that narrows the possibilities. There are 20 years of features in the language that were never designed with nullability in mind. There is also 20 years of C# code written by millions of developers that use essentially a standard set of patterns for dealing with null. Those patterns contribute to the general look and feel of the language. Picking a more invasive solution risks working against those patterns and creating something unfamiliar and unpalatable for developers.</a:t>
            </a:r>
          </a:p>
          <a:p>
            <a:endParaRPr lang="en-US" dirty="0"/>
          </a:p>
          <a:p>
            <a:r>
              <a:rPr lang="en-US" dirty="0"/>
              <a:t>Transition: Let’s take a look at some of the more invasive solutions and see how they’d impact the language</a:t>
            </a:r>
          </a:p>
        </p:txBody>
      </p:sp>
      <p:sp>
        <p:nvSpPr>
          <p:cNvPr id="4" name="Slide Number Placeholder 3"/>
          <p:cNvSpPr>
            <a:spLocks noGrp="1"/>
          </p:cNvSpPr>
          <p:nvPr>
            <p:ph type="sldNum" sz="quarter" idx="5"/>
          </p:nvPr>
        </p:nvSpPr>
        <p:spPr/>
        <p:txBody>
          <a:bodyPr/>
          <a:lstStyle/>
          <a:p>
            <a:fld id="{FDD75C74-1E4A-4CD6-A0EB-E3CD63DADF5B}" type="slidenum">
              <a:rPr lang="en-US" smtClean="0"/>
              <a:t>7</a:t>
            </a:fld>
            <a:endParaRPr lang="en-US"/>
          </a:p>
        </p:txBody>
      </p:sp>
    </p:spTree>
    <p:extLst>
      <p:ext uri="{BB962C8B-B14F-4D97-AF65-F5344CB8AC3E}">
        <p14:creationId xmlns:p14="http://schemas.microsoft.com/office/powerpoint/2010/main" val="3643993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too many features that fly in face of null safety. For example array</a:t>
            </a:r>
          </a:p>
          <a:p>
            <a:endParaRPr lang="en-US" dirty="0"/>
          </a:p>
          <a:p>
            <a:r>
              <a:rPr lang="en-US" dirty="0"/>
              <a:t>What I mean by “perfect” here is that there are distinct types for nullable and non-nullable values. To the degree that if you have a non-nullable type you are guaranteed that the reference will never be null at runtime.</a:t>
            </a:r>
          </a:p>
          <a:p>
            <a:endParaRPr lang="en-US" dirty="0"/>
          </a:p>
          <a:p>
            <a:r>
              <a:rPr lang="en-US" dirty="0"/>
              <a:t>If you dig into the history a bit you’ll find there are several variants of C# that were created with perfect null safety. The most notable of which is likely spec# was produced by Microsoft Research. The others were mostly Microsoft internal only projects.</a:t>
            </a:r>
          </a:p>
          <a:p>
            <a:endParaRPr lang="en-US" dirty="0"/>
          </a:p>
          <a:p>
            <a:r>
              <a:rPr lang="en-US" dirty="0"/>
              <a:t>All of these experiments were largely successful at implementing null safety and several had well thought out designs. Spec# in particular was very well done. Yet they received no significant internal adoption because the result was always a language that no longer looked and felt like C#. There are just too many features in C# that fly in the face of null safety. For example array creation defaults to null values in the elements, calling methods in constructors can subvert field initialization, using default(T) in generics will result in nulls. These are all features that C# developers take for granted and use every day but they must be removed when you’re goal is perfect null safety. That meant the resulting languages were safe but they weren’t C# anymore.</a:t>
            </a:r>
          </a:p>
          <a:p>
            <a:endParaRPr lang="en-US" dirty="0"/>
          </a:p>
          <a:p>
            <a:r>
              <a:rPr lang="en-US" dirty="0"/>
              <a:t>I was actually a part of one of these experiments. I got to experience first hand the trouble with gaining wide spread adoption to the point where it really turned me off to the idea of taking on null safety as the C# lead. It seemed like an effort that was destined to fail. It wasn’t </a:t>
            </a:r>
            <a:r>
              <a:rPr lang="en-US" dirty="0" err="1"/>
              <a:t>util</a:t>
            </a:r>
            <a:r>
              <a:rPr lang="en-US" dirty="0"/>
              <a:t> Mads, our lead language designer, laid out his vision for embracing an imperfect solution that maintained the look and feel of C# that I began to get behind the feature.</a:t>
            </a:r>
          </a:p>
          <a:p>
            <a:endParaRPr lang="en-US" dirty="0"/>
          </a:p>
          <a:p>
            <a:endParaRPr lang="en-US" dirty="0"/>
          </a:p>
          <a:p>
            <a:r>
              <a:rPr lang="en-US" dirty="0"/>
              <a:t> * A successful solution to nullability must maintain the look and feel of C#. It has to embrace the null checking patterns that in use today. </a:t>
            </a:r>
          </a:p>
        </p:txBody>
      </p:sp>
      <p:sp>
        <p:nvSpPr>
          <p:cNvPr id="4" name="Slide Number Placeholder 3"/>
          <p:cNvSpPr>
            <a:spLocks noGrp="1"/>
          </p:cNvSpPr>
          <p:nvPr>
            <p:ph type="sldNum" sz="quarter" idx="5"/>
          </p:nvPr>
        </p:nvSpPr>
        <p:spPr/>
        <p:txBody>
          <a:bodyPr/>
          <a:lstStyle/>
          <a:p>
            <a:fld id="{FDD75C74-1E4A-4CD6-A0EB-E3CD63DADF5B}" type="slidenum">
              <a:rPr lang="en-US" smtClean="0"/>
              <a:t>8</a:t>
            </a:fld>
            <a:endParaRPr lang="en-US"/>
          </a:p>
        </p:txBody>
      </p:sp>
    </p:spTree>
    <p:extLst>
      <p:ext uri="{BB962C8B-B14F-4D97-AF65-F5344CB8AC3E}">
        <p14:creationId xmlns:p14="http://schemas.microsoft.com/office/powerpoint/2010/main" val="1874554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1:30</a:t>
            </a:r>
          </a:p>
          <a:p>
            <a:endParaRPr lang="en-US" dirty="0"/>
          </a:p>
          <a:p>
            <a:r>
              <a:rPr lang="en-US" dirty="0"/>
              <a:t>One solution that is often brought up is to just embrace the existing type system. Why not add a new type to the framework called Optional&lt;T&gt; which is essentially Nullable&lt;T&gt; but for reference types. This type will enforce that all values are explicitly checked for null before they are used. As a bonus it requires no language changes hence it’s dramatically cheaper.</a:t>
            </a:r>
          </a:p>
          <a:p>
            <a:endParaRPr lang="en-US" dirty="0"/>
          </a:p>
          <a:p>
            <a:r>
              <a:rPr lang="en-US" dirty="0"/>
              <a:t>This solution has a number of problems though. Firstly this does nothing for existing code.. All the C# code written today which deals with nulls, so a big chunk, needs to be rewritten in order to get any value from this feature. Also every time a developer changes the type of a parameter from a string to an Optional&lt;string&gt; they’ve broken binary compatibility. </a:t>
            </a:r>
          </a:p>
          <a:p>
            <a:endParaRPr lang="en-US" dirty="0"/>
          </a:p>
          <a:p>
            <a:r>
              <a:rPr lang="en-US" dirty="0"/>
              <a:t>Worse though is that this yet another form of null that developers have to deal with. </a:t>
            </a:r>
          </a:p>
          <a:p>
            <a:endParaRPr lang="en-US" dirty="0"/>
          </a:p>
          <a:p>
            <a:r>
              <a:rPr lang="en-US" dirty="0"/>
              <a:t>So this does to solve their existing problems with null, added a new kind of null and broke binary </a:t>
            </a:r>
            <a:r>
              <a:rPr lang="en-US" dirty="0" err="1"/>
              <a:t>compatability</a:t>
            </a:r>
            <a:r>
              <a:rPr lang="en-US" dirty="0"/>
              <a:t>. Not a great solution. </a:t>
            </a:r>
          </a:p>
          <a:p>
            <a:endParaRPr lang="en-US" dirty="0"/>
          </a:p>
        </p:txBody>
      </p:sp>
      <p:sp>
        <p:nvSpPr>
          <p:cNvPr id="4" name="Slide Number Placeholder 3"/>
          <p:cNvSpPr>
            <a:spLocks noGrp="1"/>
          </p:cNvSpPr>
          <p:nvPr>
            <p:ph type="sldNum" sz="quarter" idx="5"/>
          </p:nvPr>
        </p:nvSpPr>
        <p:spPr/>
        <p:txBody>
          <a:bodyPr/>
          <a:lstStyle/>
          <a:p>
            <a:fld id="{FDD75C74-1E4A-4CD6-A0EB-E3CD63DADF5B}" type="slidenum">
              <a:rPr lang="en-US" smtClean="0"/>
              <a:t>9</a:t>
            </a:fld>
            <a:endParaRPr lang="en-US"/>
          </a:p>
        </p:txBody>
      </p:sp>
    </p:spTree>
    <p:extLst>
      <p:ext uri="{BB962C8B-B14F-4D97-AF65-F5344CB8AC3E}">
        <p14:creationId xmlns:p14="http://schemas.microsoft.com/office/powerpoint/2010/main" val="824530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7C738-0604-4A4C-B23F-B831D22EA660}" type="datetimeFigureOut">
              <a:rPr lang="en-US" smtClean="0"/>
              <a:t>11/13/2019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31A7917-222B-4211-ADBF-7E1BD95FB9F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148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7C738-0604-4A4C-B23F-B831D22EA66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A7917-222B-4211-ADBF-7E1BD95FB9F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841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7C738-0604-4A4C-B23F-B831D22EA66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A7917-222B-4211-ADBF-7E1BD95FB9F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75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7C738-0604-4A4C-B23F-B831D22EA66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A7917-222B-4211-ADBF-7E1BD95FB9F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55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7C738-0604-4A4C-B23F-B831D22EA660}"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A7917-222B-4211-ADBF-7E1BD95FB9F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003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7C738-0604-4A4C-B23F-B831D22EA66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A7917-222B-4211-ADBF-7E1BD95FB9F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6518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7C738-0604-4A4C-B23F-B831D22EA660}"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A7917-222B-4211-ADBF-7E1BD95FB9F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300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7C738-0604-4A4C-B23F-B831D22EA660}"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A7917-222B-4211-ADBF-7E1BD95FB9F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9688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7C738-0604-4A4C-B23F-B831D22EA660}"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A7917-222B-4211-ADBF-7E1BD95FB9F2}" type="slidenum">
              <a:rPr lang="en-US" smtClean="0"/>
              <a:t>‹#›</a:t>
            </a:fld>
            <a:endParaRPr lang="en-US"/>
          </a:p>
        </p:txBody>
      </p:sp>
    </p:spTree>
    <p:extLst>
      <p:ext uri="{BB962C8B-B14F-4D97-AF65-F5344CB8AC3E}">
        <p14:creationId xmlns:p14="http://schemas.microsoft.com/office/powerpoint/2010/main" val="3282755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7C738-0604-4A4C-B23F-B831D22EA660}"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A7917-222B-4211-ADBF-7E1BD95FB9F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272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27C738-0604-4A4C-B23F-B831D22EA660}" type="datetimeFigureOut">
              <a:rPr lang="en-US" smtClean="0"/>
              <a:t>11/13/2019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31A7917-222B-4211-ADBF-7E1BD95FB9F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9347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27C738-0604-4A4C-B23F-B831D22EA660}" type="datetimeFigureOut">
              <a:rPr lang="en-US" smtClean="0"/>
              <a:t>11/13/2019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31A7917-222B-4211-ADBF-7E1BD95FB9F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76791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dotnet/corefx/issues/40623"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microsoft/vs-threading/pull/534"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github.com/dotnet/roslyn/pulls?utf8=&#10003;&amp;q=is%3Apr+annotate" TargetMode="External"/><Relationship Id="rId5" Type="http://schemas.openxmlformats.org/officeDocument/2006/relationships/hyperlink" Target="https://github.com/dotnet/corefx/pulls?utf8=&#10003;&amp;q=is%3Apr+annotate+milestone%3A5.0" TargetMode="External"/><Relationship Id="rId4" Type="http://schemas.openxmlformats.org/officeDocument/2006/relationships/hyperlink" Target="https://github.com/dotnet/corefx/pulls?utf8=&#10003;&amp;q=is%3Apr+annotate+milestone%3A3.0"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evblogs.microsoft.com/dotnet/try-out-nullable-reference-type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devblogs.microsoft.com/dotnet/nullable-reference-types-in-csharp" TargetMode="External"/><Relationship Id="rId4" Type="http://schemas.openxmlformats.org/officeDocument/2006/relationships/hyperlink" Target="https://devblogs.microsoft.com/dotnet/take-c-8-0-for-a-spi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dotnet/csharp/nullable-references" TargetMode="External"/><Relationship Id="rId7" Type="http://schemas.openxmlformats.org/officeDocument/2006/relationships/hyperlink" Target="https://docs.microsoft.com/dotnet/csharp/tutorials/upgrade-to-nullable-reference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docs.microsoft.com/dotnet/csharp/tutorials/nullable-reference-types" TargetMode="External"/><Relationship Id="rId5" Type="http://schemas.openxmlformats.org/officeDocument/2006/relationships/hyperlink" Target="https://docs.microsoft.com/dotnet/csharp/nullable-attributes" TargetMode="External"/><Relationship Id="rId4" Type="http://schemas.openxmlformats.org/officeDocument/2006/relationships/hyperlink" Target="https://docs.microsoft.com/en-us/dotnet/csharp/nullable-attribute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jaredpar" TargetMode="External"/><Relationship Id="rId2" Type="http://schemas.openxmlformats.org/officeDocument/2006/relationships/hyperlink" Target="mailto:jaredpar@microsoft.com"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twitter.com/jaredpar"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E649-97EC-4E4E-B499-DF923CAE76AB}"/>
              </a:ext>
            </a:extLst>
          </p:cNvPr>
          <p:cNvSpPr>
            <a:spLocks noGrp="1"/>
          </p:cNvSpPr>
          <p:nvPr>
            <p:ph type="ctrTitle"/>
          </p:nvPr>
        </p:nvSpPr>
        <p:spPr/>
        <p:txBody>
          <a:bodyPr/>
          <a:lstStyle/>
          <a:p>
            <a:r>
              <a:rPr lang="en-US" dirty="0"/>
              <a:t>Nullability in C# 8</a:t>
            </a:r>
          </a:p>
        </p:txBody>
      </p:sp>
      <p:sp>
        <p:nvSpPr>
          <p:cNvPr id="3" name="Subtitle 2">
            <a:extLst>
              <a:ext uri="{FF2B5EF4-FFF2-40B4-BE49-F238E27FC236}">
                <a16:creationId xmlns:a16="http://schemas.microsoft.com/office/drawing/2014/main" id="{57466B30-C38E-4E67-BE7F-2B0DFE875FCC}"/>
              </a:ext>
            </a:extLst>
          </p:cNvPr>
          <p:cNvSpPr>
            <a:spLocks noGrp="1"/>
          </p:cNvSpPr>
          <p:nvPr>
            <p:ph type="subTitle" idx="1"/>
          </p:nvPr>
        </p:nvSpPr>
        <p:spPr/>
        <p:txBody>
          <a:bodyPr/>
          <a:lstStyle/>
          <a:p>
            <a:r>
              <a:rPr lang="en-US" dirty="0"/>
              <a:t>Jared Parsons</a:t>
            </a:r>
          </a:p>
        </p:txBody>
      </p:sp>
    </p:spTree>
    <p:extLst>
      <p:ext uri="{BB962C8B-B14F-4D97-AF65-F5344CB8AC3E}">
        <p14:creationId xmlns:p14="http://schemas.microsoft.com/office/powerpoint/2010/main" val="216921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0C38-D3B7-416F-B488-818CDBE7FC56}"/>
              </a:ext>
            </a:extLst>
          </p:cNvPr>
          <p:cNvSpPr>
            <a:spLocks noGrp="1"/>
          </p:cNvSpPr>
          <p:nvPr>
            <p:ph type="title"/>
          </p:nvPr>
        </p:nvSpPr>
        <p:spPr/>
        <p:txBody>
          <a:bodyPr/>
          <a:lstStyle/>
          <a:p>
            <a:r>
              <a:rPr lang="en-US" dirty="0"/>
              <a:t>Components for success</a:t>
            </a:r>
          </a:p>
        </p:txBody>
      </p:sp>
      <p:sp>
        <p:nvSpPr>
          <p:cNvPr id="3" name="Content Placeholder 2">
            <a:extLst>
              <a:ext uri="{FF2B5EF4-FFF2-40B4-BE49-F238E27FC236}">
                <a16:creationId xmlns:a16="http://schemas.microsoft.com/office/drawing/2014/main" id="{809F8B9A-2952-4972-9294-0013615C7090}"/>
              </a:ext>
            </a:extLst>
          </p:cNvPr>
          <p:cNvSpPr>
            <a:spLocks noGrp="1"/>
          </p:cNvSpPr>
          <p:nvPr>
            <p:ph idx="1"/>
          </p:nvPr>
        </p:nvSpPr>
        <p:spPr/>
        <p:txBody>
          <a:bodyPr/>
          <a:lstStyle/>
          <a:p>
            <a:r>
              <a:rPr lang="en-US" dirty="0"/>
              <a:t>Must maintain the look and feel of C#</a:t>
            </a:r>
          </a:p>
          <a:p>
            <a:r>
              <a:rPr lang="en-US" dirty="0"/>
              <a:t>Add value to existing code without major rewrite</a:t>
            </a:r>
          </a:p>
          <a:p>
            <a:r>
              <a:rPr lang="en-US" dirty="0"/>
              <a:t>Embrace the imperfect history of C#</a:t>
            </a:r>
          </a:p>
          <a:p>
            <a:endParaRPr lang="en-US" dirty="0"/>
          </a:p>
        </p:txBody>
      </p:sp>
    </p:spTree>
    <p:extLst>
      <p:ext uri="{BB962C8B-B14F-4D97-AF65-F5344CB8AC3E}">
        <p14:creationId xmlns:p14="http://schemas.microsoft.com/office/powerpoint/2010/main" val="274477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B0D2-507F-42C7-BA49-094FFA310142}"/>
              </a:ext>
            </a:extLst>
          </p:cNvPr>
          <p:cNvSpPr>
            <a:spLocks noGrp="1"/>
          </p:cNvSpPr>
          <p:nvPr>
            <p:ph type="title"/>
          </p:nvPr>
        </p:nvSpPr>
        <p:spPr/>
        <p:txBody>
          <a:bodyPr/>
          <a:lstStyle/>
          <a:p>
            <a:r>
              <a:rPr lang="en-US" dirty="0"/>
              <a:t>DEMO SLIDE</a:t>
            </a:r>
          </a:p>
        </p:txBody>
      </p:sp>
      <p:sp>
        <p:nvSpPr>
          <p:cNvPr id="3" name="Content Placeholder 2">
            <a:extLst>
              <a:ext uri="{FF2B5EF4-FFF2-40B4-BE49-F238E27FC236}">
                <a16:creationId xmlns:a16="http://schemas.microsoft.com/office/drawing/2014/main" id="{66B4D42E-6226-426F-ADEA-DF3E75988605}"/>
              </a:ext>
            </a:extLst>
          </p:cNvPr>
          <p:cNvSpPr>
            <a:spLocks noGrp="1"/>
          </p:cNvSpPr>
          <p:nvPr>
            <p:ph idx="1"/>
          </p:nvPr>
        </p:nvSpPr>
        <p:spPr/>
        <p:txBody>
          <a:bodyPr/>
          <a:lstStyle/>
          <a:p>
            <a:r>
              <a:rPr lang="en-US" dirty="0"/>
              <a:t>NEED A QUICK CODE SPIT DEMOING THINGS THAT DON’T WORK WHEN WE HAVE A PERFECT NULLABILITY CHECKING</a:t>
            </a:r>
          </a:p>
        </p:txBody>
      </p:sp>
    </p:spTree>
    <p:extLst>
      <p:ext uri="{BB962C8B-B14F-4D97-AF65-F5344CB8AC3E}">
        <p14:creationId xmlns:p14="http://schemas.microsoft.com/office/powerpoint/2010/main" val="321878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E92C-A7AE-47B0-94E9-C5DF6121C70A}"/>
              </a:ext>
            </a:extLst>
          </p:cNvPr>
          <p:cNvSpPr>
            <a:spLocks noGrp="1"/>
          </p:cNvSpPr>
          <p:nvPr>
            <p:ph type="title"/>
          </p:nvPr>
        </p:nvSpPr>
        <p:spPr/>
        <p:txBody>
          <a:bodyPr/>
          <a:lstStyle/>
          <a:p>
            <a:r>
              <a:rPr lang="en-US" dirty="0"/>
              <a:t>Lots of C# code to annotate</a:t>
            </a:r>
          </a:p>
        </p:txBody>
      </p:sp>
      <p:sp>
        <p:nvSpPr>
          <p:cNvPr id="3" name="Content Placeholder 2">
            <a:extLst>
              <a:ext uri="{FF2B5EF4-FFF2-40B4-BE49-F238E27FC236}">
                <a16:creationId xmlns:a16="http://schemas.microsoft.com/office/drawing/2014/main" id="{BB18C32C-3E3D-4AF0-85A1-707CEFF8FDB3}"/>
              </a:ext>
            </a:extLst>
          </p:cNvPr>
          <p:cNvSpPr>
            <a:spLocks noGrp="1"/>
          </p:cNvSpPr>
          <p:nvPr>
            <p:ph idx="1"/>
          </p:nvPr>
        </p:nvSpPr>
        <p:spPr/>
        <p:txBody>
          <a:bodyPr>
            <a:normAutofit/>
          </a:bodyPr>
          <a:lstStyle/>
          <a:p>
            <a:r>
              <a:rPr lang="en-US" dirty="0"/>
              <a:t>Code bases of varying size</a:t>
            </a:r>
          </a:p>
          <a:p>
            <a:pPr lvl="1"/>
            <a:r>
              <a:rPr lang="en-US" dirty="0"/>
              <a:t>Small: &lt; 10,000 lines</a:t>
            </a:r>
          </a:p>
          <a:p>
            <a:pPr lvl="1"/>
            <a:r>
              <a:rPr lang="en-US" dirty="0"/>
              <a:t>Medium: &lt; 100,000 lines</a:t>
            </a:r>
          </a:p>
          <a:p>
            <a:pPr lvl="1"/>
            <a:r>
              <a:rPr lang="en-US" dirty="0"/>
              <a:t>Large: &lt; 1,000,000 lines</a:t>
            </a:r>
          </a:p>
          <a:p>
            <a:pPr lvl="1"/>
            <a:r>
              <a:rPr lang="en-US" dirty="0"/>
              <a:t>Jumbo: &gt; 1,000,000 lines</a:t>
            </a:r>
          </a:p>
          <a:p>
            <a:r>
              <a:rPr lang="en-US" dirty="0"/>
              <a:t>Roslyn GitHub repository as an example has ~5,000,000 lines</a:t>
            </a:r>
          </a:p>
          <a:p>
            <a:r>
              <a:rPr lang="en-US" dirty="0"/>
              <a:t>Null safety must be usable in all these code bases</a:t>
            </a:r>
          </a:p>
          <a:p>
            <a:endParaRPr lang="en-US" dirty="0"/>
          </a:p>
          <a:p>
            <a:endParaRPr lang="en-US" dirty="0"/>
          </a:p>
        </p:txBody>
      </p:sp>
    </p:spTree>
    <p:extLst>
      <p:ext uri="{BB962C8B-B14F-4D97-AF65-F5344CB8AC3E}">
        <p14:creationId xmlns:p14="http://schemas.microsoft.com/office/powerpoint/2010/main" val="124340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D639-E894-41F1-B06E-EA16A184F2D9}"/>
              </a:ext>
            </a:extLst>
          </p:cNvPr>
          <p:cNvSpPr>
            <a:spLocks noGrp="1"/>
          </p:cNvSpPr>
          <p:nvPr>
            <p:ph type="title"/>
          </p:nvPr>
        </p:nvSpPr>
        <p:spPr/>
        <p:txBody>
          <a:bodyPr/>
          <a:lstStyle/>
          <a:p>
            <a:r>
              <a:rPr lang="en-US" dirty="0"/>
              <a:t>Can’t enable in one change</a:t>
            </a:r>
          </a:p>
        </p:txBody>
      </p:sp>
      <p:sp>
        <p:nvSpPr>
          <p:cNvPr id="3" name="Content Placeholder 2">
            <a:extLst>
              <a:ext uri="{FF2B5EF4-FFF2-40B4-BE49-F238E27FC236}">
                <a16:creationId xmlns:a16="http://schemas.microsoft.com/office/drawing/2014/main" id="{7D522BFA-2643-4F71-8ABC-9B152CFF164D}"/>
              </a:ext>
            </a:extLst>
          </p:cNvPr>
          <p:cNvSpPr>
            <a:spLocks noGrp="1"/>
          </p:cNvSpPr>
          <p:nvPr>
            <p:ph idx="1"/>
          </p:nvPr>
        </p:nvSpPr>
        <p:spPr/>
        <p:txBody>
          <a:bodyPr>
            <a:normAutofit fontScale="92500" lnSpcReduction="10000"/>
          </a:bodyPr>
          <a:lstStyle/>
          <a:p>
            <a:r>
              <a:rPr lang="en-US" dirty="0"/>
              <a:t>Cost of adopting nullability proportional to code base size</a:t>
            </a:r>
          </a:p>
          <a:p>
            <a:pPr lvl="1"/>
            <a:r>
              <a:rPr lang="en-US" dirty="0"/>
              <a:t>Medium code bases can change hundreds of files</a:t>
            </a:r>
          </a:p>
          <a:p>
            <a:pPr lvl="1"/>
            <a:r>
              <a:rPr lang="en-US" dirty="0"/>
              <a:t>Large code bases can change thousands</a:t>
            </a:r>
          </a:p>
          <a:p>
            <a:r>
              <a:rPr lang="en-US" dirty="0"/>
              <a:t>Pull Requests of this size are problematic</a:t>
            </a:r>
          </a:p>
          <a:p>
            <a:pPr lvl="1"/>
            <a:r>
              <a:rPr lang="en-US" dirty="0"/>
              <a:t>GitHub won’t display them well (if at all)</a:t>
            </a:r>
          </a:p>
          <a:p>
            <a:pPr lvl="1"/>
            <a:r>
              <a:rPr lang="en-US" dirty="0"/>
              <a:t>Reviewing is time consuming </a:t>
            </a:r>
          </a:p>
          <a:p>
            <a:r>
              <a:rPr lang="en-US" dirty="0"/>
              <a:t>Incremental adoption</a:t>
            </a:r>
          </a:p>
          <a:p>
            <a:pPr lvl="1"/>
            <a:r>
              <a:rPr lang="en-US" dirty="0"/>
              <a:t>Annotate a single component, file or directory</a:t>
            </a:r>
          </a:p>
          <a:p>
            <a:pPr lvl="1"/>
            <a:r>
              <a:rPr lang="en-US" dirty="0"/>
              <a:t>Keep PRs small, singe focused and reasonably sized</a:t>
            </a:r>
          </a:p>
          <a:p>
            <a:endParaRPr lang="en-US" dirty="0"/>
          </a:p>
        </p:txBody>
      </p:sp>
      <p:pic>
        <p:nvPicPr>
          <p:cNvPr id="1026" name="Picture 2" descr="Image result for github unicorn">
            <a:extLst>
              <a:ext uri="{FF2B5EF4-FFF2-40B4-BE49-F238E27FC236}">
                <a16:creationId xmlns:a16="http://schemas.microsoft.com/office/drawing/2014/main" id="{BBA3B0E3-469B-484F-8235-A3763B692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7135" y="1329136"/>
            <a:ext cx="4804854" cy="3509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4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A3F90-5285-4F58-AF0B-F70E0FBE377D}"/>
              </a:ext>
            </a:extLst>
          </p:cNvPr>
          <p:cNvSpPr>
            <a:spLocks noGrp="1"/>
          </p:cNvSpPr>
          <p:nvPr>
            <p:ph type="title"/>
          </p:nvPr>
        </p:nvSpPr>
        <p:spPr/>
        <p:txBody>
          <a:bodyPr/>
          <a:lstStyle/>
          <a:p>
            <a:r>
              <a:rPr lang="en-US" dirty="0"/>
              <a:t>.NET has a broad ecosystem</a:t>
            </a:r>
          </a:p>
        </p:txBody>
      </p:sp>
      <p:sp>
        <p:nvSpPr>
          <p:cNvPr id="3" name="Content Placeholder 2">
            <a:extLst>
              <a:ext uri="{FF2B5EF4-FFF2-40B4-BE49-F238E27FC236}">
                <a16:creationId xmlns:a16="http://schemas.microsoft.com/office/drawing/2014/main" id="{896E6741-F2EC-473E-8634-39E653D95D53}"/>
              </a:ext>
            </a:extLst>
          </p:cNvPr>
          <p:cNvSpPr>
            <a:spLocks noGrp="1"/>
          </p:cNvSpPr>
          <p:nvPr>
            <p:ph idx="1"/>
          </p:nvPr>
        </p:nvSpPr>
        <p:spPr/>
        <p:txBody>
          <a:bodyPr/>
          <a:lstStyle/>
          <a:p>
            <a:r>
              <a:rPr lang="en-US" dirty="0"/>
              <a:t>Ecosystem</a:t>
            </a:r>
          </a:p>
          <a:p>
            <a:pPr lvl="1"/>
            <a:r>
              <a:rPr lang="en-US" dirty="0"/>
              <a:t>NuGet.org has ~175,000 unique packages</a:t>
            </a:r>
          </a:p>
          <a:p>
            <a:pPr lvl="1"/>
            <a:r>
              <a:rPr lang="en-US" dirty="0"/>
              <a:t>MyGet.org has thousands of customers</a:t>
            </a:r>
          </a:p>
          <a:p>
            <a:pPr lvl="1"/>
            <a:r>
              <a:rPr lang="en-US" dirty="0"/>
              <a:t>Private companies with proprietary libraries</a:t>
            </a:r>
          </a:p>
          <a:p>
            <a:r>
              <a:rPr lang="en-US" dirty="0"/>
              <a:t>Developers want better null checking</a:t>
            </a:r>
          </a:p>
          <a:p>
            <a:pPr lvl="1"/>
            <a:r>
              <a:rPr lang="en-US" dirty="0"/>
              <a:t>Can’t wait for all dependencies to move first</a:t>
            </a:r>
          </a:p>
          <a:p>
            <a:pPr lvl="1"/>
            <a:r>
              <a:rPr lang="en-US" dirty="0"/>
              <a:t>Need to adopt independent of dependencies</a:t>
            </a:r>
          </a:p>
          <a:p>
            <a:pPr lvl="1"/>
            <a:endParaRPr lang="en-US" dirty="0"/>
          </a:p>
          <a:p>
            <a:pPr lvl="1"/>
            <a:endParaRPr lang="en-US" dirty="0"/>
          </a:p>
          <a:p>
            <a:endParaRPr lang="en-US" dirty="0"/>
          </a:p>
        </p:txBody>
      </p:sp>
    </p:spTree>
    <p:extLst>
      <p:ext uri="{BB962C8B-B14F-4D97-AF65-F5344CB8AC3E}">
        <p14:creationId xmlns:p14="http://schemas.microsoft.com/office/powerpoint/2010/main" val="343164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3E47-7F05-45B4-BF48-BCC6E2972482}"/>
              </a:ext>
            </a:extLst>
          </p:cNvPr>
          <p:cNvSpPr>
            <a:spLocks noGrp="1"/>
          </p:cNvSpPr>
          <p:nvPr>
            <p:ph type="title"/>
          </p:nvPr>
        </p:nvSpPr>
        <p:spPr/>
        <p:txBody>
          <a:bodyPr/>
          <a:lstStyle/>
          <a:p>
            <a:r>
              <a:rPr lang="en-US" dirty="0"/>
              <a:t>Review: Recipe for success</a:t>
            </a:r>
          </a:p>
        </p:txBody>
      </p:sp>
      <p:sp>
        <p:nvSpPr>
          <p:cNvPr id="3" name="Content Placeholder 2">
            <a:extLst>
              <a:ext uri="{FF2B5EF4-FFF2-40B4-BE49-F238E27FC236}">
                <a16:creationId xmlns:a16="http://schemas.microsoft.com/office/drawing/2014/main" id="{B22B74F8-8D43-42D7-8973-69D2B7FBA3FD}"/>
              </a:ext>
            </a:extLst>
          </p:cNvPr>
          <p:cNvSpPr>
            <a:spLocks noGrp="1"/>
          </p:cNvSpPr>
          <p:nvPr>
            <p:ph idx="1"/>
          </p:nvPr>
        </p:nvSpPr>
        <p:spPr/>
        <p:txBody>
          <a:bodyPr/>
          <a:lstStyle/>
          <a:p>
            <a:r>
              <a:rPr lang="en-US" dirty="0"/>
              <a:t>Maintain the look and feel of C#</a:t>
            </a:r>
          </a:p>
          <a:p>
            <a:r>
              <a:rPr lang="en-US" dirty="0"/>
              <a:t>Embrace the imperfect history of C#</a:t>
            </a:r>
          </a:p>
          <a:p>
            <a:r>
              <a:rPr lang="en-US" dirty="0"/>
              <a:t>Provide incremental adoption in code bases</a:t>
            </a:r>
          </a:p>
          <a:p>
            <a:r>
              <a:rPr lang="en-US" dirty="0"/>
              <a:t>Support a mixed ecosystem of nullability</a:t>
            </a:r>
          </a:p>
        </p:txBody>
      </p:sp>
    </p:spTree>
    <p:extLst>
      <p:ext uri="{BB962C8B-B14F-4D97-AF65-F5344CB8AC3E}">
        <p14:creationId xmlns:p14="http://schemas.microsoft.com/office/powerpoint/2010/main" val="2118453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6D17-8C3B-405B-988A-B876EB98701B}"/>
              </a:ext>
            </a:extLst>
          </p:cNvPr>
          <p:cNvSpPr>
            <a:spLocks noGrp="1"/>
          </p:cNvSpPr>
          <p:nvPr>
            <p:ph type="title"/>
          </p:nvPr>
        </p:nvSpPr>
        <p:spPr/>
        <p:txBody>
          <a:bodyPr/>
          <a:lstStyle/>
          <a:p>
            <a:r>
              <a:rPr lang="en-US" dirty="0"/>
              <a:t>Non-Nullable Reference Types</a:t>
            </a:r>
          </a:p>
        </p:txBody>
      </p:sp>
      <p:sp>
        <p:nvSpPr>
          <p:cNvPr id="3" name="Text Placeholder 2">
            <a:extLst>
              <a:ext uri="{FF2B5EF4-FFF2-40B4-BE49-F238E27FC236}">
                <a16:creationId xmlns:a16="http://schemas.microsoft.com/office/drawing/2014/main" id="{59856AD0-C95D-486F-84AF-2309BA943020}"/>
              </a:ext>
            </a:extLst>
          </p:cNvPr>
          <p:cNvSpPr>
            <a:spLocks noGrp="1"/>
          </p:cNvSpPr>
          <p:nvPr>
            <p:ph type="body" idx="1"/>
          </p:nvPr>
        </p:nvSpPr>
        <p:spPr/>
        <p:txBody>
          <a:bodyPr/>
          <a:lstStyle/>
          <a:p>
            <a:r>
              <a:rPr lang="en-US" dirty="0"/>
              <a:t>AKA the last two years of the C# team</a:t>
            </a:r>
          </a:p>
        </p:txBody>
      </p:sp>
    </p:spTree>
    <p:extLst>
      <p:ext uri="{BB962C8B-B14F-4D97-AF65-F5344CB8AC3E}">
        <p14:creationId xmlns:p14="http://schemas.microsoft.com/office/powerpoint/2010/main" val="3134376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ABF3EC-B294-4E56-A72D-7DE1D30FBF58}"/>
              </a:ext>
            </a:extLst>
          </p:cNvPr>
          <p:cNvSpPr>
            <a:spLocks noGrp="1"/>
          </p:cNvSpPr>
          <p:nvPr>
            <p:ph type="title"/>
          </p:nvPr>
        </p:nvSpPr>
        <p:spPr/>
        <p:txBody>
          <a:bodyPr/>
          <a:lstStyle/>
          <a:p>
            <a:r>
              <a:rPr lang="en-US" dirty="0"/>
              <a:t>Principles</a:t>
            </a:r>
          </a:p>
        </p:txBody>
      </p:sp>
      <p:sp>
        <p:nvSpPr>
          <p:cNvPr id="5" name="Content Placeholder 4">
            <a:extLst>
              <a:ext uri="{FF2B5EF4-FFF2-40B4-BE49-F238E27FC236}">
                <a16:creationId xmlns:a16="http://schemas.microsoft.com/office/drawing/2014/main" id="{1ABC4559-4033-4243-B336-D4B22522E57C}"/>
              </a:ext>
            </a:extLst>
          </p:cNvPr>
          <p:cNvSpPr>
            <a:spLocks noGrp="1"/>
          </p:cNvSpPr>
          <p:nvPr>
            <p:ph idx="1"/>
          </p:nvPr>
        </p:nvSpPr>
        <p:spPr/>
        <p:txBody>
          <a:bodyPr/>
          <a:lstStyle/>
          <a:p>
            <a:pPr marL="514350" indent="-514350">
              <a:buFont typeface="+mj-lt"/>
              <a:buAutoNum type="arabicPeriod"/>
            </a:pPr>
            <a:r>
              <a:rPr lang="en-US" dirty="0"/>
              <a:t>Non-Nullable Reference types are the default</a:t>
            </a:r>
          </a:p>
          <a:p>
            <a:pPr marL="514350" indent="-514350">
              <a:buFont typeface="+mj-lt"/>
              <a:buAutoNum type="arabicPeriod"/>
            </a:pPr>
            <a:r>
              <a:rPr lang="en-US" dirty="0"/>
              <a:t>Maintain the look and feel of C#</a:t>
            </a:r>
          </a:p>
          <a:p>
            <a:pPr marL="514350" indent="-514350">
              <a:buFont typeface="+mj-lt"/>
              <a:buAutoNum type="arabicPeriod"/>
            </a:pPr>
            <a:r>
              <a:rPr lang="en-US" dirty="0"/>
              <a:t>Leverage existing null checking patterns</a:t>
            </a:r>
          </a:p>
          <a:p>
            <a:pPr marL="514350" indent="-514350">
              <a:buFont typeface="+mj-lt"/>
              <a:buAutoNum type="arabicPeriod"/>
            </a:pPr>
            <a:r>
              <a:rPr lang="en-US" dirty="0"/>
              <a:t>Don’t impact runtime or semantic behavior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15549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Enabling Nullability</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143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914488-C07A-408A-8BE9-480EDA50DE74}"/>
              </a:ext>
            </a:extLst>
          </p:cNvPr>
          <p:cNvSpPr>
            <a:spLocks noGrp="1"/>
          </p:cNvSpPr>
          <p:nvPr>
            <p:ph type="title"/>
          </p:nvPr>
        </p:nvSpPr>
        <p:spPr/>
        <p:txBody>
          <a:bodyPr/>
          <a:lstStyle/>
          <a:p>
            <a:r>
              <a:rPr lang="en-US" dirty="0"/>
              <a:t>Demo: Annotations</a:t>
            </a:r>
          </a:p>
        </p:txBody>
      </p:sp>
      <p:sp>
        <p:nvSpPr>
          <p:cNvPr id="5" name="Text Placeholder 4">
            <a:extLst>
              <a:ext uri="{FF2B5EF4-FFF2-40B4-BE49-F238E27FC236}">
                <a16:creationId xmlns:a16="http://schemas.microsoft.com/office/drawing/2014/main" id="{B08D7DED-34D2-4338-B7A3-B9178FB6A7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0548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8573-7DFD-449F-820F-21F57FCBEF01}"/>
              </a:ext>
            </a:extLst>
          </p:cNvPr>
          <p:cNvSpPr>
            <a:spLocks noGrp="1"/>
          </p:cNvSpPr>
          <p:nvPr>
            <p:ph type="title"/>
          </p:nvPr>
        </p:nvSpPr>
        <p:spPr>
          <a:xfrm>
            <a:off x="838200" y="332467"/>
            <a:ext cx="10515600" cy="1325563"/>
          </a:xfrm>
        </p:spPr>
        <p:txBody>
          <a:bodyPr/>
          <a:lstStyle/>
          <a:p>
            <a:r>
              <a:rPr lang="en-US" dirty="0"/>
              <a:t>Introduction</a:t>
            </a:r>
          </a:p>
        </p:txBody>
      </p:sp>
      <p:sp>
        <p:nvSpPr>
          <p:cNvPr id="3" name="Content Placeholder 2">
            <a:extLst>
              <a:ext uri="{FF2B5EF4-FFF2-40B4-BE49-F238E27FC236}">
                <a16:creationId xmlns:a16="http://schemas.microsoft.com/office/drawing/2014/main" id="{DC1A59ED-3C4C-49BE-91E8-546BF0C76563}"/>
              </a:ext>
            </a:extLst>
          </p:cNvPr>
          <p:cNvSpPr>
            <a:spLocks noGrp="1"/>
          </p:cNvSpPr>
          <p:nvPr>
            <p:ph idx="1"/>
          </p:nvPr>
        </p:nvSpPr>
        <p:spPr/>
        <p:txBody>
          <a:bodyPr/>
          <a:lstStyle/>
          <a:p>
            <a:r>
              <a:rPr lang="en-US" dirty="0"/>
              <a:t>Working in programming languages at Microsoft for ~13 years</a:t>
            </a:r>
          </a:p>
          <a:p>
            <a:r>
              <a:rPr lang="en-US" dirty="0"/>
              <a:t>Developer lead on the C# compiler</a:t>
            </a:r>
          </a:p>
          <a:p>
            <a:r>
              <a:rPr lang="en-US" dirty="0"/>
              <a:t>Member of the C# language design team</a:t>
            </a:r>
          </a:p>
          <a:p>
            <a:pPr marL="0" indent="0">
              <a:buNone/>
            </a:pPr>
            <a:endParaRPr lang="en-US" dirty="0"/>
          </a:p>
        </p:txBody>
      </p:sp>
    </p:spTree>
    <p:extLst>
      <p:ext uri="{BB962C8B-B14F-4D97-AF65-F5344CB8AC3E}">
        <p14:creationId xmlns:p14="http://schemas.microsoft.com/office/powerpoint/2010/main" val="209018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Mixed ecosystem</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4091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B01C-0897-455D-BFF3-DA7B6269B410}"/>
              </a:ext>
            </a:extLst>
          </p:cNvPr>
          <p:cNvSpPr>
            <a:spLocks noGrp="1"/>
          </p:cNvSpPr>
          <p:nvPr>
            <p:ph type="title"/>
          </p:nvPr>
        </p:nvSpPr>
        <p:spPr/>
        <p:txBody>
          <a:bodyPr/>
          <a:lstStyle/>
          <a:p>
            <a:r>
              <a:rPr lang="en-US" dirty="0"/>
              <a:t>Demo: Constructors</a:t>
            </a:r>
          </a:p>
        </p:txBody>
      </p:sp>
      <p:sp>
        <p:nvSpPr>
          <p:cNvPr id="3" name="Text Placeholder 2">
            <a:extLst>
              <a:ext uri="{FF2B5EF4-FFF2-40B4-BE49-F238E27FC236}">
                <a16:creationId xmlns:a16="http://schemas.microsoft.com/office/drawing/2014/main" id="{6C7E56A1-E3F0-4266-B7A3-C17E1A09E4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63354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Flow analysis Annotations</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2825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Flow analysis Properties</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6625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Flow analysis Switch</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9447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3F27-26DF-4C9D-8B09-B81AED0F75C4}"/>
              </a:ext>
            </a:extLst>
          </p:cNvPr>
          <p:cNvSpPr>
            <a:spLocks noGrp="1"/>
          </p:cNvSpPr>
          <p:nvPr>
            <p:ph type="title"/>
          </p:nvPr>
        </p:nvSpPr>
        <p:spPr/>
        <p:txBody>
          <a:bodyPr/>
          <a:lstStyle/>
          <a:p>
            <a:r>
              <a:rPr lang="en-US" dirty="0"/>
              <a:t>Demo: READ ONLY ONCE</a:t>
            </a:r>
          </a:p>
        </p:txBody>
      </p:sp>
      <p:sp>
        <p:nvSpPr>
          <p:cNvPr id="3" name="Text Placeholder 2">
            <a:extLst>
              <a:ext uri="{FF2B5EF4-FFF2-40B4-BE49-F238E27FC236}">
                <a16:creationId xmlns:a16="http://schemas.microsoft.com/office/drawing/2014/main" id="{65CB5D45-FE50-4980-80C8-1201CBE18D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2060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3F27-26DF-4C9D-8B09-B81AED0F75C4}"/>
              </a:ext>
            </a:extLst>
          </p:cNvPr>
          <p:cNvSpPr>
            <a:spLocks noGrp="1"/>
          </p:cNvSpPr>
          <p:nvPr>
            <p:ph type="title"/>
          </p:nvPr>
        </p:nvSpPr>
        <p:spPr/>
        <p:txBody>
          <a:bodyPr/>
          <a:lstStyle/>
          <a:p>
            <a:r>
              <a:rPr lang="en-US" dirty="0"/>
              <a:t>Demo: EMBRACE NON-NULL</a:t>
            </a:r>
          </a:p>
        </p:txBody>
      </p:sp>
      <p:sp>
        <p:nvSpPr>
          <p:cNvPr id="3" name="Text Placeholder 2">
            <a:extLst>
              <a:ext uri="{FF2B5EF4-FFF2-40B4-BE49-F238E27FC236}">
                <a16:creationId xmlns:a16="http://schemas.microsoft.com/office/drawing/2014/main" id="{65CB5D45-FE50-4980-80C8-1201CBE18D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2684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Attributes</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7747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A3244-F1EB-4032-B68E-CC4878D7D1BE}"/>
              </a:ext>
            </a:extLst>
          </p:cNvPr>
          <p:cNvSpPr>
            <a:spLocks noGrp="1"/>
          </p:cNvSpPr>
          <p:nvPr>
            <p:ph type="title"/>
          </p:nvPr>
        </p:nvSpPr>
        <p:spPr/>
        <p:txBody>
          <a:bodyPr/>
          <a:lstStyle/>
          <a:p>
            <a:r>
              <a:rPr lang="en-US" dirty="0"/>
              <a:t>Demo: Framework</a:t>
            </a:r>
          </a:p>
        </p:txBody>
      </p:sp>
      <p:sp>
        <p:nvSpPr>
          <p:cNvPr id="5" name="Text Placeholder 4">
            <a:extLst>
              <a:ext uri="{FF2B5EF4-FFF2-40B4-BE49-F238E27FC236}">
                <a16:creationId xmlns:a16="http://schemas.microsoft.com/office/drawing/2014/main" id="{D3D8E9C8-8644-4140-BC23-D200892701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437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B427-A76F-4C20-97E9-924BD42A35E1}"/>
              </a:ext>
            </a:extLst>
          </p:cNvPr>
          <p:cNvSpPr>
            <a:spLocks noGrp="1"/>
          </p:cNvSpPr>
          <p:nvPr>
            <p:ph type="title"/>
          </p:nvPr>
        </p:nvSpPr>
        <p:spPr/>
        <p:txBody>
          <a:bodyPr/>
          <a:lstStyle/>
          <a:p>
            <a:r>
              <a:rPr lang="en-US" dirty="0"/>
              <a:t>Demo: The most meta PR </a:t>
            </a:r>
          </a:p>
        </p:txBody>
      </p:sp>
      <p:sp>
        <p:nvSpPr>
          <p:cNvPr id="3" name="Text Placeholder 2">
            <a:extLst>
              <a:ext uri="{FF2B5EF4-FFF2-40B4-BE49-F238E27FC236}">
                <a16:creationId xmlns:a16="http://schemas.microsoft.com/office/drawing/2014/main" id="{084672A7-BC82-4621-A2FE-8661E02D32C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426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5B5BD9-772C-461C-86F0-9537A0B0314B}"/>
              </a:ext>
            </a:extLst>
          </p:cNvPr>
          <p:cNvSpPr>
            <a:spLocks noGrp="1"/>
          </p:cNvSpPr>
          <p:nvPr>
            <p:ph type="title"/>
          </p:nvPr>
        </p:nvSpPr>
        <p:spPr/>
        <p:txBody>
          <a:bodyPr/>
          <a:lstStyle/>
          <a:p>
            <a:r>
              <a:rPr lang="en-US" dirty="0"/>
              <a:t>Designing Nullability</a:t>
            </a:r>
          </a:p>
        </p:txBody>
      </p:sp>
      <p:sp>
        <p:nvSpPr>
          <p:cNvPr id="5" name="Text Placeholder 4">
            <a:extLst>
              <a:ext uri="{FF2B5EF4-FFF2-40B4-BE49-F238E27FC236}">
                <a16:creationId xmlns:a16="http://schemas.microsoft.com/office/drawing/2014/main" id="{1FA905E7-6475-490E-B372-7BCDE5D2BB8D}"/>
              </a:ext>
            </a:extLst>
          </p:cNvPr>
          <p:cNvSpPr>
            <a:spLocks noGrp="1"/>
          </p:cNvSpPr>
          <p:nvPr>
            <p:ph type="body" idx="1"/>
          </p:nvPr>
        </p:nvSpPr>
        <p:spPr/>
        <p:txBody>
          <a:bodyPr/>
          <a:lstStyle/>
          <a:p>
            <a:r>
              <a:rPr lang="en-US" dirty="0"/>
              <a:t>Thinking about nullability in the landscape of C# </a:t>
            </a:r>
          </a:p>
        </p:txBody>
      </p:sp>
    </p:spTree>
    <p:extLst>
      <p:ext uri="{BB962C8B-B14F-4D97-AF65-F5344CB8AC3E}">
        <p14:creationId xmlns:p14="http://schemas.microsoft.com/office/powerpoint/2010/main" val="3005030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B393-013C-4622-BE90-C2C830BCD42D}"/>
              </a:ext>
            </a:extLst>
          </p:cNvPr>
          <p:cNvSpPr>
            <a:spLocks noGrp="1"/>
          </p:cNvSpPr>
          <p:nvPr>
            <p:ph type="title"/>
          </p:nvPr>
        </p:nvSpPr>
        <p:spPr/>
        <p:txBody>
          <a:bodyPr/>
          <a:lstStyle/>
          <a:p>
            <a:r>
              <a:rPr lang="en-US" dirty="0"/>
              <a:t>Null Behaviors</a:t>
            </a:r>
          </a:p>
        </p:txBody>
      </p:sp>
      <p:sp>
        <p:nvSpPr>
          <p:cNvPr id="3" name="Content Placeholder 2">
            <a:extLst>
              <a:ext uri="{FF2B5EF4-FFF2-40B4-BE49-F238E27FC236}">
                <a16:creationId xmlns:a16="http://schemas.microsoft.com/office/drawing/2014/main" id="{471273E2-57AA-4C03-BAE7-ABA445A39A9D}"/>
              </a:ext>
            </a:extLst>
          </p:cNvPr>
          <p:cNvSpPr>
            <a:spLocks noGrp="1"/>
          </p:cNvSpPr>
          <p:nvPr>
            <p:ph idx="1"/>
          </p:nvPr>
        </p:nvSpPr>
        <p:spPr/>
        <p:txBody>
          <a:bodyPr>
            <a:normAutofit lnSpcReduction="10000"/>
          </a:bodyPr>
          <a:lstStyle/>
          <a:p>
            <a:r>
              <a:rPr lang="en-US" dirty="0"/>
              <a:t>Issue Warning</a:t>
            </a:r>
          </a:p>
          <a:p>
            <a:pPr lvl="1"/>
            <a:r>
              <a:rPr lang="en-US" dirty="0"/>
              <a:t>Assigning or passing null to non-nullable reference type</a:t>
            </a:r>
          </a:p>
          <a:p>
            <a:pPr lvl="1"/>
            <a:r>
              <a:rPr lang="en-US" dirty="0"/>
              <a:t>Assigning or passing nullable reference type to non-nullable one</a:t>
            </a:r>
          </a:p>
          <a:p>
            <a:pPr lvl="1"/>
            <a:r>
              <a:rPr lang="en-US" dirty="0"/>
              <a:t>Using default(T) for a non-nullable reference type</a:t>
            </a:r>
          </a:p>
          <a:p>
            <a:pPr lvl="1"/>
            <a:r>
              <a:rPr lang="en-US" dirty="0"/>
              <a:t>Using an instance method or field on a possibly null reference type</a:t>
            </a:r>
          </a:p>
          <a:p>
            <a:pPr lvl="1"/>
            <a:r>
              <a:rPr lang="en-US" dirty="0"/>
              <a:t>Failing to assign non-nullable field in class constructor</a:t>
            </a:r>
          </a:p>
          <a:p>
            <a:r>
              <a:rPr lang="en-US" dirty="0"/>
              <a:t>No Warning</a:t>
            </a:r>
          </a:p>
          <a:p>
            <a:pPr lvl="1"/>
            <a:r>
              <a:rPr lang="en-US" dirty="0"/>
              <a:t>Creating an array of a non-nullable reference type: new string[14]</a:t>
            </a:r>
          </a:p>
          <a:p>
            <a:pPr lvl="1"/>
            <a:r>
              <a:rPr lang="en-US" dirty="0"/>
              <a:t>Creating a struct where field is non-nullable reference type</a:t>
            </a:r>
          </a:p>
        </p:txBody>
      </p:sp>
    </p:spTree>
    <p:extLst>
      <p:ext uri="{BB962C8B-B14F-4D97-AF65-F5344CB8AC3E}">
        <p14:creationId xmlns:p14="http://schemas.microsoft.com/office/powerpoint/2010/main" val="4061016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9877DC-ECEF-434B-A33E-6DB7B337B31C}"/>
              </a:ext>
            </a:extLst>
          </p:cNvPr>
          <p:cNvSpPr>
            <a:spLocks noGrp="1"/>
          </p:cNvSpPr>
          <p:nvPr>
            <p:ph type="title"/>
          </p:nvPr>
        </p:nvSpPr>
        <p:spPr/>
        <p:txBody>
          <a:bodyPr/>
          <a:lstStyle/>
          <a:p>
            <a:r>
              <a:rPr lang="en-US" dirty="0"/>
              <a:t>Review</a:t>
            </a:r>
          </a:p>
        </p:txBody>
      </p:sp>
      <p:sp>
        <p:nvSpPr>
          <p:cNvPr id="5" name="Content Placeholder 4">
            <a:extLst>
              <a:ext uri="{FF2B5EF4-FFF2-40B4-BE49-F238E27FC236}">
                <a16:creationId xmlns:a16="http://schemas.microsoft.com/office/drawing/2014/main" id="{AA1916B1-4932-4BAA-ABED-022B952DDD40}"/>
              </a:ext>
            </a:extLst>
          </p:cNvPr>
          <p:cNvSpPr>
            <a:spLocks noGrp="1"/>
          </p:cNvSpPr>
          <p:nvPr>
            <p:ph idx="1"/>
          </p:nvPr>
        </p:nvSpPr>
        <p:spPr/>
        <p:txBody>
          <a:bodyPr/>
          <a:lstStyle/>
          <a:p>
            <a:r>
              <a:rPr lang="en-US" dirty="0"/>
              <a:t>The ? annotation allows developers to express intent around null</a:t>
            </a:r>
          </a:p>
          <a:p>
            <a:r>
              <a:rPr lang="en-US" dirty="0"/>
              <a:t>The compiler recognizes and learns from existing null checks</a:t>
            </a:r>
          </a:p>
          <a:p>
            <a:r>
              <a:rPr lang="en-US" dirty="0"/>
              <a:t>Framework annotations push your code to null safety</a:t>
            </a:r>
          </a:p>
        </p:txBody>
      </p:sp>
    </p:spTree>
    <p:extLst>
      <p:ext uri="{BB962C8B-B14F-4D97-AF65-F5344CB8AC3E}">
        <p14:creationId xmlns:p14="http://schemas.microsoft.com/office/powerpoint/2010/main" val="425463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55BD-AAB1-49F2-9EBA-F2C81724F779}"/>
              </a:ext>
            </a:extLst>
          </p:cNvPr>
          <p:cNvSpPr>
            <a:spLocks noGrp="1"/>
          </p:cNvSpPr>
          <p:nvPr>
            <p:ph type="title"/>
          </p:nvPr>
        </p:nvSpPr>
        <p:spPr/>
        <p:txBody>
          <a:bodyPr/>
          <a:lstStyle/>
          <a:p>
            <a:r>
              <a:rPr lang="en-US" dirty="0"/>
              <a:t>State of Nullability in .NET</a:t>
            </a:r>
          </a:p>
        </p:txBody>
      </p:sp>
      <p:sp>
        <p:nvSpPr>
          <p:cNvPr id="3" name="Text Placeholder 2">
            <a:extLst>
              <a:ext uri="{FF2B5EF4-FFF2-40B4-BE49-F238E27FC236}">
                <a16:creationId xmlns:a16="http://schemas.microsoft.com/office/drawing/2014/main" id="{FF39A202-F798-49F5-8D9C-9A8E99D819AB}"/>
              </a:ext>
            </a:extLst>
          </p:cNvPr>
          <p:cNvSpPr>
            <a:spLocks noGrp="1"/>
          </p:cNvSpPr>
          <p:nvPr>
            <p:ph type="body" idx="1"/>
          </p:nvPr>
        </p:nvSpPr>
        <p:spPr/>
        <p:txBody>
          <a:bodyPr/>
          <a:lstStyle/>
          <a:p>
            <a:r>
              <a:rPr lang="en-US" dirty="0"/>
              <a:t>Unhandled exception. </a:t>
            </a:r>
            <a:r>
              <a:rPr lang="en-US" dirty="0" err="1"/>
              <a:t>System.NullReferenceException</a:t>
            </a:r>
            <a:r>
              <a:rPr lang="en-US" dirty="0"/>
              <a:t>: Object reference not set to an instance of an object.</a:t>
            </a:r>
          </a:p>
        </p:txBody>
      </p:sp>
    </p:spTree>
    <p:extLst>
      <p:ext uri="{BB962C8B-B14F-4D97-AF65-F5344CB8AC3E}">
        <p14:creationId xmlns:p14="http://schemas.microsoft.com/office/powerpoint/2010/main" val="1920316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BC4D4-7EEB-4F1D-9973-3C1D54BF038C}"/>
              </a:ext>
            </a:extLst>
          </p:cNvPr>
          <p:cNvSpPr>
            <a:spLocks noGrp="1"/>
          </p:cNvSpPr>
          <p:nvPr>
            <p:ph type="title"/>
          </p:nvPr>
        </p:nvSpPr>
        <p:spPr/>
        <p:txBody>
          <a:bodyPr/>
          <a:lstStyle/>
          <a:p>
            <a:r>
              <a:rPr lang="en-US" dirty="0"/>
              <a:t>.NET Core 3.0</a:t>
            </a:r>
          </a:p>
        </p:txBody>
      </p:sp>
      <p:sp>
        <p:nvSpPr>
          <p:cNvPr id="5" name="Content Placeholder 4">
            <a:extLst>
              <a:ext uri="{FF2B5EF4-FFF2-40B4-BE49-F238E27FC236}">
                <a16:creationId xmlns:a16="http://schemas.microsoft.com/office/drawing/2014/main" id="{D0A1F9A1-E71B-4064-92AB-ADE264FECB2C}"/>
              </a:ext>
            </a:extLst>
          </p:cNvPr>
          <p:cNvSpPr>
            <a:spLocks noGrp="1"/>
          </p:cNvSpPr>
          <p:nvPr>
            <p:ph idx="1"/>
          </p:nvPr>
        </p:nvSpPr>
        <p:spPr/>
        <p:txBody>
          <a:bodyPr>
            <a:normAutofit lnSpcReduction="10000"/>
          </a:bodyPr>
          <a:lstStyle/>
          <a:p>
            <a:r>
              <a:rPr lang="en-US" dirty="0"/>
              <a:t>Ships C# 8 with support for nullable reference types</a:t>
            </a:r>
          </a:p>
          <a:p>
            <a:r>
              <a:rPr lang="en-US" dirty="0"/>
              <a:t>.NET SDK partially null annotated</a:t>
            </a:r>
          </a:p>
          <a:p>
            <a:pPr lvl="1"/>
            <a:r>
              <a:rPr lang="en-US" dirty="0" err="1"/>
              <a:t>Corelib</a:t>
            </a:r>
            <a:r>
              <a:rPr lang="en-US" dirty="0"/>
              <a:t> has nullable annotations (10K additions)</a:t>
            </a:r>
          </a:p>
          <a:p>
            <a:pPr lvl="1"/>
            <a:r>
              <a:rPr lang="en-US" dirty="0"/>
              <a:t>Remaining SDK largely unannotated</a:t>
            </a:r>
          </a:p>
          <a:p>
            <a:pPr lvl="1"/>
            <a:r>
              <a:rPr lang="en-US" dirty="0"/>
              <a:t>Temporary state due to time limitations</a:t>
            </a:r>
          </a:p>
          <a:p>
            <a:pPr lvl="1"/>
            <a:r>
              <a:rPr lang="en-US" dirty="0">
                <a:hlinkClick r:id="rId3"/>
              </a:rPr>
              <a:t>https://github.com/dotnet/corefx/issues/40623</a:t>
            </a:r>
            <a:endParaRPr lang="en-US" dirty="0"/>
          </a:p>
          <a:p>
            <a:r>
              <a:rPr lang="en-US" dirty="0"/>
              <a:t>.NET Ecosystem partially annotated</a:t>
            </a:r>
          </a:p>
          <a:p>
            <a:r>
              <a:rPr lang="en-US" dirty="0"/>
              <a:t>.NET Desktop is not annotated</a:t>
            </a:r>
          </a:p>
          <a:p>
            <a:pPr lvl="1"/>
            <a:endParaRPr lang="en-US" dirty="0"/>
          </a:p>
          <a:p>
            <a:endParaRPr lang="en-US" dirty="0"/>
          </a:p>
        </p:txBody>
      </p:sp>
    </p:spTree>
    <p:extLst>
      <p:ext uri="{BB962C8B-B14F-4D97-AF65-F5344CB8AC3E}">
        <p14:creationId xmlns:p14="http://schemas.microsoft.com/office/powerpoint/2010/main" val="263406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9DA6-732D-431B-856E-F61DFFB110F7}"/>
              </a:ext>
            </a:extLst>
          </p:cNvPr>
          <p:cNvSpPr>
            <a:spLocks noGrp="1"/>
          </p:cNvSpPr>
          <p:nvPr>
            <p:ph type="title"/>
          </p:nvPr>
        </p:nvSpPr>
        <p:spPr/>
        <p:txBody>
          <a:bodyPr/>
          <a:lstStyle/>
          <a:p>
            <a:r>
              <a:rPr lang="en-US" dirty="0"/>
              <a:t>.NET and Nullability Going Forward</a:t>
            </a:r>
          </a:p>
        </p:txBody>
      </p:sp>
      <p:sp>
        <p:nvSpPr>
          <p:cNvPr id="3" name="Content Placeholder 2">
            <a:extLst>
              <a:ext uri="{FF2B5EF4-FFF2-40B4-BE49-F238E27FC236}">
                <a16:creationId xmlns:a16="http://schemas.microsoft.com/office/drawing/2014/main" id="{DE682499-F434-4CA4-AF0E-6A59679BDA87}"/>
              </a:ext>
            </a:extLst>
          </p:cNvPr>
          <p:cNvSpPr>
            <a:spLocks noGrp="1"/>
          </p:cNvSpPr>
          <p:nvPr>
            <p:ph idx="1"/>
          </p:nvPr>
        </p:nvSpPr>
        <p:spPr/>
        <p:txBody>
          <a:bodyPr>
            <a:normAutofit/>
          </a:bodyPr>
          <a:lstStyle/>
          <a:p>
            <a:r>
              <a:rPr lang="en-US" dirty="0"/>
              <a:t>Nullable Rollout Phase</a:t>
            </a:r>
          </a:p>
          <a:p>
            <a:pPr lvl="1"/>
            <a:r>
              <a:rPr lang="en-US" dirty="0"/>
              <a:t>Time between .NET Core 3.0 and .NET 5</a:t>
            </a:r>
          </a:p>
          <a:p>
            <a:pPr lvl="1"/>
            <a:r>
              <a:rPr lang="en-US" dirty="0"/>
              <a:t>Goal is getting all relevant parts of .NET SDK Annotated</a:t>
            </a:r>
          </a:p>
          <a:p>
            <a:r>
              <a:rPr lang="en-US" dirty="0"/>
              <a:t>Encouraging ecosystem to add annotations in this timeframe</a:t>
            </a:r>
          </a:p>
          <a:p>
            <a:r>
              <a:rPr lang="en-US" dirty="0"/>
              <a:t>Affect on early adopters of nullability</a:t>
            </a:r>
          </a:p>
          <a:p>
            <a:pPr lvl="1"/>
            <a:r>
              <a:rPr lang="en-US" dirty="0"/>
              <a:t>Will likely see new warnings as annotations are added</a:t>
            </a:r>
          </a:p>
          <a:p>
            <a:pPr lvl="1"/>
            <a:r>
              <a:rPr lang="en-US" dirty="0"/>
              <a:t>Will be proportional to the APIs consumed</a:t>
            </a:r>
          </a:p>
          <a:p>
            <a:endParaRPr lang="en-US" dirty="0"/>
          </a:p>
        </p:txBody>
      </p:sp>
    </p:spTree>
    <p:extLst>
      <p:ext uri="{BB962C8B-B14F-4D97-AF65-F5344CB8AC3E}">
        <p14:creationId xmlns:p14="http://schemas.microsoft.com/office/powerpoint/2010/main" val="10814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61948-F871-46B0-BA45-D80F1A1ED1B7}"/>
              </a:ext>
            </a:extLst>
          </p:cNvPr>
          <p:cNvSpPr>
            <a:spLocks noGrp="1"/>
          </p:cNvSpPr>
          <p:nvPr>
            <p:ph type="title"/>
          </p:nvPr>
        </p:nvSpPr>
        <p:spPr/>
        <p:txBody>
          <a:bodyPr/>
          <a:lstStyle/>
          <a:p>
            <a:r>
              <a:rPr lang="en-US" dirty="0"/>
              <a:t>Recommendation for library authors</a:t>
            </a:r>
          </a:p>
        </p:txBody>
      </p:sp>
      <p:sp>
        <p:nvSpPr>
          <p:cNvPr id="3" name="Content Placeholder 2">
            <a:extLst>
              <a:ext uri="{FF2B5EF4-FFF2-40B4-BE49-F238E27FC236}">
                <a16:creationId xmlns:a16="http://schemas.microsoft.com/office/drawing/2014/main" id="{883F1DC3-E2D7-4F19-A387-4B9E324B8CEF}"/>
              </a:ext>
            </a:extLst>
          </p:cNvPr>
          <p:cNvSpPr>
            <a:spLocks noGrp="1"/>
          </p:cNvSpPr>
          <p:nvPr>
            <p:ph idx="1"/>
          </p:nvPr>
        </p:nvSpPr>
        <p:spPr/>
        <p:txBody>
          <a:bodyPr/>
          <a:lstStyle/>
          <a:p>
            <a:r>
              <a:rPr lang="en-US" dirty="0"/>
              <a:t>Annotate libraries during the nullable rollout phase</a:t>
            </a:r>
          </a:p>
          <a:p>
            <a:r>
              <a:rPr lang="en-US" dirty="0"/>
              <a:t>Consider multi-targeting​</a:t>
            </a:r>
          </a:p>
          <a:p>
            <a:pPr lvl="1"/>
            <a:r>
              <a:rPr lang="en-US" dirty="0"/>
              <a:t>.NET Core 3.0 for nullable annotations​</a:t>
            </a:r>
          </a:p>
          <a:p>
            <a:pPr lvl="1"/>
            <a:r>
              <a:rPr lang="en-US" dirty="0"/>
              <a:t>.NET Standard 2.0 for reach​</a:t>
            </a:r>
          </a:p>
          <a:p>
            <a:pPr lvl="1"/>
            <a:r>
              <a:rPr lang="en-US" dirty="0"/>
              <a:t>Enable nullable warnings for .NET Core 3.0</a:t>
            </a:r>
          </a:p>
          <a:p>
            <a:pPr lvl="1"/>
            <a:r>
              <a:rPr lang="en-US" dirty="0"/>
              <a:t>Disable nullable warnings for .NET Standard 2.0</a:t>
            </a:r>
          </a:p>
        </p:txBody>
      </p:sp>
    </p:spTree>
    <p:extLst>
      <p:ext uri="{BB962C8B-B14F-4D97-AF65-F5344CB8AC3E}">
        <p14:creationId xmlns:p14="http://schemas.microsoft.com/office/powerpoint/2010/main" val="1276313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7778-C74A-40A4-BE1C-9E9B6E23321B}"/>
              </a:ext>
            </a:extLst>
          </p:cNvPr>
          <p:cNvSpPr>
            <a:spLocks noGrp="1"/>
          </p:cNvSpPr>
          <p:nvPr>
            <p:ph type="title"/>
          </p:nvPr>
        </p:nvSpPr>
        <p:spPr/>
        <p:txBody>
          <a:bodyPr/>
          <a:lstStyle/>
          <a:p>
            <a:r>
              <a:rPr lang="en-US" dirty="0"/>
              <a:t>Adoption Strategies</a:t>
            </a:r>
          </a:p>
        </p:txBody>
      </p:sp>
      <p:sp>
        <p:nvSpPr>
          <p:cNvPr id="3" name="Content Placeholder 2">
            <a:extLst>
              <a:ext uri="{FF2B5EF4-FFF2-40B4-BE49-F238E27FC236}">
                <a16:creationId xmlns:a16="http://schemas.microsoft.com/office/drawing/2014/main" id="{60938FDD-FF4A-4B84-BB83-921D645AAF6B}"/>
              </a:ext>
            </a:extLst>
          </p:cNvPr>
          <p:cNvSpPr>
            <a:spLocks noGrp="1"/>
          </p:cNvSpPr>
          <p:nvPr>
            <p:ph idx="1"/>
          </p:nvPr>
        </p:nvSpPr>
        <p:spPr/>
        <p:txBody>
          <a:bodyPr/>
          <a:lstStyle/>
          <a:p>
            <a:r>
              <a:rPr lang="en-US" dirty="0"/>
              <a:t>Annotate entire code base at once</a:t>
            </a:r>
          </a:p>
          <a:p>
            <a:pPr lvl="1"/>
            <a:r>
              <a:rPr lang="en-US" dirty="0"/>
              <a:t>Recommend limiting to 100 files </a:t>
            </a:r>
          </a:p>
          <a:p>
            <a:r>
              <a:rPr lang="en-US" dirty="0"/>
              <a:t>Dependency Order</a:t>
            </a:r>
          </a:p>
          <a:p>
            <a:pPr lvl="1"/>
            <a:r>
              <a:rPr lang="en-US" dirty="0"/>
              <a:t>Start root project and move outwards</a:t>
            </a:r>
          </a:p>
          <a:p>
            <a:pPr lvl="1"/>
            <a:r>
              <a:rPr lang="en-US" dirty="0"/>
              <a:t>Annotate one project until done then move to next</a:t>
            </a:r>
          </a:p>
          <a:p>
            <a:r>
              <a:rPr lang="en-US" dirty="0"/>
              <a:t>Annotate as changed</a:t>
            </a:r>
          </a:p>
          <a:p>
            <a:pPr lvl="1"/>
            <a:r>
              <a:rPr lang="en-US" dirty="0"/>
              <a:t>Every bug fix must add #nullable to files it changes</a:t>
            </a:r>
          </a:p>
          <a:p>
            <a:pPr lvl="1"/>
            <a:endParaRPr lang="en-US" dirty="0"/>
          </a:p>
        </p:txBody>
      </p:sp>
    </p:spTree>
    <p:extLst>
      <p:ext uri="{BB962C8B-B14F-4D97-AF65-F5344CB8AC3E}">
        <p14:creationId xmlns:p14="http://schemas.microsoft.com/office/powerpoint/2010/main" val="3829624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7778-C74A-40A4-BE1C-9E9B6E23321B}"/>
              </a:ext>
            </a:extLst>
          </p:cNvPr>
          <p:cNvSpPr>
            <a:spLocks noGrp="1"/>
          </p:cNvSpPr>
          <p:nvPr>
            <p:ph type="title"/>
          </p:nvPr>
        </p:nvSpPr>
        <p:spPr/>
        <p:txBody>
          <a:bodyPr/>
          <a:lstStyle/>
          <a:p>
            <a:r>
              <a:rPr lang="en-US" dirty="0"/>
              <a:t>Adoption Examples</a:t>
            </a:r>
          </a:p>
        </p:txBody>
      </p:sp>
      <p:sp>
        <p:nvSpPr>
          <p:cNvPr id="3" name="Content Placeholder 2">
            <a:extLst>
              <a:ext uri="{FF2B5EF4-FFF2-40B4-BE49-F238E27FC236}">
                <a16:creationId xmlns:a16="http://schemas.microsoft.com/office/drawing/2014/main" id="{60938FDD-FF4A-4B84-BB83-921D645AAF6B}"/>
              </a:ext>
            </a:extLst>
          </p:cNvPr>
          <p:cNvSpPr>
            <a:spLocks noGrp="1"/>
          </p:cNvSpPr>
          <p:nvPr>
            <p:ph idx="1"/>
          </p:nvPr>
        </p:nvSpPr>
        <p:spPr/>
        <p:txBody>
          <a:bodyPr/>
          <a:lstStyle/>
          <a:p>
            <a:r>
              <a:rPr lang="en-US" dirty="0"/>
              <a:t>All at once</a:t>
            </a:r>
          </a:p>
          <a:p>
            <a:pPr lvl="1"/>
            <a:r>
              <a:rPr lang="en-US" dirty="0"/>
              <a:t>vs-threading </a:t>
            </a:r>
            <a:r>
              <a:rPr lang="en-US" dirty="0">
                <a:hlinkClick r:id="rId3"/>
              </a:rPr>
              <a:t>89 files</a:t>
            </a:r>
            <a:endParaRPr lang="en-US" dirty="0"/>
          </a:p>
          <a:p>
            <a:r>
              <a:rPr lang="en-US" dirty="0"/>
              <a:t>Divide and Conquer</a:t>
            </a:r>
          </a:p>
          <a:p>
            <a:pPr lvl="1"/>
            <a:r>
              <a:rPr lang="en-US" dirty="0"/>
              <a:t>.NET SDK 3.0 </a:t>
            </a:r>
            <a:r>
              <a:rPr lang="en-US" dirty="0">
                <a:hlinkClick r:id="rId4"/>
              </a:rPr>
              <a:t>annotations</a:t>
            </a:r>
            <a:endParaRPr lang="en-US" dirty="0"/>
          </a:p>
          <a:p>
            <a:pPr lvl="1"/>
            <a:r>
              <a:rPr lang="en-US" dirty="0"/>
              <a:t>.NET SDK 5.0 </a:t>
            </a:r>
            <a:r>
              <a:rPr lang="en-US" dirty="0">
                <a:hlinkClick r:id="rId5"/>
              </a:rPr>
              <a:t>annotations</a:t>
            </a:r>
            <a:endParaRPr lang="en-US" dirty="0"/>
          </a:p>
          <a:p>
            <a:r>
              <a:rPr lang="en-US" dirty="0"/>
              <a:t>Annotate as changed</a:t>
            </a:r>
          </a:p>
          <a:p>
            <a:pPr lvl="1"/>
            <a:r>
              <a:rPr lang="en-US" dirty="0"/>
              <a:t>C# compiler + IDE </a:t>
            </a:r>
            <a:r>
              <a:rPr lang="en-US" dirty="0">
                <a:hlinkClick r:id="rId6"/>
              </a:rPr>
              <a:t>annotations</a:t>
            </a:r>
            <a:r>
              <a:rPr lang="en-US" dirty="0"/>
              <a:t> </a:t>
            </a:r>
          </a:p>
        </p:txBody>
      </p:sp>
    </p:spTree>
    <p:extLst>
      <p:ext uri="{BB962C8B-B14F-4D97-AF65-F5344CB8AC3E}">
        <p14:creationId xmlns:p14="http://schemas.microsoft.com/office/powerpoint/2010/main" val="3742441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EA6C-B282-4BCD-802D-239C098024FB}"/>
              </a:ext>
            </a:extLst>
          </p:cNvPr>
          <p:cNvSpPr>
            <a:spLocks noGrp="1"/>
          </p:cNvSpPr>
          <p:nvPr>
            <p:ph type="title"/>
          </p:nvPr>
        </p:nvSpPr>
        <p:spPr/>
        <p:txBody>
          <a:bodyPr/>
          <a:lstStyle/>
          <a:p>
            <a:r>
              <a:rPr lang="en-US" dirty="0"/>
              <a:t>More Resources (1)</a:t>
            </a:r>
          </a:p>
        </p:txBody>
      </p:sp>
      <p:sp>
        <p:nvSpPr>
          <p:cNvPr id="3" name="Content Placeholder 2">
            <a:extLst>
              <a:ext uri="{FF2B5EF4-FFF2-40B4-BE49-F238E27FC236}">
                <a16:creationId xmlns:a16="http://schemas.microsoft.com/office/drawing/2014/main" id="{134CF86E-C132-42C8-A730-6E23C33CEBE1}"/>
              </a:ext>
            </a:extLst>
          </p:cNvPr>
          <p:cNvSpPr>
            <a:spLocks noGrp="1"/>
          </p:cNvSpPr>
          <p:nvPr>
            <p:ph idx="1"/>
          </p:nvPr>
        </p:nvSpPr>
        <p:spPr/>
        <p:txBody>
          <a:bodyPr>
            <a:normAutofit/>
          </a:bodyPr>
          <a:lstStyle/>
          <a:p>
            <a:pPr marL="0" indent="0" fontAlgn="base">
              <a:buNone/>
            </a:pPr>
            <a:r>
              <a:rPr lang="en-US" dirty="0"/>
              <a:t>Blog posts:​</a:t>
            </a:r>
          </a:p>
          <a:p>
            <a:pPr fontAlgn="base"/>
            <a:r>
              <a:rPr lang="en-US" dirty="0"/>
              <a:t>Try out Nullable Reference Types: </a:t>
            </a:r>
            <a:r>
              <a:rPr lang="en-US" u="sng" dirty="0">
                <a:hlinkClick r:id="rId3"/>
              </a:rPr>
              <a:t>devblogs.microsoft.com/dotnet/try-out-nullable-reference-types</a:t>
            </a:r>
            <a:r>
              <a:rPr lang="en-US" dirty="0"/>
              <a:t>​</a:t>
            </a:r>
          </a:p>
          <a:p>
            <a:pPr fontAlgn="base"/>
            <a:r>
              <a:rPr lang="en-US" dirty="0"/>
              <a:t>Take C# 8.0 for a spin: </a:t>
            </a:r>
            <a:r>
              <a:rPr lang="en-US" u="sng" dirty="0">
                <a:hlinkClick r:id="rId4"/>
              </a:rPr>
              <a:t>devblogs.microsoft.com/dotnet/take-c-8-0-for-a-spin</a:t>
            </a:r>
            <a:r>
              <a:rPr lang="en-US" dirty="0"/>
              <a:t>​</a:t>
            </a:r>
          </a:p>
          <a:p>
            <a:pPr fontAlgn="base"/>
            <a:r>
              <a:rPr lang="en-US" dirty="0"/>
              <a:t>Nullable Reference Types in C#: </a:t>
            </a:r>
            <a:r>
              <a:rPr lang="en-US" u="sng" dirty="0">
                <a:hlinkClick r:id="rId5"/>
              </a:rPr>
              <a:t>devblogs.microsoft.com/dotnet/nullable-reference-types-in-</a:t>
            </a:r>
            <a:r>
              <a:rPr lang="en-US" u="sng" dirty="0" err="1">
                <a:hlinkClick r:id="rId5"/>
              </a:rPr>
              <a:t>csharp</a:t>
            </a:r>
            <a:r>
              <a:rPr lang="en-US" dirty="0"/>
              <a:t>  ​</a:t>
            </a:r>
          </a:p>
          <a:p>
            <a:pPr marL="0" indent="0" fontAlgn="base">
              <a:buNone/>
            </a:pPr>
            <a:r>
              <a:rPr lang="en-US" dirty="0"/>
              <a:t>​</a:t>
            </a:r>
          </a:p>
          <a:p>
            <a:endParaRPr lang="en-US" dirty="0"/>
          </a:p>
        </p:txBody>
      </p:sp>
    </p:spTree>
    <p:extLst>
      <p:ext uri="{BB962C8B-B14F-4D97-AF65-F5344CB8AC3E}">
        <p14:creationId xmlns:p14="http://schemas.microsoft.com/office/powerpoint/2010/main" val="25854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2EA6C-B282-4BCD-802D-239C098024FB}"/>
              </a:ext>
            </a:extLst>
          </p:cNvPr>
          <p:cNvSpPr>
            <a:spLocks noGrp="1"/>
          </p:cNvSpPr>
          <p:nvPr>
            <p:ph type="title"/>
          </p:nvPr>
        </p:nvSpPr>
        <p:spPr/>
        <p:txBody>
          <a:bodyPr/>
          <a:lstStyle/>
          <a:p>
            <a:r>
              <a:rPr lang="en-US" dirty="0"/>
              <a:t>More Resources (2)</a:t>
            </a:r>
          </a:p>
        </p:txBody>
      </p:sp>
      <p:sp>
        <p:nvSpPr>
          <p:cNvPr id="3" name="Content Placeholder 2">
            <a:extLst>
              <a:ext uri="{FF2B5EF4-FFF2-40B4-BE49-F238E27FC236}">
                <a16:creationId xmlns:a16="http://schemas.microsoft.com/office/drawing/2014/main" id="{134CF86E-C132-42C8-A730-6E23C33CEBE1}"/>
              </a:ext>
            </a:extLst>
          </p:cNvPr>
          <p:cNvSpPr>
            <a:spLocks noGrp="1"/>
          </p:cNvSpPr>
          <p:nvPr>
            <p:ph idx="1"/>
          </p:nvPr>
        </p:nvSpPr>
        <p:spPr/>
        <p:txBody>
          <a:bodyPr>
            <a:normAutofit/>
          </a:bodyPr>
          <a:lstStyle/>
          <a:p>
            <a:pPr fontAlgn="base"/>
            <a:r>
              <a:rPr lang="en-US" dirty="0"/>
              <a:t>NRTs overview: </a:t>
            </a:r>
            <a:r>
              <a:rPr lang="en-US" u="sng" dirty="0">
                <a:hlinkClick r:id="rId3"/>
              </a:rPr>
              <a:t>docs.microsoft.com/dotnet/</a:t>
            </a:r>
            <a:r>
              <a:rPr lang="en-US" u="sng" dirty="0" err="1">
                <a:hlinkClick r:id="rId3"/>
              </a:rPr>
              <a:t>csharp</a:t>
            </a:r>
            <a:r>
              <a:rPr lang="en-US" u="sng" dirty="0">
                <a:hlinkClick r:id="rId3"/>
              </a:rPr>
              <a:t>/nullable-references</a:t>
            </a:r>
            <a:r>
              <a:rPr lang="en-US" dirty="0"/>
              <a:t>​</a:t>
            </a:r>
          </a:p>
          <a:p>
            <a:pPr fontAlgn="base"/>
            <a:r>
              <a:rPr lang="en-US" dirty="0"/>
              <a:t>Nullable attributes: </a:t>
            </a:r>
            <a:r>
              <a:rPr lang="en-US" dirty="0">
                <a:hlinkClick r:id="rId4"/>
              </a:rPr>
              <a:t>https://docs.microsoft.com/en-us/dotnet/csharp/nullable-attributes</a:t>
            </a:r>
            <a:endParaRPr lang="en-US" dirty="0"/>
          </a:p>
          <a:p>
            <a:pPr fontAlgn="base"/>
            <a:r>
              <a:rPr lang="en-US" dirty="0"/>
              <a:t>Update libraries to NRTs: </a:t>
            </a:r>
            <a:r>
              <a:rPr lang="en-US" u="sng" dirty="0">
                <a:hlinkClick r:id="rId5"/>
              </a:rPr>
              <a:t>docs.microsoft.com/dotnet/</a:t>
            </a:r>
            <a:r>
              <a:rPr lang="en-US" u="sng" dirty="0" err="1">
                <a:hlinkClick r:id="rId5"/>
              </a:rPr>
              <a:t>csharp</a:t>
            </a:r>
            <a:r>
              <a:rPr lang="en-US" u="sng" dirty="0">
                <a:hlinkClick r:id="rId5"/>
              </a:rPr>
              <a:t>/nullable-attributes</a:t>
            </a:r>
            <a:r>
              <a:rPr lang="en-US" dirty="0"/>
              <a:t>​</a:t>
            </a:r>
          </a:p>
          <a:p>
            <a:pPr fontAlgn="base"/>
            <a:r>
              <a:rPr lang="en-US" dirty="0"/>
              <a:t>NRTs tutorial: </a:t>
            </a:r>
            <a:r>
              <a:rPr lang="en-US" u="sng" dirty="0">
                <a:hlinkClick r:id="rId6"/>
              </a:rPr>
              <a:t>docs.microsoft.com/dotnet/</a:t>
            </a:r>
            <a:r>
              <a:rPr lang="en-US" u="sng" dirty="0" err="1">
                <a:hlinkClick r:id="rId6"/>
              </a:rPr>
              <a:t>csharp</a:t>
            </a:r>
            <a:r>
              <a:rPr lang="en-US" u="sng" dirty="0">
                <a:hlinkClick r:id="rId6"/>
              </a:rPr>
              <a:t>/tutorials/nullable-reference-types</a:t>
            </a:r>
            <a:r>
              <a:rPr lang="en-US" dirty="0"/>
              <a:t>​</a:t>
            </a:r>
          </a:p>
          <a:p>
            <a:pPr fontAlgn="base"/>
            <a:r>
              <a:rPr lang="en-US" dirty="0"/>
              <a:t>Migrate an app to NRTs: </a:t>
            </a:r>
            <a:r>
              <a:rPr lang="en-US" u="sng" dirty="0">
                <a:hlinkClick r:id="rId7"/>
              </a:rPr>
              <a:t>docs.microsoft.com/dotnet/</a:t>
            </a:r>
            <a:r>
              <a:rPr lang="en-US" u="sng" dirty="0" err="1">
                <a:hlinkClick r:id="rId7"/>
              </a:rPr>
              <a:t>csharp</a:t>
            </a:r>
            <a:r>
              <a:rPr lang="en-US" u="sng" dirty="0">
                <a:hlinkClick r:id="rId7"/>
              </a:rPr>
              <a:t>/tutorials/upgrade-to-nullable-references</a:t>
            </a:r>
            <a:endParaRPr lang="en-US" dirty="0"/>
          </a:p>
          <a:p>
            <a:endParaRPr lang="en-US" dirty="0"/>
          </a:p>
        </p:txBody>
      </p:sp>
    </p:spTree>
    <p:extLst>
      <p:ext uri="{BB962C8B-B14F-4D97-AF65-F5344CB8AC3E}">
        <p14:creationId xmlns:p14="http://schemas.microsoft.com/office/powerpoint/2010/main" val="175650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B04F8-4A07-4F48-A800-D42C7079D30D}"/>
              </a:ext>
            </a:extLst>
          </p:cNvPr>
          <p:cNvSpPr>
            <a:spLocks noGrp="1"/>
          </p:cNvSpPr>
          <p:nvPr>
            <p:ph type="title"/>
          </p:nvPr>
        </p:nvSpPr>
        <p:spPr/>
        <p:txBody>
          <a:bodyPr/>
          <a:lstStyle/>
          <a:p>
            <a:r>
              <a:rPr lang="en-US" dirty="0"/>
              <a:t>Billion Dollar Mistake</a:t>
            </a:r>
          </a:p>
        </p:txBody>
      </p:sp>
      <p:sp>
        <p:nvSpPr>
          <p:cNvPr id="5" name="Content Placeholder 4">
            <a:extLst>
              <a:ext uri="{FF2B5EF4-FFF2-40B4-BE49-F238E27FC236}">
                <a16:creationId xmlns:a16="http://schemas.microsoft.com/office/drawing/2014/main" id="{BE656D2A-C814-4284-A893-F996DE7559C3}"/>
              </a:ext>
            </a:extLst>
          </p:cNvPr>
          <p:cNvSpPr>
            <a:spLocks noGrp="1"/>
          </p:cNvSpPr>
          <p:nvPr>
            <p:ph idx="1"/>
          </p:nvPr>
        </p:nvSpPr>
        <p:spPr/>
        <p:txBody>
          <a:bodyPr/>
          <a:lstStyle/>
          <a:p>
            <a:pPr marL="0" indent="0">
              <a:buNone/>
            </a:pPr>
            <a:r>
              <a:rPr lang="en-US" i="1" dirty="0"/>
              <a:t>I call it my billion-dollar mistake. It was the invention of the null reference in 1965. At that time, I was designing the first comprehensive type system for references in an object oriented language (ALGOL W). My goal was to ensure that all use of references should be absolutely safe, with checking performed automatically by the compiler. But I couldn’t resist the temptation to put in a null reference, simply because it was so easy to implement. This has led to innumerable errors, vulnerabilities, and system crashes, which have probably caused a billion dollars of pain and damage in the last forty years. – Tony Hoare</a:t>
            </a:r>
            <a:endParaRPr lang="en-US" dirty="0"/>
          </a:p>
        </p:txBody>
      </p:sp>
    </p:spTree>
    <p:extLst>
      <p:ext uri="{BB962C8B-B14F-4D97-AF65-F5344CB8AC3E}">
        <p14:creationId xmlns:p14="http://schemas.microsoft.com/office/powerpoint/2010/main" val="1549882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585C-5803-46E6-9A33-3672FD57AD2B}"/>
              </a:ext>
            </a:extLst>
          </p:cNvPr>
          <p:cNvSpPr>
            <a:spLocks noGrp="1"/>
          </p:cNvSpPr>
          <p:nvPr>
            <p:ph type="title"/>
          </p:nvPr>
        </p:nvSpPr>
        <p:spPr>
          <a:xfrm>
            <a:off x="6109498" y="908344"/>
            <a:ext cx="5244301" cy="1538130"/>
          </a:xfrm>
        </p:spPr>
        <p:txBody>
          <a:bodyPr>
            <a:normAutofit/>
          </a:bodyPr>
          <a:lstStyle/>
          <a:p>
            <a:r>
              <a:rPr lang="en-US" sz="4400" dirty="0"/>
              <a:t>Q</a:t>
            </a:r>
            <a:r>
              <a:rPr lang="en-US" dirty="0"/>
              <a:t> &amp; A</a:t>
            </a:r>
            <a:endParaRPr lang="en-US" sz="4400" dirty="0"/>
          </a:p>
        </p:txBody>
      </p:sp>
      <p:sp>
        <p:nvSpPr>
          <p:cNvPr id="3" name="Content Placeholder 2">
            <a:extLst>
              <a:ext uri="{FF2B5EF4-FFF2-40B4-BE49-F238E27FC236}">
                <a16:creationId xmlns:a16="http://schemas.microsoft.com/office/drawing/2014/main" id="{F0FAEF88-F816-47A8-9C5D-A834AFC2EE83}"/>
              </a:ext>
            </a:extLst>
          </p:cNvPr>
          <p:cNvSpPr>
            <a:spLocks noGrp="1"/>
          </p:cNvSpPr>
          <p:nvPr>
            <p:ph idx="1"/>
          </p:nvPr>
        </p:nvSpPr>
        <p:spPr>
          <a:xfrm>
            <a:off x="5911158" y="2706865"/>
            <a:ext cx="5383652" cy="3470097"/>
          </a:xfrm>
        </p:spPr>
        <p:txBody>
          <a:bodyPr>
            <a:normAutofit/>
          </a:bodyPr>
          <a:lstStyle/>
          <a:p>
            <a:endParaRPr lang="en-US" sz="2400">
              <a:hlinkClick r:id="rId2"/>
            </a:endParaRPr>
          </a:p>
          <a:p>
            <a:endParaRPr lang="en-US" sz="2400">
              <a:hlinkClick r:id="rId2"/>
            </a:endParaRPr>
          </a:p>
          <a:p>
            <a:r>
              <a:rPr lang="en-US" sz="2400">
                <a:hlinkClick r:id="rId2"/>
              </a:rPr>
              <a:t>jaredpar@microsoft.com</a:t>
            </a:r>
            <a:endParaRPr lang="en-US" sz="2400"/>
          </a:p>
          <a:p>
            <a:r>
              <a:rPr lang="en-US" sz="2400">
                <a:hlinkClick r:id="rId3"/>
              </a:rPr>
              <a:t>https://github.com/jaredpar</a:t>
            </a:r>
            <a:endParaRPr lang="en-US" sz="2400"/>
          </a:p>
          <a:p>
            <a:r>
              <a:rPr lang="en-US" sz="2400">
                <a:hlinkClick r:id="rId4"/>
              </a:rPr>
              <a:t>https://twitter.com/jaredpar</a:t>
            </a:r>
            <a:endParaRPr lang="en-US" sz="2400"/>
          </a:p>
        </p:txBody>
      </p:sp>
      <p:pic>
        <p:nvPicPr>
          <p:cNvPr id="1026" name="Picture 2">
            <a:extLst>
              <a:ext uri="{FF2B5EF4-FFF2-40B4-BE49-F238E27FC236}">
                <a16:creationId xmlns:a16="http://schemas.microsoft.com/office/drawing/2014/main" id="{B89A8129-A7FB-4AE3-9BC3-2681384E4E4C}"/>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480173" y="1790732"/>
            <a:ext cx="3267942" cy="326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321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71DF-F622-4FAE-BC71-E1962698C7B0}"/>
              </a:ext>
            </a:extLst>
          </p:cNvPr>
          <p:cNvSpPr>
            <a:spLocks noGrp="1"/>
          </p:cNvSpPr>
          <p:nvPr>
            <p:ph type="title"/>
          </p:nvPr>
        </p:nvSpPr>
        <p:spPr/>
        <p:txBody>
          <a:bodyPr/>
          <a:lstStyle/>
          <a:p>
            <a:r>
              <a:rPr lang="en-US" dirty="0"/>
              <a:t>Enabling Nullable Analysis</a:t>
            </a:r>
          </a:p>
        </p:txBody>
      </p:sp>
      <p:sp>
        <p:nvSpPr>
          <p:cNvPr id="3" name="Content Placeholder 2">
            <a:extLst>
              <a:ext uri="{FF2B5EF4-FFF2-40B4-BE49-F238E27FC236}">
                <a16:creationId xmlns:a16="http://schemas.microsoft.com/office/drawing/2014/main" id="{C99D0DCA-3E09-4CD4-9E5E-081E7A11C660}"/>
              </a:ext>
            </a:extLst>
          </p:cNvPr>
          <p:cNvSpPr>
            <a:spLocks noGrp="1"/>
          </p:cNvSpPr>
          <p:nvPr>
            <p:ph idx="1"/>
          </p:nvPr>
        </p:nvSpPr>
        <p:spPr/>
        <p:txBody>
          <a:bodyPr>
            <a:normAutofit/>
          </a:bodyPr>
          <a:lstStyle/>
          <a:p>
            <a:r>
              <a:rPr lang="en-US" dirty="0"/>
              <a:t>Project Level </a:t>
            </a:r>
          </a:p>
          <a:p>
            <a:pPr lvl="1"/>
            <a:r>
              <a:rPr lang="en-US" b="1" dirty="0"/>
              <a:t>&lt;Nullable&gt;enable&lt;/Nullable&gt;</a:t>
            </a:r>
          </a:p>
          <a:p>
            <a:r>
              <a:rPr lang="en-US" dirty="0"/>
              <a:t>In source code </a:t>
            </a:r>
          </a:p>
          <a:p>
            <a:pPr lvl="1"/>
            <a:r>
              <a:rPr lang="en-US" b="1" dirty="0"/>
              <a:t>#nullable enable</a:t>
            </a:r>
          </a:p>
          <a:p>
            <a:pPr lvl="1"/>
            <a:r>
              <a:rPr lang="en-US" b="1" dirty="0"/>
              <a:t>#nullable disable</a:t>
            </a:r>
          </a:p>
          <a:p>
            <a:pPr lvl="1"/>
            <a:r>
              <a:rPr lang="en-US" b="1" dirty="0"/>
              <a:t>#nullable restore</a:t>
            </a:r>
          </a:p>
          <a:p>
            <a:r>
              <a:rPr lang="en-US" dirty="0"/>
              <a:t>Most local setting wins</a:t>
            </a:r>
          </a:p>
          <a:p>
            <a:pPr lvl="1"/>
            <a:r>
              <a:rPr lang="en-US" dirty="0"/>
              <a:t>Source wins over project file</a:t>
            </a:r>
          </a:p>
          <a:p>
            <a:pPr lvl="1"/>
            <a:endParaRPr lang="en-US" b="1" dirty="0"/>
          </a:p>
          <a:p>
            <a:pPr lvl="1"/>
            <a:endParaRPr lang="en-US" b="1" dirty="0"/>
          </a:p>
          <a:p>
            <a:pPr lvl="1"/>
            <a:endParaRPr lang="en-US" b="1" dirty="0"/>
          </a:p>
        </p:txBody>
      </p:sp>
    </p:spTree>
    <p:extLst>
      <p:ext uri="{BB962C8B-B14F-4D97-AF65-F5344CB8AC3E}">
        <p14:creationId xmlns:p14="http://schemas.microsoft.com/office/powerpoint/2010/main" val="2459985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71E662-84C1-477A-852B-8BD6E9E3D353}"/>
              </a:ext>
            </a:extLst>
          </p:cNvPr>
          <p:cNvSpPr>
            <a:spLocks noGrp="1"/>
          </p:cNvSpPr>
          <p:nvPr>
            <p:ph type="title"/>
          </p:nvPr>
        </p:nvSpPr>
        <p:spPr/>
        <p:txBody>
          <a:bodyPr/>
          <a:lstStyle/>
          <a:p>
            <a:r>
              <a:rPr lang="en-US" dirty="0"/>
              <a:t>What to Annotate</a:t>
            </a:r>
          </a:p>
        </p:txBody>
      </p:sp>
      <p:sp>
        <p:nvSpPr>
          <p:cNvPr id="5" name="Content Placeholder 4">
            <a:extLst>
              <a:ext uri="{FF2B5EF4-FFF2-40B4-BE49-F238E27FC236}">
                <a16:creationId xmlns:a16="http://schemas.microsoft.com/office/drawing/2014/main" id="{7CFA115A-A40F-4EA3-BF56-3299AD90B59F}"/>
              </a:ext>
            </a:extLst>
          </p:cNvPr>
          <p:cNvSpPr>
            <a:spLocks noGrp="1"/>
          </p:cNvSpPr>
          <p:nvPr>
            <p:ph idx="1"/>
          </p:nvPr>
        </p:nvSpPr>
        <p:spPr/>
        <p:txBody>
          <a:bodyPr>
            <a:normAutofit fontScale="77500" lnSpcReduction="20000"/>
          </a:bodyPr>
          <a:lstStyle/>
          <a:p>
            <a:r>
              <a:rPr lang="en-US" dirty="0"/>
              <a:t>Philosophy</a:t>
            </a:r>
          </a:p>
          <a:p>
            <a:pPr lvl="1"/>
            <a:r>
              <a:rPr lang="en-US" dirty="0"/>
              <a:t>Non-nullable reference types are the natural default</a:t>
            </a:r>
          </a:p>
          <a:p>
            <a:pPr lvl="1"/>
            <a:r>
              <a:rPr lang="en-US" dirty="0"/>
              <a:t>Already a syntax for nullable value types</a:t>
            </a:r>
          </a:p>
          <a:p>
            <a:pPr lvl="1"/>
            <a:r>
              <a:rPr lang="en-US" dirty="0"/>
              <a:t>Null should be the behavior you have to opt into as it’s case you want to de-emphasize</a:t>
            </a:r>
          </a:p>
          <a:p>
            <a:r>
              <a:rPr lang="en-US" dirty="0"/>
              <a:t>Nullable Reference Types</a:t>
            </a:r>
          </a:p>
          <a:p>
            <a:pPr lvl="1"/>
            <a:r>
              <a:rPr lang="en-US" dirty="0"/>
              <a:t>Reference types are non-null by default. </a:t>
            </a:r>
          </a:p>
          <a:p>
            <a:pPr lvl="1"/>
            <a:r>
              <a:rPr lang="en-US" dirty="0" err="1"/>
              <a:t>Opt</a:t>
            </a:r>
            <a:r>
              <a:rPr lang="en-US" dirty="0"/>
              <a:t> into nullability by adding “?” </a:t>
            </a:r>
          </a:p>
          <a:p>
            <a:pPr lvl="1"/>
            <a:r>
              <a:rPr lang="en-US" dirty="0"/>
              <a:t>Exactly as you would for value types</a:t>
            </a:r>
          </a:p>
          <a:p>
            <a:r>
              <a:rPr lang="en-US" dirty="0"/>
              <a:t>Nullability conversions shouldn’t be checked</a:t>
            </a:r>
          </a:p>
          <a:p>
            <a:pPr lvl="1"/>
            <a:r>
              <a:rPr lang="en-US" dirty="0"/>
              <a:t>Suppress warnings on conversions with “!” operator</a:t>
            </a:r>
          </a:p>
          <a:p>
            <a:pPr lvl="1"/>
            <a:r>
              <a:rPr lang="en-US" dirty="0"/>
              <a:t>Indicates developers know more than compiler</a:t>
            </a:r>
          </a:p>
          <a:p>
            <a:endParaRPr lang="en-US" dirty="0"/>
          </a:p>
          <a:p>
            <a:endParaRPr lang="en-US" dirty="0"/>
          </a:p>
          <a:p>
            <a:pPr lvl="1"/>
            <a:endParaRPr lang="en-US" dirty="0"/>
          </a:p>
          <a:p>
            <a:pPr lvl="1"/>
            <a:endParaRPr lang="en-US" dirty="0"/>
          </a:p>
        </p:txBody>
      </p:sp>
    </p:spTree>
    <p:extLst>
      <p:ext uri="{BB962C8B-B14F-4D97-AF65-F5344CB8AC3E}">
        <p14:creationId xmlns:p14="http://schemas.microsoft.com/office/powerpoint/2010/main" val="2283056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5883-42AC-4480-A6C4-338B9C9BE24D}"/>
              </a:ext>
            </a:extLst>
          </p:cNvPr>
          <p:cNvSpPr>
            <a:spLocks noGrp="1"/>
          </p:cNvSpPr>
          <p:nvPr>
            <p:ph type="title"/>
          </p:nvPr>
        </p:nvSpPr>
        <p:spPr/>
        <p:txBody>
          <a:bodyPr/>
          <a:lstStyle/>
          <a:p>
            <a:r>
              <a:rPr lang="en-US" dirty="0"/>
              <a:t>Annotations Example</a:t>
            </a:r>
          </a:p>
        </p:txBody>
      </p:sp>
      <p:sp>
        <p:nvSpPr>
          <p:cNvPr id="3" name="Content Placeholder 2">
            <a:extLst>
              <a:ext uri="{FF2B5EF4-FFF2-40B4-BE49-F238E27FC236}">
                <a16:creationId xmlns:a16="http://schemas.microsoft.com/office/drawing/2014/main" id="{7BF8315E-FF39-4A9C-9A8F-A6FEFBA51237}"/>
              </a:ext>
            </a:extLst>
          </p:cNvPr>
          <p:cNvSpPr>
            <a:spLocks noGrp="1"/>
          </p:cNvSpPr>
          <p:nvPr>
            <p:ph idx="1"/>
          </p:nvPr>
        </p:nvSpPr>
        <p:spPr/>
        <p:txBody>
          <a:bodyPr>
            <a:normAutofit fontScale="85000" lnSpcReduction="20000"/>
          </a:bodyPr>
          <a:lstStyle/>
          <a:p>
            <a:pPr marL="0" indent="0">
              <a:buNone/>
            </a:pPr>
            <a:r>
              <a:rPr lang="en-US" dirty="0">
                <a:solidFill>
                  <a:srgbClr val="008000"/>
                </a:solidFill>
                <a:latin typeface="Consolas" panose="020B0609020204030204" pitchFamily="49" charset="0"/>
              </a:rPr>
              <a:t>// non-nullable string</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s1;</a:t>
            </a:r>
          </a:p>
          <a:p>
            <a:endParaRPr lang="en-US" dirty="0">
              <a:solidFill>
                <a:srgbClr val="000000"/>
              </a:solidFill>
              <a:latin typeface="Consolas" panose="020B0609020204030204" pitchFamily="49" charset="0"/>
            </a:endParaRPr>
          </a:p>
          <a:p>
            <a:pPr marL="0" indent="0">
              <a:buNone/>
            </a:pPr>
            <a:r>
              <a:rPr lang="en-US" dirty="0">
                <a:solidFill>
                  <a:srgbClr val="008000"/>
                </a:solidFill>
                <a:latin typeface="Consolas" panose="020B0609020204030204" pitchFamily="49" charset="0"/>
              </a:rPr>
              <a:t>// nullable string</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s2;</a:t>
            </a:r>
          </a:p>
          <a:p>
            <a:endParaRPr lang="en-US" dirty="0">
              <a:solidFill>
                <a:srgbClr val="000000"/>
              </a:solidFill>
              <a:latin typeface="Consolas" panose="020B0609020204030204" pitchFamily="49" charset="0"/>
            </a:endParaRPr>
          </a:p>
          <a:p>
            <a:pPr marL="0" indent="0">
              <a:buNone/>
            </a:pPr>
            <a:r>
              <a:rPr lang="fr-FR" dirty="0">
                <a:solidFill>
                  <a:srgbClr val="008000"/>
                </a:solidFill>
                <a:latin typeface="Consolas" panose="020B0609020204030204" pitchFamily="49" charset="0"/>
              </a:rPr>
              <a:t>// non-</a:t>
            </a:r>
            <a:r>
              <a:rPr lang="fr-FR" dirty="0" err="1">
                <a:solidFill>
                  <a:srgbClr val="008000"/>
                </a:solidFill>
                <a:latin typeface="Consolas" panose="020B0609020204030204" pitchFamily="49" charset="0"/>
              </a:rPr>
              <a:t>nullable</a:t>
            </a:r>
            <a:r>
              <a:rPr lang="fr-FR" dirty="0">
                <a:solidFill>
                  <a:srgbClr val="008000"/>
                </a:solidFill>
                <a:latin typeface="Consolas" panose="020B0609020204030204" pitchFamily="49" charset="0"/>
              </a:rPr>
              <a:t> List&lt;T&gt; </a:t>
            </a:r>
            <a:r>
              <a:rPr lang="fr-FR" dirty="0" err="1">
                <a:solidFill>
                  <a:srgbClr val="008000"/>
                </a:solidFill>
                <a:latin typeface="Consolas" panose="020B0609020204030204" pitchFamily="49" charset="0"/>
              </a:rPr>
              <a:t>which</a:t>
            </a:r>
            <a:r>
              <a:rPr lang="fr-FR" dirty="0">
                <a:solidFill>
                  <a:srgbClr val="008000"/>
                </a:solidFill>
                <a:latin typeface="Consolas" panose="020B0609020204030204" pitchFamily="49" charset="0"/>
              </a:rPr>
              <a:t> </a:t>
            </a:r>
            <a:r>
              <a:rPr lang="fr-FR" dirty="0" err="1">
                <a:solidFill>
                  <a:srgbClr val="008000"/>
                </a:solidFill>
                <a:latin typeface="Consolas" panose="020B0609020204030204" pitchFamily="49" charset="0"/>
              </a:rPr>
              <a:t>contains</a:t>
            </a:r>
            <a:r>
              <a:rPr lang="fr-FR" dirty="0">
                <a:solidFill>
                  <a:srgbClr val="008000"/>
                </a:solidFill>
                <a:latin typeface="Consolas" panose="020B0609020204030204" pitchFamily="49" charset="0"/>
              </a:rPr>
              <a:t> </a:t>
            </a:r>
          </a:p>
          <a:p>
            <a:pPr marL="0" indent="0">
              <a:buNone/>
            </a:pPr>
            <a:r>
              <a:rPr lang="fr-FR" dirty="0">
                <a:solidFill>
                  <a:srgbClr val="008000"/>
                </a:solidFill>
                <a:latin typeface="Consolas" panose="020B0609020204030204" pitchFamily="49" charset="0"/>
              </a:rPr>
              <a:t>//</a:t>
            </a:r>
            <a:r>
              <a:rPr lang="fr-FR" dirty="0" err="1">
                <a:solidFill>
                  <a:srgbClr val="008000"/>
                </a:solidFill>
                <a:latin typeface="Consolas" panose="020B0609020204030204" pitchFamily="49" charset="0"/>
              </a:rPr>
              <a:t>nullable</a:t>
            </a:r>
            <a:r>
              <a:rPr lang="fr-FR" dirty="0">
                <a:solidFill>
                  <a:srgbClr val="008000"/>
                </a:solidFill>
                <a:latin typeface="Consolas" panose="020B0609020204030204" pitchFamily="49" charset="0"/>
              </a:rPr>
              <a:t> string values</a:t>
            </a:r>
            <a:endParaRPr lang="fr-FR"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List&lt;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?&gt; list;</a:t>
            </a:r>
          </a:p>
          <a:p>
            <a:pPr marL="0" indent="0">
              <a:buNone/>
            </a:pPr>
            <a:endParaRPr lang="en-US" dirty="0"/>
          </a:p>
        </p:txBody>
      </p:sp>
    </p:spTree>
    <p:extLst>
      <p:ext uri="{BB962C8B-B14F-4D97-AF65-F5344CB8AC3E}">
        <p14:creationId xmlns:p14="http://schemas.microsoft.com/office/powerpoint/2010/main" val="22492933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4085-7CCF-4CA9-BBFB-D54B040646C8}"/>
              </a:ext>
            </a:extLst>
          </p:cNvPr>
          <p:cNvSpPr>
            <a:spLocks noGrp="1"/>
          </p:cNvSpPr>
          <p:nvPr>
            <p:ph type="title"/>
          </p:nvPr>
        </p:nvSpPr>
        <p:spPr/>
        <p:txBody>
          <a:bodyPr/>
          <a:lstStyle/>
          <a:p>
            <a:r>
              <a:rPr lang="en-US" dirty="0"/>
              <a:t>Annotations alone aren’t enough</a:t>
            </a:r>
          </a:p>
        </p:txBody>
      </p:sp>
      <p:sp>
        <p:nvSpPr>
          <p:cNvPr id="3" name="Content Placeholder 2">
            <a:extLst>
              <a:ext uri="{FF2B5EF4-FFF2-40B4-BE49-F238E27FC236}">
                <a16:creationId xmlns:a16="http://schemas.microsoft.com/office/drawing/2014/main" id="{8CEBC37B-96DA-497A-A95F-CE64811C42CB}"/>
              </a:ext>
            </a:extLst>
          </p:cNvPr>
          <p:cNvSpPr>
            <a:spLocks noGrp="1"/>
          </p:cNvSpPr>
          <p:nvPr>
            <p:ph idx="1"/>
          </p:nvPr>
        </p:nvSpPr>
        <p:spPr/>
        <p:txBody>
          <a:bodyPr/>
          <a:lstStyle/>
          <a:p>
            <a:r>
              <a:rPr lang="en-US" dirty="0"/>
              <a:t>Great at expressing the API contract</a:t>
            </a:r>
          </a:p>
          <a:p>
            <a:r>
              <a:rPr lang="en-US" dirty="0"/>
              <a:t>Not great at working with values inside a method</a:t>
            </a:r>
          </a:p>
          <a:p>
            <a:pPr lvl="1"/>
            <a:r>
              <a:rPr lang="en-US" dirty="0"/>
              <a:t>How do I convert a “string?” to a “string”?</a:t>
            </a:r>
          </a:p>
          <a:p>
            <a:pPr lvl="1"/>
            <a:r>
              <a:rPr lang="en-US" dirty="0"/>
              <a:t>New local every time?</a:t>
            </a:r>
          </a:p>
        </p:txBody>
      </p:sp>
    </p:spTree>
    <p:extLst>
      <p:ext uri="{BB962C8B-B14F-4D97-AF65-F5344CB8AC3E}">
        <p14:creationId xmlns:p14="http://schemas.microsoft.com/office/powerpoint/2010/main" val="3815417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F7550-272A-49C8-B26A-0ABE78488AD9}"/>
              </a:ext>
            </a:extLst>
          </p:cNvPr>
          <p:cNvSpPr>
            <a:spLocks noGrp="1"/>
          </p:cNvSpPr>
          <p:nvPr>
            <p:ph type="title"/>
          </p:nvPr>
        </p:nvSpPr>
        <p:spPr/>
        <p:txBody>
          <a:bodyPr/>
          <a:lstStyle/>
          <a:p>
            <a:r>
              <a:rPr lang="en-US" dirty="0"/>
              <a:t>Annotations Only (1)</a:t>
            </a:r>
          </a:p>
        </p:txBody>
      </p:sp>
      <p:sp>
        <p:nvSpPr>
          <p:cNvPr id="5" name="Content Placeholder 4">
            <a:extLst>
              <a:ext uri="{FF2B5EF4-FFF2-40B4-BE49-F238E27FC236}">
                <a16:creationId xmlns:a16="http://schemas.microsoft.com/office/drawing/2014/main" id="{4E87FC23-5D1D-4196-854D-15BFEC4AC85E}"/>
              </a:ext>
            </a:extLst>
          </p:cNvPr>
          <p:cNvSpPr>
            <a:spLocks noGrp="1"/>
          </p:cNvSpPr>
          <p:nvPr>
            <p:ph idx="1"/>
          </p:nvPr>
        </p:nvSpPr>
        <p:spPr/>
        <p:txBody>
          <a:bodyPr>
            <a:normAutofit fontScale="62500" lnSpcReduction="20000"/>
          </a:bodyPr>
          <a:lstStyle/>
          <a:p>
            <a:pPr marL="0" indent="0">
              <a:buNone/>
            </a:pPr>
            <a:r>
              <a:rPr lang="en-US" sz="2400" dirty="0">
                <a:solidFill>
                  <a:srgbClr val="000000"/>
                </a:solidFill>
                <a:latin typeface="Consolas" panose="020B0609020204030204" pitchFamily="49" charset="0"/>
              </a:rPr>
              <a:t>Dictionary&lt;</a:t>
            </a:r>
            <a:r>
              <a:rPr lang="en-US" sz="2400"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UserData</a:t>
            </a:r>
            <a:r>
              <a:rPr lang="en-US" sz="2400" dirty="0">
                <a:solidFill>
                  <a:srgbClr val="000000"/>
                </a:solidFill>
                <a:latin typeface="Consolas" panose="020B0609020204030204" pitchFamily="49" charset="0"/>
              </a:rPr>
              <a:t>&gt; _</a:t>
            </a:r>
            <a:r>
              <a:rPr lang="en-US" sz="2400" dirty="0" err="1">
                <a:solidFill>
                  <a:srgbClr val="000000"/>
                </a:solidFill>
                <a:latin typeface="Consolas" panose="020B0609020204030204" pitchFamily="49" charset="0"/>
              </a:rPr>
              <a:t>userDataMap</a:t>
            </a:r>
            <a:r>
              <a:rPr lang="en-US" sz="2400" dirty="0">
                <a:solidFill>
                  <a:srgbClr val="000000"/>
                </a:solidFill>
                <a:latin typeface="Consolas" panose="020B0609020204030204" pitchFamily="49" charset="0"/>
              </a:rPr>
              <a:t>;</a:t>
            </a:r>
          </a:p>
          <a:p>
            <a:pPr marL="0" indent="0">
              <a:buNone/>
            </a:pPr>
            <a:endParaRPr lang="en-US" sz="2200" dirty="0">
              <a:solidFill>
                <a:srgbClr val="000000"/>
              </a:solidFill>
              <a:latin typeface="Consolas" panose="020B0609020204030204" pitchFamily="49" charset="0"/>
            </a:endParaRPr>
          </a:p>
          <a:p>
            <a:pPr marL="0" indent="0">
              <a:buNone/>
            </a:pPr>
            <a:r>
              <a:rPr lang="en-US" sz="2200" dirty="0" err="1">
                <a:solidFill>
                  <a:srgbClr val="000000"/>
                </a:solidFill>
                <a:latin typeface="Consolas" panose="020B0609020204030204" pitchFamily="49" charset="0"/>
              </a:rPr>
              <a:t>UserData</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GetUserData</a:t>
            </a:r>
            <a:r>
              <a:rPr lang="en-US" sz="2200" dirty="0">
                <a:solidFill>
                  <a:srgbClr val="000000"/>
                </a:solidFill>
                <a:latin typeface="Consolas" panose="020B0609020204030204" pitchFamily="49" charset="0"/>
              </a:rPr>
              <a:t>(</a:t>
            </a:r>
            <a:r>
              <a:rPr lang="en-US" sz="2200" dirty="0">
                <a:solidFill>
                  <a:srgbClr val="0000FF"/>
                </a:solidFill>
                <a:latin typeface="Consolas" panose="020B0609020204030204" pitchFamily="49" charset="0"/>
              </a:rPr>
              <a:t>string</a:t>
            </a:r>
            <a:r>
              <a:rPr lang="en-US" sz="2200" dirty="0">
                <a:solidFill>
                  <a:srgbClr val="000000"/>
                </a:solidFill>
                <a:latin typeface="Consolas" panose="020B0609020204030204" pitchFamily="49" charset="0"/>
              </a:rPr>
              <a:t>? id) {</a:t>
            </a:r>
          </a:p>
          <a:p>
            <a:pPr marL="0" indent="0">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if</a:t>
            </a:r>
            <a:r>
              <a:rPr lang="en-US" sz="2200" dirty="0">
                <a:solidFill>
                  <a:srgbClr val="000000"/>
                </a:solidFill>
                <a:latin typeface="Consolas" panose="020B0609020204030204" pitchFamily="49" charset="0"/>
              </a:rPr>
              <a:t> (id </a:t>
            </a:r>
            <a:r>
              <a:rPr lang="en-US" sz="2200" dirty="0">
                <a:solidFill>
                  <a:srgbClr val="0000FF"/>
                </a:solidFill>
                <a:latin typeface="Consolas" panose="020B0609020204030204" pitchFamily="49" charset="0"/>
              </a:rPr>
              <a:t>is</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null</a:t>
            </a:r>
            <a:r>
              <a:rPr lang="en-US" sz="2200" dirty="0">
                <a:solidFill>
                  <a:srgbClr val="000000"/>
                </a:solidFill>
                <a:latin typeface="Consolas" panose="020B0609020204030204" pitchFamily="49" charset="0"/>
              </a:rPr>
              <a:t>) {</a:t>
            </a:r>
          </a:p>
          <a:p>
            <a:pPr marL="0" indent="0">
              <a:buNone/>
            </a:pPr>
            <a:r>
              <a:rPr lang="en-US" sz="2200" dirty="0">
                <a:solidFill>
                  <a:srgbClr val="000000"/>
                </a:solidFill>
                <a:latin typeface="Consolas" panose="020B0609020204030204" pitchFamily="49" charset="0"/>
              </a:rPr>
              <a:t>        id = </a:t>
            </a:r>
            <a:r>
              <a:rPr lang="en-US" sz="2200" dirty="0" err="1">
                <a:solidFill>
                  <a:srgbClr val="000000"/>
                </a:solidFill>
                <a:latin typeface="Consolas" panose="020B0609020204030204" pitchFamily="49" charset="0"/>
              </a:rPr>
              <a:t>GetDefaultId</a:t>
            </a:r>
            <a:r>
              <a:rPr lang="en-US" sz="2200" dirty="0">
                <a:solidFill>
                  <a:srgbClr val="000000"/>
                </a:solidFill>
                <a:latin typeface="Consolas" panose="020B0609020204030204" pitchFamily="49" charset="0"/>
              </a:rPr>
              <a:t>();</a:t>
            </a:r>
          </a:p>
          <a:p>
            <a:pPr marL="0" indent="0">
              <a:buNone/>
            </a:pPr>
            <a:r>
              <a:rPr lang="en-US" sz="2200" dirty="0">
                <a:solidFill>
                  <a:srgbClr val="000000"/>
                </a:solidFill>
                <a:latin typeface="Consolas" panose="020B0609020204030204" pitchFamily="49" charset="0"/>
              </a:rPr>
              <a:t>    }</a:t>
            </a:r>
          </a:p>
          <a:p>
            <a:pPr marL="0" indent="0">
              <a:buNone/>
            </a:pPr>
            <a:endParaRPr lang="en-US" sz="2200" dirty="0">
              <a:solidFill>
                <a:srgbClr val="000000"/>
              </a:solidFill>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dirty="0">
                <a:solidFill>
                  <a:srgbClr val="008000"/>
                </a:solidFill>
                <a:latin typeface="Consolas" panose="020B0609020204030204" pitchFamily="49" charset="0"/>
              </a:rPr>
              <a:t>// id is still string? so this would be a warning</a:t>
            </a:r>
            <a:endParaRPr lang="en-US" sz="2200" dirty="0">
              <a:solidFill>
                <a:srgbClr val="000000"/>
              </a:solidFill>
              <a:latin typeface="Consolas" panose="020B0609020204030204" pitchFamily="49" charset="0"/>
            </a:endParaRPr>
          </a:p>
          <a:p>
            <a:pPr marL="0" indent="0">
              <a:buNone/>
            </a:pP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return</a:t>
            </a:r>
            <a:r>
              <a:rPr lang="en-US" sz="2200" dirty="0">
                <a:solidFill>
                  <a:srgbClr val="000000"/>
                </a:solidFill>
                <a:latin typeface="Consolas" panose="020B0609020204030204" pitchFamily="49" charset="0"/>
              </a:rPr>
              <a:t> _</a:t>
            </a:r>
            <a:r>
              <a:rPr lang="en-US" sz="2200" dirty="0" err="1">
                <a:solidFill>
                  <a:srgbClr val="000000"/>
                </a:solidFill>
                <a:latin typeface="Consolas" panose="020B0609020204030204" pitchFamily="49" charset="0"/>
              </a:rPr>
              <a:t>userDataMap</a:t>
            </a:r>
            <a:r>
              <a:rPr lang="en-US" sz="2200" dirty="0">
                <a:solidFill>
                  <a:srgbClr val="000000"/>
                </a:solidFill>
                <a:latin typeface="Consolas" panose="020B0609020204030204" pitchFamily="49" charset="0"/>
              </a:rPr>
              <a:t>[id];</a:t>
            </a:r>
          </a:p>
          <a:p>
            <a:pPr marL="0" indent="0">
              <a:buNone/>
            </a:pPr>
            <a:r>
              <a:rPr lang="en-US" sz="2200" dirty="0">
                <a:solidFill>
                  <a:srgbClr val="000000"/>
                </a:solidFill>
                <a:latin typeface="Consolas" panose="020B0609020204030204" pitchFamily="49" charset="0"/>
              </a:rPr>
              <a:t>}</a:t>
            </a:r>
          </a:p>
          <a:p>
            <a:endParaRPr lang="en-US" sz="2200" dirty="0"/>
          </a:p>
        </p:txBody>
      </p:sp>
    </p:spTree>
    <p:extLst>
      <p:ext uri="{BB962C8B-B14F-4D97-AF65-F5344CB8AC3E}">
        <p14:creationId xmlns:p14="http://schemas.microsoft.com/office/powerpoint/2010/main" val="3202247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6F7550-272A-49C8-B26A-0ABE78488AD9}"/>
              </a:ext>
            </a:extLst>
          </p:cNvPr>
          <p:cNvSpPr>
            <a:spLocks noGrp="1"/>
          </p:cNvSpPr>
          <p:nvPr>
            <p:ph type="title"/>
          </p:nvPr>
        </p:nvSpPr>
        <p:spPr/>
        <p:txBody>
          <a:bodyPr/>
          <a:lstStyle/>
          <a:p>
            <a:r>
              <a:rPr lang="en-US" dirty="0"/>
              <a:t>Annotations Only (2)</a:t>
            </a:r>
          </a:p>
        </p:txBody>
      </p:sp>
      <p:sp>
        <p:nvSpPr>
          <p:cNvPr id="5" name="Content Placeholder 4">
            <a:extLst>
              <a:ext uri="{FF2B5EF4-FFF2-40B4-BE49-F238E27FC236}">
                <a16:creationId xmlns:a16="http://schemas.microsoft.com/office/drawing/2014/main" id="{4E87FC23-5D1D-4196-854D-15BFEC4AC85E}"/>
              </a:ext>
            </a:extLst>
          </p:cNvPr>
          <p:cNvSpPr>
            <a:spLocks noGrp="1"/>
          </p:cNvSpPr>
          <p:nvPr>
            <p:ph idx="1"/>
          </p:nvPr>
        </p:nvSpPr>
        <p:spPr/>
        <p:txBody>
          <a:bodyPr>
            <a:normAutofit fontScale="47500" lnSpcReduction="20000"/>
          </a:bodyPr>
          <a:lstStyle/>
          <a:p>
            <a:pPr marL="0" indent="0">
              <a:buNone/>
            </a:pPr>
            <a:r>
              <a:rPr lang="en-US" dirty="0" err="1">
                <a:solidFill>
                  <a:srgbClr val="000000"/>
                </a:solidFill>
                <a:latin typeface="Consolas" panose="020B0609020204030204" pitchFamily="49" charset="0"/>
              </a:rPr>
              <a:t>UserData</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GetUserData</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id)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string</a:t>
            </a:r>
            <a:r>
              <a:rPr lang="en-US" dirty="0">
                <a:solidFill>
                  <a:srgbClr val="000000"/>
                </a:solidFill>
                <a:latin typeface="Consolas" panose="020B0609020204030204" pitchFamily="49" charset="0"/>
              </a:rPr>
              <a:t> id2;</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(id </a:t>
            </a:r>
            <a:r>
              <a:rPr lang="en-US" dirty="0">
                <a:solidFill>
                  <a:srgbClr val="0000FF"/>
                </a:solidFill>
                <a:latin typeface="Consolas" panose="020B0609020204030204" pitchFamily="49" charset="0"/>
              </a:rPr>
              <a:t>is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null</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id2 = </a:t>
            </a:r>
            <a:r>
              <a:rPr lang="en-US" dirty="0" err="1">
                <a:solidFill>
                  <a:srgbClr val="000000"/>
                </a:solidFill>
                <a:latin typeface="Consolas" panose="020B0609020204030204" pitchFamily="49" charset="0"/>
              </a:rPr>
              <a:t>GetDefaultId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id2 = id;</a:t>
            </a:r>
          </a:p>
          <a:p>
            <a:pPr marL="0" indent="0">
              <a:buNone/>
            </a:pPr>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_</a:t>
            </a:r>
            <a:r>
              <a:rPr lang="en-US" dirty="0" err="1">
                <a:solidFill>
                  <a:srgbClr val="000000"/>
                </a:solidFill>
                <a:latin typeface="Consolas" panose="020B0609020204030204" pitchFamily="49" charset="0"/>
              </a:rPr>
              <a:t>userDataMap</a:t>
            </a:r>
            <a:r>
              <a:rPr lang="en-US" dirty="0">
                <a:solidFill>
                  <a:srgbClr val="000000"/>
                </a:solidFill>
                <a:latin typeface="Consolas" panose="020B0609020204030204" pitchFamily="49" charset="0"/>
              </a:rPr>
              <a:t>[id2]; </a:t>
            </a:r>
            <a:r>
              <a:rPr lang="en-US" dirty="0">
                <a:solidFill>
                  <a:srgbClr val="008000"/>
                </a:solidFill>
                <a:latin typeface="Consolas" panose="020B0609020204030204" pitchFamily="49" charset="0"/>
              </a:rPr>
              <a:t>// Safe </a:t>
            </a:r>
          </a:p>
          <a:p>
            <a:pPr marL="0" indent="0">
              <a:buNone/>
            </a:pPr>
            <a:r>
              <a:rPr lang="en-US" dirty="0">
                <a:solidFill>
                  <a:srgbClr val="000000"/>
                </a:solidFill>
                <a:latin typeface="Consolas" panose="020B0609020204030204" pitchFamily="49" charset="0"/>
              </a:rPr>
              <a:t>}</a:t>
            </a:r>
          </a:p>
        </p:txBody>
      </p:sp>
      <p:sp>
        <p:nvSpPr>
          <p:cNvPr id="2" name="Rectangle 1">
            <a:extLst>
              <a:ext uri="{FF2B5EF4-FFF2-40B4-BE49-F238E27FC236}">
                <a16:creationId xmlns:a16="http://schemas.microsoft.com/office/drawing/2014/main" id="{0C0D2DBE-118F-4B89-AC8F-5D88F06E0462}"/>
              </a:ext>
            </a:extLst>
          </p:cNvPr>
          <p:cNvSpPr/>
          <p:nvPr/>
        </p:nvSpPr>
        <p:spPr>
          <a:xfrm>
            <a:off x="1303550" y="3911557"/>
            <a:ext cx="8477694" cy="40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8000"/>
                </a:solidFill>
                <a:latin typeface="Consolas" panose="020B0609020204030204" pitchFamily="49" charset="0"/>
              </a:rPr>
              <a:t>// Still a warning because assigning string? to string</a:t>
            </a:r>
            <a:endParaRPr lang="en-US"/>
          </a:p>
        </p:txBody>
      </p:sp>
    </p:spTree>
    <p:extLst>
      <p:ext uri="{BB962C8B-B14F-4D97-AF65-F5344CB8AC3E}">
        <p14:creationId xmlns:p14="http://schemas.microsoft.com/office/powerpoint/2010/main" val="17057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660B-C10A-4F31-9564-39368ED7CE24}"/>
              </a:ext>
            </a:extLst>
          </p:cNvPr>
          <p:cNvSpPr>
            <a:spLocks noGrp="1"/>
          </p:cNvSpPr>
          <p:nvPr>
            <p:ph type="title"/>
          </p:nvPr>
        </p:nvSpPr>
        <p:spPr/>
        <p:txBody>
          <a:bodyPr/>
          <a:lstStyle/>
          <a:p>
            <a:r>
              <a:rPr lang="en-US" dirty="0"/>
              <a:t>Tracking variables with flow analysis</a:t>
            </a:r>
          </a:p>
        </p:txBody>
      </p:sp>
      <p:sp>
        <p:nvSpPr>
          <p:cNvPr id="3" name="Content Placeholder 2">
            <a:extLst>
              <a:ext uri="{FF2B5EF4-FFF2-40B4-BE49-F238E27FC236}">
                <a16:creationId xmlns:a16="http://schemas.microsoft.com/office/drawing/2014/main" id="{911F84A1-D71C-42CB-BF80-D4E9A21225D8}"/>
              </a:ext>
            </a:extLst>
          </p:cNvPr>
          <p:cNvSpPr>
            <a:spLocks noGrp="1"/>
          </p:cNvSpPr>
          <p:nvPr>
            <p:ph idx="1"/>
          </p:nvPr>
        </p:nvSpPr>
        <p:spPr/>
        <p:txBody>
          <a:bodyPr/>
          <a:lstStyle/>
          <a:p>
            <a:r>
              <a:rPr lang="en-US" dirty="0"/>
              <a:t>Flow analysis is the engine behind</a:t>
            </a:r>
          </a:p>
          <a:p>
            <a:pPr lvl="1"/>
            <a:r>
              <a:rPr lang="en-US" dirty="0"/>
              <a:t>Definite assignment</a:t>
            </a:r>
          </a:p>
          <a:p>
            <a:pPr lvl="1"/>
            <a:r>
              <a:rPr lang="en-US" dirty="0"/>
              <a:t>Variable lifetimes in async / await</a:t>
            </a:r>
          </a:p>
          <a:p>
            <a:pPr lvl="1"/>
            <a:r>
              <a:rPr lang="en-US" dirty="0"/>
              <a:t>Powers features like extract method</a:t>
            </a:r>
          </a:p>
          <a:p>
            <a:r>
              <a:rPr lang="en-US" dirty="0"/>
              <a:t>Track null checking patterns</a:t>
            </a:r>
          </a:p>
          <a:p>
            <a:pPr lvl="1"/>
            <a:r>
              <a:rPr lang="en-US" dirty="0"/>
              <a:t>When a variable is checked for null change it to non-null</a:t>
            </a:r>
          </a:p>
          <a:p>
            <a:pPr lvl="1"/>
            <a:r>
              <a:rPr lang="en-US" dirty="0"/>
              <a:t>Leverages existing null checking patterns</a:t>
            </a:r>
          </a:p>
        </p:txBody>
      </p:sp>
    </p:spTree>
    <p:extLst>
      <p:ext uri="{BB962C8B-B14F-4D97-AF65-F5344CB8AC3E}">
        <p14:creationId xmlns:p14="http://schemas.microsoft.com/office/powerpoint/2010/main" val="484301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681C6-41B9-4DBB-882E-C02B7E01D091}"/>
              </a:ext>
            </a:extLst>
          </p:cNvPr>
          <p:cNvSpPr>
            <a:spLocks noGrp="1"/>
          </p:cNvSpPr>
          <p:nvPr>
            <p:ph type="title"/>
          </p:nvPr>
        </p:nvSpPr>
        <p:spPr/>
        <p:txBody>
          <a:bodyPr/>
          <a:lstStyle/>
          <a:p>
            <a:r>
              <a:rPr lang="en-US" dirty="0"/>
              <a:t>Tracking variables</a:t>
            </a:r>
          </a:p>
        </p:txBody>
      </p:sp>
      <p:sp>
        <p:nvSpPr>
          <p:cNvPr id="3" name="Content Placeholder 2">
            <a:extLst>
              <a:ext uri="{FF2B5EF4-FFF2-40B4-BE49-F238E27FC236}">
                <a16:creationId xmlns:a16="http://schemas.microsoft.com/office/drawing/2014/main" id="{4E3F4D7E-B7AC-4C7A-9CBA-8BCA83BD983D}"/>
              </a:ext>
            </a:extLst>
          </p:cNvPr>
          <p:cNvSpPr>
            <a:spLocks noGrp="1"/>
          </p:cNvSpPr>
          <p:nvPr>
            <p:ph idx="1"/>
          </p:nvPr>
        </p:nvSpPr>
        <p:spPr/>
        <p:txBody>
          <a:bodyPr>
            <a:normAutofit lnSpcReduction="10000"/>
          </a:bodyPr>
          <a:lstStyle/>
          <a:p>
            <a:r>
              <a:rPr lang="en-US" dirty="0"/>
              <a:t>Tracked items</a:t>
            </a:r>
          </a:p>
          <a:p>
            <a:pPr lvl="1"/>
            <a:r>
              <a:rPr lang="en-US" dirty="0"/>
              <a:t>Locals</a:t>
            </a:r>
          </a:p>
          <a:p>
            <a:pPr lvl="1"/>
            <a:r>
              <a:rPr lang="en-US" dirty="0"/>
              <a:t>Parameters</a:t>
            </a:r>
          </a:p>
          <a:p>
            <a:pPr lvl="1"/>
            <a:r>
              <a:rPr lang="en-US" dirty="0"/>
              <a:t>Fields</a:t>
            </a:r>
          </a:p>
          <a:p>
            <a:pPr lvl="1"/>
            <a:r>
              <a:rPr lang="en-US" dirty="0"/>
              <a:t>Properties</a:t>
            </a:r>
          </a:p>
          <a:p>
            <a:pPr lvl="1"/>
            <a:r>
              <a:rPr lang="en-US" dirty="0"/>
              <a:t>Array indexes</a:t>
            </a:r>
          </a:p>
          <a:p>
            <a:r>
              <a:rPr lang="en-US" dirty="0"/>
              <a:t>Untracked items</a:t>
            </a:r>
          </a:p>
          <a:p>
            <a:pPr lvl="1"/>
            <a:r>
              <a:rPr lang="en-US" dirty="0"/>
              <a:t>Method calls</a:t>
            </a:r>
          </a:p>
          <a:p>
            <a:pPr lvl="1"/>
            <a:r>
              <a:rPr lang="en-US" dirty="0"/>
              <a:t>Indexers</a:t>
            </a:r>
          </a:p>
        </p:txBody>
      </p:sp>
    </p:spTree>
    <p:extLst>
      <p:ext uri="{BB962C8B-B14F-4D97-AF65-F5344CB8AC3E}">
        <p14:creationId xmlns:p14="http://schemas.microsoft.com/office/powerpoint/2010/main" val="1087081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402FB4-F6BF-4ABD-97FD-068CF04AC1FD}"/>
              </a:ext>
            </a:extLst>
          </p:cNvPr>
          <p:cNvSpPr>
            <a:spLocks noGrp="1"/>
          </p:cNvSpPr>
          <p:nvPr>
            <p:ph type="title"/>
          </p:nvPr>
        </p:nvSpPr>
        <p:spPr/>
        <p:txBody>
          <a:bodyPr/>
          <a:lstStyle/>
          <a:p>
            <a:r>
              <a:rPr lang="en-US" dirty="0"/>
              <a:t>Difficult to state contracts</a:t>
            </a:r>
          </a:p>
        </p:txBody>
      </p:sp>
      <p:sp>
        <p:nvSpPr>
          <p:cNvPr id="5" name="Content Placeholder 4">
            <a:extLst>
              <a:ext uri="{FF2B5EF4-FFF2-40B4-BE49-F238E27FC236}">
                <a16:creationId xmlns:a16="http://schemas.microsoft.com/office/drawing/2014/main" id="{84D2F3EE-3610-4DA6-AB06-3C7ED5CBC4AD}"/>
              </a:ext>
            </a:extLst>
          </p:cNvPr>
          <p:cNvSpPr>
            <a:spLocks noGrp="1"/>
          </p:cNvSpPr>
          <p:nvPr>
            <p:ph idx="1"/>
          </p:nvPr>
        </p:nvSpPr>
        <p:spPr/>
        <p:txBody>
          <a:bodyPr>
            <a:normAutofit/>
          </a:bodyPr>
          <a:lstStyle/>
          <a:p>
            <a:r>
              <a:rPr lang="en-US" dirty="0"/>
              <a:t>Several popular patterns have no type system solution</a:t>
            </a:r>
          </a:p>
          <a:p>
            <a:pPr lvl="1"/>
            <a:r>
              <a:rPr lang="en-US" dirty="0" err="1"/>
              <a:t>TryGetValue</a:t>
            </a:r>
            <a:endParaRPr lang="en-US" dirty="0"/>
          </a:p>
          <a:p>
            <a:pPr lvl="1"/>
            <a:r>
              <a:rPr lang="en-US" dirty="0" err="1"/>
              <a:t>ThrowIfNull</a:t>
            </a:r>
            <a:endParaRPr lang="en-US" dirty="0"/>
          </a:p>
          <a:p>
            <a:pPr lvl="1"/>
            <a:r>
              <a:rPr lang="en-US" dirty="0" err="1"/>
              <a:t>DoesNotReturn</a:t>
            </a:r>
            <a:endParaRPr lang="en-US" dirty="0"/>
          </a:p>
          <a:p>
            <a:r>
              <a:rPr lang="en-US" dirty="0"/>
              <a:t>Expressed with attributes</a:t>
            </a:r>
          </a:p>
          <a:p>
            <a:pPr lvl="1"/>
            <a:r>
              <a:rPr lang="en-US" dirty="0"/>
              <a:t>[</a:t>
            </a:r>
            <a:r>
              <a:rPr lang="en-US" dirty="0" err="1"/>
              <a:t>NotNullWhen</a:t>
            </a:r>
            <a:r>
              <a:rPr lang="en-US" dirty="0"/>
              <a:t>]</a:t>
            </a:r>
          </a:p>
          <a:p>
            <a:pPr lvl="1"/>
            <a:r>
              <a:rPr lang="en-US" dirty="0"/>
              <a:t>[</a:t>
            </a:r>
            <a:r>
              <a:rPr lang="en-US" dirty="0" err="1"/>
              <a:t>DisallowNull</a:t>
            </a:r>
            <a:r>
              <a:rPr lang="en-US" dirty="0"/>
              <a:t>]</a:t>
            </a:r>
          </a:p>
          <a:p>
            <a:pPr lvl="1"/>
            <a:r>
              <a:rPr lang="en-US" dirty="0"/>
              <a:t>[</a:t>
            </a:r>
            <a:r>
              <a:rPr lang="en-US" dirty="0" err="1"/>
              <a:t>DoesNotReturn</a:t>
            </a:r>
            <a:r>
              <a:rPr lang="en-US" dirty="0"/>
              <a:t>]</a:t>
            </a:r>
          </a:p>
        </p:txBody>
      </p:sp>
    </p:spTree>
    <p:extLst>
      <p:ext uri="{BB962C8B-B14F-4D97-AF65-F5344CB8AC3E}">
        <p14:creationId xmlns:p14="http://schemas.microsoft.com/office/powerpoint/2010/main" val="51662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EC7E-D0A2-493E-96BC-12364C021C11}"/>
              </a:ext>
            </a:extLst>
          </p:cNvPr>
          <p:cNvSpPr>
            <a:spLocks noGrp="1"/>
          </p:cNvSpPr>
          <p:nvPr>
            <p:ph type="title"/>
          </p:nvPr>
        </p:nvSpPr>
        <p:spPr/>
        <p:txBody>
          <a:bodyPr/>
          <a:lstStyle/>
          <a:p>
            <a:r>
              <a:rPr lang="en-US" dirty="0"/>
              <a:t>C# and null references</a:t>
            </a:r>
          </a:p>
        </p:txBody>
      </p:sp>
      <p:sp>
        <p:nvSpPr>
          <p:cNvPr id="3" name="Content Placeholder 2">
            <a:extLst>
              <a:ext uri="{FF2B5EF4-FFF2-40B4-BE49-F238E27FC236}">
                <a16:creationId xmlns:a16="http://schemas.microsoft.com/office/drawing/2014/main" id="{C0FFF69A-66C8-42AD-854A-FCD657E344C0}"/>
              </a:ext>
            </a:extLst>
          </p:cNvPr>
          <p:cNvSpPr>
            <a:spLocks noGrp="1"/>
          </p:cNvSpPr>
          <p:nvPr>
            <p:ph idx="1"/>
          </p:nvPr>
        </p:nvSpPr>
        <p:spPr/>
        <p:txBody>
          <a:bodyPr/>
          <a:lstStyle/>
          <a:p>
            <a:r>
              <a:rPr lang="en-US" dirty="0"/>
              <a:t>C# 7.3 has no null reference tracking</a:t>
            </a:r>
          </a:p>
          <a:p>
            <a:pPr lvl="1"/>
            <a:r>
              <a:rPr lang="en-US" dirty="0"/>
              <a:t>Developers instead follow best practices</a:t>
            </a:r>
          </a:p>
          <a:p>
            <a:pPr lvl="1"/>
            <a:r>
              <a:rPr lang="en-US" dirty="0"/>
              <a:t>Read API documentation, guard APIs they’re unsure of</a:t>
            </a:r>
          </a:p>
          <a:p>
            <a:pPr lvl="1"/>
            <a:r>
              <a:rPr lang="en-US" dirty="0"/>
              <a:t>Allocate time to fix all the crash reports they get</a:t>
            </a:r>
          </a:p>
          <a:p>
            <a:r>
              <a:rPr lang="en-US" dirty="0"/>
              <a:t>C# 8.0 wants to fix this </a:t>
            </a:r>
          </a:p>
          <a:p>
            <a:pPr lvl="1"/>
            <a:r>
              <a:rPr lang="en-US" dirty="0"/>
              <a:t>But how do you add nullable tracking to a 20 year old language?</a:t>
            </a:r>
          </a:p>
          <a:p>
            <a:pPr lvl="1"/>
            <a:endParaRPr lang="en-US" dirty="0"/>
          </a:p>
        </p:txBody>
      </p:sp>
    </p:spTree>
    <p:extLst>
      <p:ext uri="{BB962C8B-B14F-4D97-AF65-F5344CB8AC3E}">
        <p14:creationId xmlns:p14="http://schemas.microsoft.com/office/powerpoint/2010/main" val="207850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8AA4-EF0B-42AE-8C34-7FD0E8792F15}"/>
              </a:ext>
            </a:extLst>
          </p:cNvPr>
          <p:cNvSpPr>
            <a:spLocks noGrp="1"/>
          </p:cNvSpPr>
          <p:nvPr>
            <p:ph type="title"/>
          </p:nvPr>
        </p:nvSpPr>
        <p:spPr/>
        <p:txBody>
          <a:bodyPr/>
          <a:lstStyle/>
          <a:p>
            <a:r>
              <a:rPr lang="en-US" dirty="0"/>
              <a:t>.NET SDK Annotations</a:t>
            </a:r>
          </a:p>
        </p:txBody>
      </p:sp>
      <p:sp>
        <p:nvSpPr>
          <p:cNvPr id="3" name="Content Placeholder 2">
            <a:extLst>
              <a:ext uri="{FF2B5EF4-FFF2-40B4-BE49-F238E27FC236}">
                <a16:creationId xmlns:a16="http://schemas.microsoft.com/office/drawing/2014/main" id="{7D122EB3-B8F8-4616-BF11-BC7ACD450650}"/>
              </a:ext>
            </a:extLst>
          </p:cNvPr>
          <p:cNvSpPr>
            <a:spLocks noGrp="1"/>
          </p:cNvSpPr>
          <p:nvPr>
            <p:ph idx="1"/>
          </p:nvPr>
        </p:nvSpPr>
        <p:spPr/>
        <p:txBody>
          <a:bodyPr/>
          <a:lstStyle/>
          <a:p>
            <a:r>
              <a:rPr lang="en-US" dirty="0"/>
              <a:t>.NET Core 3.0 included null annotations for </a:t>
            </a:r>
            <a:r>
              <a:rPr lang="en-US" dirty="0" err="1"/>
              <a:t>CoreLib</a:t>
            </a:r>
            <a:endParaRPr lang="en-US" dirty="0"/>
          </a:p>
          <a:p>
            <a:pPr lvl="1"/>
            <a:endParaRPr lang="en-US" dirty="0"/>
          </a:p>
          <a:p>
            <a:r>
              <a:rPr lang="en-US" dirty="0"/>
              <a:t>Developers benefit from</a:t>
            </a:r>
          </a:p>
          <a:p>
            <a:pPr lvl="1"/>
            <a:r>
              <a:rPr lang="en-US" dirty="0"/>
              <a:t>Annotations developers add to their code base</a:t>
            </a:r>
          </a:p>
          <a:p>
            <a:pPr lvl="1"/>
            <a:r>
              <a:rPr lang="en-US" dirty="0"/>
              <a:t>Code which interacts with .NET SDK APIs that are annotated</a:t>
            </a:r>
          </a:p>
          <a:p>
            <a:pPr lvl="1"/>
            <a:r>
              <a:rPr lang="en-US" dirty="0"/>
              <a:t>That will increase as more of the .NET SDK is annotated</a:t>
            </a:r>
          </a:p>
        </p:txBody>
      </p:sp>
    </p:spTree>
    <p:extLst>
      <p:ext uri="{BB962C8B-B14F-4D97-AF65-F5344CB8AC3E}">
        <p14:creationId xmlns:p14="http://schemas.microsoft.com/office/powerpoint/2010/main" val="3889713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DE67-E986-413D-9A94-50C38EE85A3B}"/>
              </a:ext>
            </a:extLst>
          </p:cNvPr>
          <p:cNvSpPr>
            <a:spLocks noGrp="1"/>
          </p:cNvSpPr>
          <p:nvPr>
            <p:ph type="title"/>
          </p:nvPr>
        </p:nvSpPr>
        <p:spPr/>
        <p:txBody>
          <a:bodyPr/>
          <a:lstStyle/>
          <a:p>
            <a:r>
              <a:rPr lang="en-US" dirty="0"/>
              <a:t>Demo: Warning 8600</a:t>
            </a:r>
          </a:p>
        </p:txBody>
      </p:sp>
      <p:sp>
        <p:nvSpPr>
          <p:cNvPr id="3" name="Text Placeholder 2">
            <a:extLst>
              <a:ext uri="{FF2B5EF4-FFF2-40B4-BE49-F238E27FC236}">
                <a16:creationId xmlns:a16="http://schemas.microsoft.com/office/drawing/2014/main" id="{EFF9052C-9DF0-449B-814A-3250A94B6C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058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94913F-9812-43F2-ABBF-39C2C7F77A5E}"/>
              </a:ext>
            </a:extLst>
          </p:cNvPr>
          <p:cNvSpPr>
            <a:spLocks noGrp="1"/>
          </p:cNvSpPr>
          <p:nvPr>
            <p:ph type="title"/>
          </p:nvPr>
        </p:nvSpPr>
        <p:spPr/>
        <p:txBody>
          <a:bodyPr/>
          <a:lstStyle/>
          <a:p>
            <a:r>
              <a:rPr lang="en-US" dirty="0"/>
              <a:t>Designing a C# feature</a:t>
            </a:r>
          </a:p>
        </p:txBody>
      </p:sp>
      <p:sp>
        <p:nvSpPr>
          <p:cNvPr id="5" name="Content Placeholder 4">
            <a:extLst>
              <a:ext uri="{FF2B5EF4-FFF2-40B4-BE49-F238E27FC236}">
                <a16:creationId xmlns:a16="http://schemas.microsoft.com/office/drawing/2014/main" id="{E0111260-FAED-4018-9B82-D37842DDC7F0}"/>
              </a:ext>
            </a:extLst>
          </p:cNvPr>
          <p:cNvSpPr>
            <a:spLocks noGrp="1"/>
          </p:cNvSpPr>
          <p:nvPr>
            <p:ph idx="1"/>
          </p:nvPr>
        </p:nvSpPr>
        <p:spPr/>
        <p:txBody>
          <a:bodyPr/>
          <a:lstStyle/>
          <a:p>
            <a:r>
              <a:rPr lang="en-US" dirty="0"/>
              <a:t>How hard is this to adopt into existing code bases?</a:t>
            </a:r>
          </a:p>
          <a:p>
            <a:pPr lvl="1"/>
            <a:r>
              <a:rPr lang="en-US" dirty="0"/>
              <a:t>Does it require new types?</a:t>
            </a:r>
          </a:p>
          <a:p>
            <a:pPr lvl="1"/>
            <a:r>
              <a:rPr lang="en-US" dirty="0"/>
              <a:t>Does it change signature compatibility?</a:t>
            </a:r>
          </a:p>
          <a:p>
            <a:pPr lvl="1"/>
            <a:r>
              <a:rPr lang="en-US" dirty="0"/>
              <a:t>Does it require changes to the runtime?</a:t>
            </a:r>
          </a:p>
          <a:p>
            <a:r>
              <a:rPr lang="en-US" dirty="0"/>
              <a:t>Can we give it the look and feel of existing C# code?</a:t>
            </a:r>
          </a:p>
          <a:p>
            <a:pPr lvl="1"/>
            <a:endParaRPr lang="en-US" dirty="0"/>
          </a:p>
        </p:txBody>
      </p:sp>
    </p:spTree>
    <p:extLst>
      <p:ext uri="{BB962C8B-B14F-4D97-AF65-F5344CB8AC3E}">
        <p14:creationId xmlns:p14="http://schemas.microsoft.com/office/powerpoint/2010/main" val="333408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3C35A6-6380-48D9-84F4-9FA9A979F5B6}"/>
              </a:ext>
            </a:extLst>
          </p:cNvPr>
          <p:cNvSpPr>
            <a:spLocks noGrp="1"/>
          </p:cNvSpPr>
          <p:nvPr>
            <p:ph type="title"/>
          </p:nvPr>
        </p:nvSpPr>
        <p:spPr/>
        <p:txBody>
          <a:bodyPr/>
          <a:lstStyle/>
          <a:p>
            <a:r>
              <a:rPr lang="en-US" dirty="0"/>
              <a:t>Creating vs. Extending</a:t>
            </a:r>
          </a:p>
        </p:txBody>
      </p:sp>
      <p:sp>
        <p:nvSpPr>
          <p:cNvPr id="5" name="Content Placeholder 4">
            <a:extLst>
              <a:ext uri="{FF2B5EF4-FFF2-40B4-BE49-F238E27FC236}">
                <a16:creationId xmlns:a16="http://schemas.microsoft.com/office/drawing/2014/main" id="{335872C8-E784-4F93-A82E-75E6BCD04D95}"/>
              </a:ext>
            </a:extLst>
          </p:cNvPr>
          <p:cNvSpPr>
            <a:spLocks noGrp="1"/>
          </p:cNvSpPr>
          <p:nvPr>
            <p:ph idx="1"/>
          </p:nvPr>
        </p:nvSpPr>
        <p:spPr/>
        <p:txBody>
          <a:bodyPr>
            <a:normAutofit/>
          </a:bodyPr>
          <a:lstStyle/>
          <a:p>
            <a:r>
              <a:rPr lang="en-US" dirty="0"/>
              <a:t>Creating a language has unbounded options</a:t>
            </a:r>
          </a:p>
          <a:p>
            <a:pPr lvl="1"/>
            <a:r>
              <a:rPr lang="en-US" dirty="0"/>
              <a:t>Nothing to be compatible with</a:t>
            </a:r>
          </a:p>
          <a:p>
            <a:pPr lvl="1"/>
            <a:r>
              <a:rPr lang="en-US" dirty="0"/>
              <a:t>Change the type system, API focus, </a:t>
            </a:r>
            <a:r>
              <a:rPr lang="en-US" dirty="0" err="1"/>
              <a:t>etc</a:t>
            </a:r>
            <a:r>
              <a:rPr lang="en-US" dirty="0"/>
              <a:t> … </a:t>
            </a:r>
          </a:p>
          <a:p>
            <a:r>
              <a:rPr lang="en-US" dirty="0"/>
              <a:t>Extending a language narrows the possible solutions</a:t>
            </a:r>
          </a:p>
          <a:p>
            <a:pPr lvl="1"/>
            <a:r>
              <a:rPr lang="en-US" dirty="0"/>
              <a:t>Existing features that never thought about nullability</a:t>
            </a:r>
          </a:p>
          <a:p>
            <a:pPr lvl="1"/>
            <a:r>
              <a:rPr lang="en-US" dirty="0"/>
              <a:t>Existing libraries that want safety but want to remain compatible</a:t>
            </a:r>
          </a:p>
          <a:p>
            <a:pPr lvl="1"/>
            <a:r>
              <a:rPr lang="en-US" dirty="0"/>
              <a:t>Must maintain the look and feel of the language</a:t>
            </a:r>
          </a:p>
        </p:txBody>
      </p:sp>
    </p:spTree>
    <p:extLst>
      <p:ext uri="{BB962C8B-B14F-4D97-AF65-F5344CB8AC3E}">
        <p14:creationId xmlns:p14="http://schemas.microsoft.com/office/powerpoint/2010/main" val="342293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E1AA-2128-4335-8711-4E4F1B85C988}"/>
              </a:ext>
            </a:extLst>
          </p:cNvPr>
          <p:cNvSpPr>
            <a:spLocks noGrp="1"/>
          </p:cNvSpPr>
          <p:nvPr>
            <p:ph type="title"/>
          </p:nvPr>
        </p:nvSpPr>
        <p:spPr>
          <a:xfrm>
            <a:off x="838200" y="312874"/>
            <a:ext cx="10515600" cy="1325563"/>
          </a:xfrm>
        </p:spPr>
        <p:txBody>
          <a:bodyPr/>
          <a:lstStyle/>
          <a:p>
            <a:r>
              <a:rPr lang="en-US" dirty="0"/>
              <a:t>What about a perfect type system?</a:t>
            </a:r>
          </a:p>
        </p:txBody>
      </p:sp>
      <p:sp>
        <p:nvSpPr>
          <p:cNvPr id="3" name="Content Placeholder 2">
            <a:extLst>
              <a:ext uri="{FF2B5EF4-FFF2-40B4-BE49-F238E27FC236}">
                <a16:creationId xmlns:a16="http://schemas.microsoft.com/office/drawing/2014/main" id="{629D1966-76D9-4399-8C01-A077EF05547A}"/>
              </a:ext>
            </a:extLst>
          </p:cNvPr>
          <p:cNvSpPr>
            <a:spLocks noGrp="1"/>
          </p:cNvSpPr>
          <p:nvPr>
            <p:ph idx="1"/>
          </p:nvPr>
        </p:nvSpPr>
        <p:spPr/>
        <p:txBody>
          <a:bodyPr>
            <a:normAutofit fontScale="92500" lnSpcReduction="10000"/>
          </a:bodyPr>
          <a:lstStyle/>
          <a:p>
            <a:r>
              <a:rPr lang="en-US" dirty="0"/>
              <a:t>Perfectly separates nullable and non-nullable types</a:t>
            </a:r>
          </a:p>
          <a:p>
            <a:r>
              <a:rPr lang="en-US" dirty="0"/>
              <a:t>C# variants exist with “perfect” null safety</a:t>
            </a:r>
          </a:p>
          <a:p>
            <a:pPr lvl="1"/>
            <a:r>
              <a:rPr lang="en-US" dirty="0"/>
              <a:t>Spec#, Sing# and several internal experiments</a:t>
            </a:r>
          </a:p>
          <a:p>
            <a:pPr lvl="1"/>
            <a:r>
              <a:rPr lang="en-US" dirty="0"/>
              <a:t>Successful at implementing null safety </a:t>
            </a:r>
          </a:p>
          <a:p>
            <a:pPr lvl="1"/>
            <a:r>
              <a:rPr lang="en-US" dirty="0"/>
              <a:t>Unsuccessful at adoption because it simply wasn’t C# anymore</a:t>
            </a:r>
          </a:p>
          <a:p>
            <a:r>
              <a:rPr lang="en-US" dirty="0"/>
              <a:t>Breaks lots of existing patterns</a:t>
            </a:r>
          </a:p>
          <a:p>
            <a:pPr lvl="1"/>
            <a:r>
              <a:rPr lang="en-US" dirty="0"/>
              <a:t>Array creation like new string[4]</a:t>
            </a:r>
          </a:p>
          <a:p>
            <a:pPr lvl="1"/>
            <a:r>
              <a:rPr lang="en-US" dirty="0"/>
              <a:t>Calling methods in constructors</a:t>
            </a:r>
          </a:p>
          <a:p>
            <a:pPr lvl="1"/>
            <a:r>
              <a:rPr lang="en-US" dirty="0"/>
              <a:t>Using default(T) in generics</a:t>
            </a:r>
          </a:p>
        </p:txBody>
      </p:sp>
    </p:spTree>
    <p:extLst>
      <p:ext uri="{BB962C8B-B14F-4D97-AF65-F5344CB8AC3E}">
        <p14:creationId xmlns:p14="http://schemas.microsoft.com/office/powerpoint/2010/main" val="1047092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440A-70CA-46BF-AB10-1383B4BCE44B}"/>
              </a:ext>
            </a:extLst>
          </p:cNvPr>
          <p:cNvSpPr>
            <a:spLocks noGrp="1"/>
          </p:cNvSpPr>
          <p:nvPr>
            <p:ph type="title"/>
          </p:nvPr>
        </p:nvSpPr>
        <p:spPr/>
        <p:txBody>
          <a:bodyPr/>
          <a:lstStyle/>
          <a:p>
            <a:r>
              <a:rPr lang="en-US" dirty="0"/>
              <a:t>What about an API solution?</a:t>
            </a:r>
          </a:p>
        </p:txBody>
      </p:sp>
      <p:sp>
        <p:nvSpPr>
          <p:cNvPr id="3" name="Content Placeholder 2">
            <a:extLst>
              <a:ext uri="{FF2B5EF4-FFF2-40B4-BE49-F238E27FC236}">
                <a16:creationId xmlns:a16="http://schemas.microsoft.com/office/drawing/2014/main" id="{76CC09F2-AA37-4A59-A9E7-6E7E5907FA85}"/>
              </a:ext>
            </a:extLst>
          </p:cNvPr>
          <p:cNvSpPr>
            <a:spLocks noGrp="1"/>
          </p:cNvSpPr>
          <p:nvPr>
            <p:ph idx="1"/>
          </p:nvPr>
        </p:nvSpPr>
        <p:spPr/>
        <p:txBody>
          <a:bodyPr>
            <a:normAutofit/>
          </a:bodyPr>
          <a:lstStyle/>
          <a:p>
            <a:r>
              <a:rPr lang="en-US" dirty="0"/>
              <a:t>Solution: Optional&lt;T&gt;</a:t>
            </a:r>
          </a:p>
          <a:p>
            <a:pPr lvl="1"/>
            <a:r>
              <a:rPr lang="en-US" dirty="0"/>
              <a:t>Nullable&lt;T&gt; but for reference types</a:t>
            </a:r>
          </a:p>
          <a:p>
            <a:pPr lvl="1"/>
            <a:r>
              <a:rPr lang="en-US" dirty="0"/>
              <a:t>Value cannot be used directly </a:t>
            </a:r>
          </a:p>
          <a:p>
            <a:pPr lvl="1"/>
            <a:r>
              <a:rPr lang="en-US" dirty="0"/>
              <a:t>Must do an explicit null check to get value</a:t>
            </a:r>
          </a:p>
          <a:p>
            <a:r>
              <a:rPr lang="en-US" dirty="0"/>
              <a:t>Problem</a:t>
            </a:r>
          </a:p>
          <a:p>
            <a:pPr lvl="1"/>
            <a:r>
              <a:rPr lang="en-US" dirty="0"/>
              <a:t>Does nothing for existing code</a:t>
            </a:r>
          </a:p>
          <a:p>
            <a:pPr lvl="1"/>
            <a:r>
              <a:rPr lang="en-US" dirty="0"/>
              <a:t>Breaks binary compatibility</a:t>
            </a:r>
          </a:p>
          <a:p>
            <a:pPr lvl="1"/>
            <a:r>
              <a:rPr lang="en-US" dirty="0"/>
              <a:t>It’s a yet another form of null</a:t>
            </a:r>
          </a:p>
          <a:p>
            <a:pPr marL="457200" lvl="1" indent="0">
              <a:buNone/>
            </a:pPr>
            <a:endParaRPr lang="en-US" dirty="0"/>
          </a:p>
          <a:p>
            <a:endParaRPr lang="en-US" dirty="0"/>
          </a:p>
        </p:txBody>
      </p:sp>
    </p:spTree>
    <p:extLst>
      <p:ext uri="{BB962C8B-B14F-4D97-AF65-F5344CB8AC3E}">
        <p14:creationId xmlns:p14="http://schemas.microsoft.com/office/powerpoint/2010/main" val="2899583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3949</TotalTime>
  <Words>7508</Words>
  <Application>Microsoft Office PowerPoint</Application>
  <PresentationFormat>Widescreen</PresentationFormat>
  <Paragraphs>617</Paragraphs>
  <Slides>51</Slides>
  <Notes>45</Notes>
  <HiddenSlides>26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Consolas</vt:lpstr>
      <vt:lpstr>Gill Sans MT</vt:lpstr>
      <vt:lpstr>Gallery</vt:lpstr>
      <vt:lpstr>Nullability in C# 8</vt:lpstr>
      <vt:lpstr>Introduction</vt:lpstr>
      <vt:lpstr>Designing Nullability</vt:lpstr>
      <vt:lpstr>Billion Dollar Mistake</vt:lpstr>
      <vt:lpstr>C# and null references</vt:lpstr>
      <vt:lpstr>Designing a C# feature</vt:lpstr>
      <vt:lpstr>Creating vs. Extending</vt:lpstr>
      <vt:lpstr>What about a perfect type system?</vt:lpstr>
      <vt:lpstr>What about an API solution?</vt:lpstr>
      <vt:lpstr>Components for success</vt:lpstr>
      <vt:lpstr>DEMO SLIDE</vt:lpstr>
      <vt:lpstr>Lots of C# code to annotate</vt:lpstr>
      <vt:lpstr>Can’t enable in one change</vt:lpstr>
      <vt:lpstr>.NET has a broad ecosystem</vt:lpstr>
      <vt:lpstr>Review: Recipe for success</vt:lpstr>
      <vt:lpstr>Non-Nullable Reference Types</vt:lpstr>
      <vt:lpstr>Principles</vt:lpstr>
      <vt:lpstr>Demo: Enabling Nullability</vt:lpstr>
      <vt:lpstr>Demo: Annotations</vt:lpstr>
      <vt:lpstr>Demo: Mixed ecosystem</vt:lpstr>
      <vt:lpstr>Demo: Constructors</vt:lpstr>
      <vt:lpstr>Demo: Flow analysis Annotations</vt:lpstr>
      <vt:lpstr>Demo: Flow analysis Properties</vt:lpstr>
      <vt:lpstr>Demo: Flow analysis Switch</vt:lpstr>
      <vt:lpstr>Demo: READ ONLY ONCE</vt:lpstr>
      <vt:lpstr>Demo: EMBRACE NON-NULL</vt:lpstr>
      <vt:lpstr>Demo: Attributes</vt:lpstr>
      <vt:lpstr>Demo: Framework</vt:lpstr>
      <vt:lpstr>Demo: The most meta PR </vt:lpstr>
      <vt:lpstr>Null Behaviors</vt:lpstr>
      <vt:lpstr>Review</vt:lpstr>
      <vt:lpstr>State of Nullability in .NET</vt:lpstr>
      <vt:lpstr>.NET Core 3.0</vt:lpstr>
      <vt:lpstr>.NET and Nullability Going Forward</vt:lpstr>
      <vt:lpstr>Recommendation for library authors</vt:lpstr>
      <vt:lpstr>Adoption Strategies</vt:lpstr>
      <vt:lpstr>Adoption Examples</vt:lpstr>
      <vt:lpstr>More Resources (1)</vt:lpstr>
      <vt:lpstr>More Resources (2)</vt:lpstr>
      <vt:lpstr>Q &amp; A</vt:lpstr>
      <vt:lpstr>Enabling Nullable Analysis</vt:lpstr>
      <vt:lpstr>What to Annotate</vt:lpstr>
      <vt:lpstr>Annotations Example</vt:lpstr>
      <vt:lpstr>Annotations alone aren’t enough</vt:lpstr>
      <vt:lpstr>Annotations Only (1)</vt:lpstr>
      <vt:lpstr>Annotations Only (2)</vt:lpstr>
      <vt:lpstr>Tracking variables with flow analysis</vt:lpstr>
      <vt:lpstr>Tracking variables</vt:lpstr>
      <vt:lpstr>Difficult to state contracts</vt:lpstr>
      <vt:lpstr>.NET SDK Annotations</vt:lpstr>
      <vt:lpstr>Demo: Warning 8600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Nullability in C# 8.0</dc:title>
  <dc:creator>Jared Parsons</dc:creator>
  <cp:lastModifiedBy>Jared Parsons</cp:lastModifiedBy>
  <cp:revision>1</cp:revision>
  <dcterms:created xsi:type="dcterms:W3CDTF">2019-10-28T23:24:03Z</dcterms:created>
  <dcterms:modified xsi:type="dcterms:W3CDTF">2019-11-14T10:55:30Z</dcterms:modified>
</cp:coreProperties>
</file>