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8039-7CD0-C881-05BA-19CC0AFE4D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3D3FE9-4DA8-F8FC-8B72-AFC2D90B3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1949FC-2B54-54FA-4DD8-277334A45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9F2-B756-C376-345A-F952CC7A6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DC214-6044-C3BE-C524-05205B14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0984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765C-CA88-459E-7F53-D65241BEE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30D312-DA4D-ECD1-F339-1D8EC05F2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ED206-101C-91C8-09E2-367CD1F6D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843EA-0781-9885-BD43-569FC2A3A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FD78-BD3E-AB2A-755B-0711CBD22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5131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77FB83-1CB2-8368-79C2-3A0A96358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08E995-91DB-0A52-CAFD-9AE06A9B66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8695F-8BF8-CBCD-F028-4B6084926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5D366-19B2-E5A4-E3CC-305DDEDC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113EC-B87C-6AAA-86DF-C8E03B735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9118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31BBF-385D-6381-0A52-B15A04D6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270E-A887-2F2B-A381-898E6F43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17E97-FFD8-FBE4-C68D-75D1DA2B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FD340-3E9A-DB64-B126-55BEDA5ED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A4323-8DC2-0732-7C1E-45495884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904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1461-4161-C268-741C-D59830CAE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32AA-9436-6DD9-735F-1880B0F4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36784-0E4B-6AE8-739F-C09BFA4D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065B8-F112-85BA-D61C-23A12C25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D1348-10DD-3106-CF3C-26DCC082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3108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F86F-4470-9ED6-314C-B67A2EDD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5561D-89CF-BBC8-8744-BEFD642D3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4EF90-AAAD-0F22-D532-4CEAB189FA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6CA72-271E-143F-2F55-0A6D6FAF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D6613-3AB7-8D0E-5EB3-9407A434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08DF6-7224-46FE-E418-B55E2A5A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387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3BE8-6A74-9341-5C77-920C25D21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E5127-2CEA-8AD0-5F41-105D3DA65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E06A8B-5402-038A-2AA2-FF5A765F7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692DFC-5027-9E33-6148-EDFAAD5975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07820-AF80-4A7A-E5DF-EA742D8803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83BE0A-60FD-AB1C-4AFA-0F26CA84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E0F31-8438-8CD4-932E-EDECCC918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2525D3-BF0C-EE40-1CF4-4CFFDC0B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275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2761-70AA-2400-9D56-23F5D643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875073-ACDF-5325-A3CB-0DEC8D4A0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49F87B-8EF2-B6DE-DAAF-63E1ACC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E2A75-5D12-DABB-181E-345679BE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3294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56DE78-39C6-7567-B891-A3871DC94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B7598E-AF3E-7303-15A9-3660A2559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A95670-7FE3-C9CD-E98B-5AE857041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0644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6E7F-B59D-78AD-B6D2-1E25A4E22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8082-BA43-D28D-D74B-3F5366B25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05906-138D-5506-6D1D-9B7B09536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0AE1C-FA6B-E0F5-F9EB-40E386D4B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3A170-0B6B-4347-BA09-9090E1009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C224F-AC2E-6706-445F-55A449FA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8789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86529-B97B-0C4A-5FE3-7D419585B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5EBE9D-DDED-4299-E54F-AA8A0E9830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6BDB8-9914-E9A6-F29A-7D2686C58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DC5F8D-EB7C-422B-95CD-3D5A5FDF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59EB2-4D5C-6431-856A-E1FB558F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629DF-7C66-0DA9-882E-C0B1540B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3075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41DE5C-9168-E875-23CE-7CEF86DE8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7C6111-F102-A54C-95F2-AB56859BB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01D6-2A1A-D38E-E0F1-089F8B08AE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D7543-2823-4384-90EF-BBB1E9F1687E}" type="datetimeFigureOut">
              <a:rPr lang="en-SG" smtClean="0"/>
              <a:t>4/9/2024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F1795-A6F2-72BE-1974-CA378C41AE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C44C1-0A97-60FB-801A-F790DDB1B1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78790-870B-40E0-9F8F-4A5FBB0F59F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288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EFEF367-832D-34AA-D34A-811820D8BA07}"/>
              </a:ext>
            </a:extLst>
          </p:cNvPr>
          <p:cNvSpPr>
            <a:spLocks/>
          </p:cNvSpPr>
          <p:nvPr/>
        </p:nvSpPr>
        <p:spPr>
          <a:xfrm>
            <a:off x="5740661" y="4690191"/>
            <a:ext cx="3863440" cy="1005906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MongoDB</a:t>
            </a:r>
            <a:endParaRPr lang="en-SG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EC6313-DAD8-0EA2-7D34-66D66B9BC794}"/>
              </a:ext>
            </a:extLst>
          </p:cNvPr>
          <p:cNvSpPr/>
          <p:nvPr/>
        </p:nvSpPr>
        <p:spPr>
          <a:xfrm>
            <a:off x="3469872" y="1427894"/>
            <a:ext cx="1930548" cy="897289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/>
              <a:t>FileSystem</a:t>
            </a:r>
            <a:endParaRPr lang="en-SG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700478-A04A-B2A2-BDFB-E441A7DD581F}"/>
              </a:ext>
            </a:extLst>
          </p:cNvPr>
          <p:cNvSpPr/>
          <p:nvPr/>
        </p:nvSpPr>
        <p:spPr>
          <a:xfrm>
            <a:off x="8001548" y="1007270"/>
            <a:ext cx="1432168" cy="38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User</a:t>
            </a:r>
            <a:endParaRPr lang="en-SG" sz="1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51A2F-5FAA-1331-5375-28E0BF78002F}"/>
              </a:ext>
            </a:extLst>
          </p:cNvPr>
          <p:cNvSpPr/>
          <p:nvPr/>
        </p:nvSpPr>
        <p:spPr>
          <a:xfrm>
            <a:off x="3700590" y="1764527"/>
            <a:ext cx="1457921" cy="38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Profile Markdown File</a:t>
            </a:r>
            <a:endParaRPr lang="en-SG" sz="1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44B60D9-662C-A55B-B18E-8EEFECAFA866}"/>
              </a:ext>
            </a:extLst>
          </p:cNvPr>
          <p:cNvSpPr/>
          <p:nvPr/>
        </p:nvSpPr>
        <p:spPr>
          <a:xfrm>
            <a:off x="8002879" y="5023110"/>
            <a:ext cx="1460076" cy="38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Vector/Semantic Search Index</a:t>
            </a:r>
            <a:endParaRPr lang="en-SG" sz="1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7A4AD9-5031-30D4-268F-75929508ADB0}"/>
              </a:ext>
            </a:extLst>
          </p:cNvPr>
          <p:cNvSpPr/>
          <p:nvPr/>
        </p:nvSpPr>
        <p:spPr>
          <a:xfrm>
            <a:off x="5933365" y="5023110"/>
            <a:ext cx="1508760" cy="38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Database Collection</a:t>
            </a:r>
            <a:endParaRPr lang="en-SG" sz="1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C729FC7-3770-B27C-AB8C-1CF1475A38BD}"/>
              </a:ext>
            </a:extLst>
          </p:cNvPr>
          <p:cNvSpPr/>
          <p:nvPr/>
        </p:nvSpPr>
        <p:spPr>
          <a:xfrm>
            <a:off x="7799601" y="1588633"/>
            <a:ext cx="1796960" cy="896326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Front-end</a:t>
            </a:r>
            <a:endParaRPr lang="en-SG" sz="10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4D88B19-CC44-F54E-2485-018FA60E3F9F}"/>
              </a:ext>
            </a:extLst>
          </p:cNvPr>
          <p:cNvSpPr/>
          <p:nvPr/>
        </p:nvSpPr>
        <p:spPr>
          <a:xfrm>
            <a:off x="7799895" y="2690805"/>
            <a:ext cx="1804206" cy="1839240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Back-end</a:t>
            </a:r>
            <a:endParaRPr lang="en-SG" sz="10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21A182D-6E21-B87A-21A0-5C36C380959F}"/>
              </a:ext>
            </a:extLst>
          </p:cNvPr>
          <p:cNvCxnSpPr>
            <a:cxnSpLocks/>
            <a:stCxn id="21" idx="1"/>
            <a:endCxn id="25" idx="3"/>
          </p:cNvCxnSpPr>
          <p:nvPr/>
        </p:nvCxnSpPr>
        <p:spPr>
          <a:xfrm flipH="1">
            <a:off x="7442125" y="5217955"/>
            <a:ext cx="560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DD86469-87C1-9084-4E94-6BAA187B93BE}"/>
              </a:ext>
            </a:extLst>
          </p:cNvPr>
          <p:cNvSpPr/>
          <p:nvPr/>
        </p:nvSpPr>
        <p:spPr>
          <a:xfrm>
            <a:off x="8001547" y="1895062"/>
            <a:ext cx="1426464" cy="475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UI / Chat Interface</a:t>
            </a:r>
            <a:endParaRPr lang="en-SG" sz="10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204828-A599-52D0-7420-2B76637D62AB}"/>
              </a:ext>
            </a:extLst>
          </p:cNvPr>
          <p:cNvCxnSpPr>
            <a:cxnSpLocks/>
            <a:stCxn id="6" idx="2"/>
            <a:endCxn id="50" idx="0"/>
          </p:cNvCxnSpPr>
          <p:nvPr/>
        </p:nvCxnSpPr>
        <p:spPr>
          <a:xfrm flipH="1">
            <a:off x="8714779" y="1396959"/>
            <a:ext cx="2853" cy="498103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70B18-0A27-36C1-639E-5D0A31E00078}"/>
              </a:ext>
            </a:extLst>
          </p:cNvPr>
          <p:cNvSpPr/>
          <p:nvPr/>
        </p:nvSpPr>
        <p:spPr>
          <a:xfrm>
            <a:off x="3469872" y="3570423"/>
            <a:ext cx="6134229" cy="959622"/>
          </a:xfrm>
          <a:prstGeom prst="rect">
            <a:avLst/>
          </a:prstGeom>
          <a:solidFill>
            <a:schemeClr val="lt1">
              <a:alpha val="0"/>
            </a:schemeClr>
          </a:solidFill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 err="1"/>
              <a:t>LangChain</a:t>
            </a:r>
            <a:endParaRPr lang="en-SG" sz="1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0068C9-5678-154A-2EA0-CA1BCF93647A}"/>
              </a:ext>
            </a:extLst>
          </p:cNvPr>
          <p:cNvSpPr/>
          <p:nvPr/>
        </p:nvSpPr>
        <p:spPr>
          <a:xfrm>
            <a:off x="3697103" y="3875955"/>
            <a:ext cx="1461407" cy="46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Markdown Text Splitter</a:t>
            </a:r>
            <a:endParaRPr lang="en-SG" sz="1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22EB75-BDF4-3D80-4AF0-D977980C7134}"/>
              </a:ext>
            </a:extLst>
          </p:cNvPr>
          <p:cNvSpPr/>
          <p:nvPr/>
        </p:nvSpPr>
        <p:spPr>
          <a:xfrm>
            <a:off x="5933365" y="3875024"/>
            <a:ext cx="1504262" cy="4653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Vector Store Builder</a:t>
            </a:r>
            <a:endParaRPr lang="en-SG" sz="10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4B5376-A0D7-02F0-24A1-7DBCB009C0E5}"/>
              </a:ext>
            </a:extLst>
          </p:cNvPr>
          <p:cNvSpPr/>
          <p:nvPr/>
        </p:nvSpPr>
        <p:spPr>
          <a:xfrm>
            <a:off x="8010540" y="2990237"/>
            <a:ext cx="1426464" cy="4754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POST /</a:t>
            </a:r>
            <a:r>
              <a:rPr lang="en-US" sz="1000" dirty="0" err="1"/>
              <a:t>api</a:t>
            </a:r>
            <a:r>
              <a:rPr lang="en-US" sz="1000" dirty="0"/>
              <a:t>/chat</a:t>
            </a:r>
            <a:endParaRPr lang="en-SG" sz="10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B2DF87-E1F1-2F8F-0B9D-0A44EE4D4B8B}"/>
              </a:ext>
            </a:extLst>
          </p:cNvPr>
          <p:cNvCxnSpPr>
            <a:cxnSpLocks/>
            <a:stCxn id="50" idx="2"/>
            <a:endCxn id="53" idx="0"/>
          </p:cNvCxnSpPr>
          <p:nvPr/>
        </p:nvCxnSpPr>
        <p:spPr>
          <a:xfrm>
            <a:off x="8714779" y="2370550"/>
            <a:ext cx="8993" cy="6196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6238E69D-83D6-8B91-8A16-C7A32A05A4A4}"/>
              </a:ext>
            </a:extLst>
          </p:cNvPr>
          <p:cNvCxnSpPr>
            <a:cxnSpLocks/>
            <a:stCxn id="7" idx="1"/>
            <a:endCxn id="8" idx="1"/>
          </p:cNvCxnSpPr>
          <p:nvPr/>
        </p:nvCxnSpPr>
        <p:spPr>
          <a:xfrm rot="10800000" flipV="1">
            <a:off x="3697104" y="1959371"/>
            <a:ext cx="3487" cy="2149273"/>
          </a:xfrm>
          <a:prstGeom prst="bentConnector3">
            <a:avLst>
              <a:gd name="adj1" fmla="val 153094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FEE4084E-7931-3389-B77C-A0FF2EAD4044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6345267" y="4680632"/>
            <a:ext cx="682706" cy="224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5CAEB02-2A8E-1C48-02EA-9EE8F4D27215}"/>
              </a:ext>
            </a:extLst>
          </p:cNvPr>
          <p:cNvSpPr/>
          <p:nvPr/>
        </p:nvSpPr>
        <p:spPr>
          <a:xfrm>
            <a:off x="8010541" y="3869857"/>
            <a:ext cx="1423175" cy="4705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Vector Store Retriever</a:t>
            </a:r>
            <a:endParaRPr lang="en-SG" sz="1000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57602B26-D21E-5B61-B072-C13330FFB384}"/>
              </a:ext>
            </a:extLst>
          </p:cNvPr>
          <p:cNvCxnSpPr>
            <a:cxnSpLocks/>
            <a:stCxn id="53" idx="2"/>
            <a:endCxn id="124" idx="0"/>
          </p:cNvCxnSpPr>
          <p:nvPr/>
        </p:nvCxnSpPr>
        <p:spPr>
          <a:xfrm flipH="1">
            <a:off x="8722129" y="3465725"/>
            <a:ext cx="1643" cy="40413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0C0D0B7-B372-87C6-003B-E88D3C7288F1}"/>
              </a:ext>
            </a:extLst>
          </p:cNvPr>
          <p:cNvCxnSpPr>
            <a:cxnSpLocks/>
            <a:stCxn id="124" idx="2"/>
            <a:endCxn id="21" idx="0"/>
          </p:cNvCxnSpPr>
          <p:nvPr/>
        </p:nvCxnSpPr>
        <p:spPr>
          <a:xfrm>
            <a:off x="8722129" y="4340403"/>
            <a:ext cx="10788" cy="6827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28B63D4-A369-C3F1-C11C-730F033568B9}"/>
              </a:ext>
            </a:extLst>
          </p:cNvPr>
          <p:cNvSpPr>
            <a:spLocks/>
          </p:cNvSpPr>
          <p:nvPr/>
        </p:nvSpPr>
        <p:spPr>
          <a:xfrm>
            <a:off x="3469872" y="2537300"/>
            <a:ext cx="3967755" cy="825562"/>
          </a:xfrm>
          <a:prstGeom prst="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000" dirty="0"/>
              <a:t>Gemini</a:t>
            </a:r>
            <a:endParaRPr lang="en-SG" sz="1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583179-DF54-5248-D11A-8DFA0498E8A7}"/>
              </a:ext>
            </a:extLst>
          </p:cNvPr>
          <p:cNvSpPr/>
          <p:nvPr/>
        </p:nvSpPr>
        <p:spPr>
          <a:xfrm>
            <a:off x="5740661" y="2798919"/>
            <a:ext cx="1461408" cy="38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Gemini 1.5 Flash</a:t>
            </a:r>
            <a:endParaRPr lang="en-SG" sz="1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3395F77-D51D-A01B-4AFE-48A367988533}"/>
              </a:ext>
            </a:extLst>
          </p:cNvPr>
          <p:cNvSpPr/>
          <p:nvPr/>
        </p:nvSpPr>
        <p:spPr>
          <a:xfrm>
            <a:off x="3690419" y="2795393"/>
            <a:ext cx="1461408" cy="389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Gemini Text Embedding 004</a:t>
            </a:r>
            <a:endParaRPr lang="en-SG" sz="10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B16F8FB-A9ED-FDF2-CE1C-F8E8A470F323}"/>
              </a:ext>
            </a:extLst>
          </p:cNvPr>
          <p:cNvCxnSpPr>
            <a:stCxn id="8" idx="0"/>
            <a:endCxn id="4" idx="2"/>
          </p:cNvCxnSpPr>
          <p:nvPr/>
        </p:nvCxnSpPr>
        <p:spPr>
          <a:xfrm flipH="1" flipV="1">
            <a:off x="4421123" y="3185082"/>
            <a:ext cx="6684" cy="690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016F139B-FE17-1822-ED6F-606338D1EBE1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>
            <a:off x="5151827" y="2990238"/>
            <a:ext cx="781538" cy="1117476"/>
          </a:xfrm>
          <a:prstGeom prst="bentConnector3">
            <a:avLst>
              <a:gd name="adj1" fmla="val 3947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0B1F55F7-6E5E-8AD9-FCBC-7EA448DF5F5F}"/>
              </a:ext>
            </a:extLst>
          </p:cNvPr>
          <p:cNvCxnSpPr>
            <a:cxnSpLocks/>
            <a:stCxn id="53" idx="1"/>
            <a:endCxn id="3" idx="3"/>
          </p:cNvCxnSpPr>
          <p:nvPr/>
        </p:nvCxnSpPr>
        <p:spPr>
          <a:xfrm rot="10800000">
            <a:off x="7202070" y="2993765"/>
            <a:ext cx="808471" cy="234217"/>
          </a:xfrm>
          <a:prstGeom prst="bentConnector3">
            <a:avLst>
              <a:gd name="adj1" fmla="val 59140"/>
            </a:avLst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78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#JARED PEK#</dc:creator>
  <cp:lastModifiedBy>#JARED PEK#</cp:lastModifiedBy>
  <cp:revision>4</cp:revision>
  <dcterms:created xsi:type="dcterms:W3CDTF">2024-08-28T22:09:12Z</dcterms:created>
  <dcterms:modified xsi:type="dcterms:W3CDTF">2024-09-03T22:51:46Z</dcterms:modified>
</cp:coreProperties>
</file>