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94" r:id="rId4"/>
    <p:sldMasterId id="2147483795" r:id="rId5"/>
    <p:sldMasterId id="2147483796" r:id="rId6"/>
    <p:sldMasterId id="2147483797" r:id="rId7"/>
    <p:sldMasterId id="2147483798" r:id="rId8"/>
    <p:sldMasterId id="214748379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Barlow Black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0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BarlowSemiCondensedMedium-regular.fntdata"/><Relationship Id="rId44" Type="http://schemas.openxmlformats.org/officeDocument/2006/relationships/font" Target="fonts/BarlowBlack-bold.fntdata"/><Relationship Id="rId21" Type="http://schemas.openxmlformats.org/officeDocument/2006/relationships/font" Target="fonts/BebasNeue-regular.fntdata"/><Relationship Id="rId43" Type="http://schemas.openxmlformats.org/officeDocument/2006/relationships/font" Target="fonts/Barlow-boldItalic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45" Type="http://schemas.openxmlformats.org/officeDocument/2006/relationships/font" Target="fonts/Barlow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Oswal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PTSans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TSans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1.xml"/><Relationship Id="rId33" Type="http://schemas.openxmlformats.org/officeDocument/2006/relationships/font" Target="fonts/BarlowSemiCondensed-bold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3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2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5.xml"/><Relationship Id="rId37" Type="http://schemas.openxmlformats.org/officeDocument/2006/relationships/font" Target="fonts/DMSans-bold.fntdata"/><Relationship Id="rId14" Type="http://schemas.openxmlformats.org/officeDocument/2006/relationships/slide" Target="slides/slide4.xml"/><Relationship Id="rId36" Type="http://schemas.openxmlformats.org/officeDocument/2006/relationships/font" Target="fonts/DMSans-regular.fntdata"/><Relationship Id="rId17" Type="http://schemas.openxmlformats.org/officeDocument/2006/relationships/slide" Target="slides/slide7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6.xml"/><Relationship Id="rId38" Type="http://schemas.openxmlformats.org/officeDocument/2006/relationships/font" Target="fonts/DMSans-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ca0bf8e60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ca0bf8e60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2ca0bf8e608_0_4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2ca0bf8e608_0_4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ca0bf8e608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ca0bf8e608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ca0bf8e608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ca0bf8e608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ca0bf8e608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ca0bf8e608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ca0bf8e608_0_3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2ca0bf8e608_0_3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ca0bf8e608_0_4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2ca0bf8e608_0_4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2ca0bf8e608_0_4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2ca0bf8e608_0_4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ca0bf8e608_0_4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2ca0bf8e608_0_4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2ca0bf8e608_0_4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2ca0bf8e608_0_4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0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05"/>
          <p:cNvSpPr txBox="1"/>
          <p:nvPr>
            <p:ph type="title"/>
          </p:nvPr>
        </p:nvSpPr>
        <p:spPr>
          <a:xfrm>
            <a:off x="3921100" y="1238350"/>
            <a:ext cx="43329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6" name="Google Shape;796;p105"/>
          <p:cNvSpPr txBox="1"/>
          <p:nvPr>
            <p:ph idx="1" type="subTitle"/>
          </p:nvPr>
        </p:nvSpPr>
        <p:spPr>
          <a:xfrm>
            <a:off x="3921088" y="2078151"/>
            <a:ext cx="4332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97" name="Google Shape;797;p105"/>
          <p:cNvSpPr/>
          <p:nvPr/>
        </p:nvSpPr>
        <p:spPr>
          <a:xfrm flipH="1" rot="10800000">
            <a:off x="-352800" y="3875041"/>
            <a:ext cx="2132050" cy="1467075"/>
          </a:xfrm>
          <a:custGeom>
            <a:rect b="b" l="l" r="r" t="t"/>
            <a:pathLst>
              <a:path extrusionOk="0" h="58683" w="85282">
                <a:moveTo>
                  <a:pt x="0" y="57150"/>
                </a:moveTo>
                <a:cubicBezTo>
                  <a:pt x="3429" y="57341"/>
                  <a:pt x="14796" y="59563"/>
                  <a:pt x="20574" y="58293"/>
                </a:cubicBezTo>
                <a:cubicBezTo>
                  <a:pt x="26353" y="57023"/>
                  <a:pt x="31687" y="53848"/>
                  <a:pt x="34671" y="49530"/>
                </a:cubicBezTo>
                <a:cubicBezTo>
                  <a:pt x="37656" y="45212"/>
                  <a:pt x="35687" y="36195"/>
                  <a:pt x="38481" y="32385"/>
                </a:cubicBezTo>
                <a:cubicBezTo>
                  <a:pt x="41275" y="28575"/>
                  <a:pt x="45403" y="27750"/>
                  <a:pt x="51435" y="26670"/>
                </a:cubicBezTo>
                <a:cubicBezTo>
                  <a:pt x="57468" y="25591"/>
                  <a:pt x="69088" y="26924"/>
                  <a:pt x="74676" y="25908"/>
                </a:cubicBezTo>
                <a:cubicBezTo>
                  <a:pt x="80264" y="24892"/>
                  <a:pt x="83693" y="24003"/>
                  <a:pt x="84963" y="20574"/>
                </a:cubicBezTo>
                <a:cubicBezTo>
                  <a:pt x="86233" y="17145"/>
                  <a:pt x="83376" y="8763"/>
                  <a:pt x="82296" y="5334"/>
                </a:cubicBezTo>
                <a:cubicBezTo>
                  <a:pt x="81217" y="1905"/>
                  <a:pt x="79121" y="889"/>
                  <a:pt x="7848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8" name="Google Shape;798;p105"/>
          <p:cNvSpPr/>
          <p:nvPr/>
        </p:nvSpPr>
        <p:spPr>
          <a:xfrm flipH="1" rot="10800000">
            <a:off x="5715000" y="151950"/>
            <a:ext cx="3600450" cy="775100"/>
          </a:xfrm>
          <a:custGeom>
            <a:rect b="b" l="l" r="r" t="t"/>
            <a:pathLst>
              <a:path extrusionOk="0" h="31004" w="144018">
                <a:moveTo>
                  <a:pt x="144018" y="21098"/>
                </a:moveTo>
                <a:cubicBezTo>
                  <a:pt x="141796" y="18558"/>
                  <a:pt x="140462" y="9351"/>
                  <a:pt x="130683" y="5858"/>
                </a:cubicBezTo>
                <a:cubicBezTo>
                  <a:pt x="120904" y="2366"/>
                  <a:pt x="100965" y="-428"/>
                  <a:pt x="85344" y="143"/>
                </a:cubicBezTo>
                <a:cubicBezTo>
                  <a:pt x="69723" y="715"/>
                  <a:pt x="51181" y="4144"/>
                  <a:pt x="36957" y="9287"/>
                </a:cubicBezTo>
                <a:cubicBezTo>
                  <a:pt x="22733" y="14431"/>
                  <a:pt x="6160" y="27385"/>
                  <a:pt x="0" y="3100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6"/>
          <p:cNvSpPr/>
          <p:nvPr>
            <p:ph idx="2" type="pic"/>
          </p:nvPr>
        </p:nvSpPr>
        <p:spPr>
          <a:xfrm>
            <a:off x="1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106"/>
          <p:cNvSpPr txBox="1"/>
          <p:nvPr>
            <p:ph type="title"/>
          </p:nvPr>
        </p:nvSpPr>
        <p:spPr>
          <a:xfrm>
            <a:off x="4724200" y="539500"/>
            <a:ext cx="3706800" cy="1380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0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07"/>
          <p:cNvSpPr txBox="1"/>
          <p:nvPr>
            <p:ph hasCustomPrompt="1" type="title"/>
          </p:nvPr>
        </p:nvSpPr>
        <p:spPr>
          <a:xfrm>
            <a:off x="713225" y="1557663"/>
            <a:ext cx="50094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107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6" name="Google Shape;806;p107"/>
          <p:cNvSpPr txBox="1"/>
          <p:nvPr>
            <p:ph idx="1" type="subTitle"/>
          </p:nvPr>
        </p:nvSpPr>
        <p:spPr>
          <a:xfrm>
            <a:off x="713225" y="3088738"/>
            <a:ext cx="5009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7" name="Google Shape;807;p107"/>
          <p:cNvSpPr/>
          <p:nvPr/>
        </p:nvSpPr>
        <p:spPr>
          <a:xfrm>
            <a:off x="6782150" y="-341650"/>
            <a:ext cx="2879597" cy="2491269"/>
          </a:xfrm>
          <a:custGeom>
            <a:rect b="b" l="l" r="r" t="t"/>
            <a:pathLst>
              <a:path extrusionOk="0" h="111942" w="129391">
                <a:moveTo>
                  <a:pt x="9757" y="0"/>
                </a:moveTo>
                <a:cubicBezTo>
                  <a:pt x="8551" y="2388"/>
                  <a:pt x="4106" y="8929"/>
                  <a:pt x="2518" y="14326"/>
                </a:cubicBezTo>
                <a:cubicBezTo>
                  <a:pt x="931" y="19724"/>
                  <a:pt x="-593" y="26518"/>
                  <a:pt x="232" y="32385"/>
                </a:cubicBezTo>
                <a:cubicBezTo>
                  <a:pt x="1058" y="38252"/>
                  <a:pt x="2010" y="45301"/>
                  <a:pt x="7471" y="49530"/>
                </a:cubicBezTo>
                <a:cubicBezTo>
                  <a:pt x="12932" y="53759"/>
                  <a:pt x="22521" y="57633"/>
                  <a:pt x="32998" y="57760"/>
                </a:cubicBezTo>
                <a:cubicBezTo>
                  <a:pt x="43476" y="57887"/>
                  <a:pt x="61954" y="49060"/>
                  <a:pt x="70336" y="50292"/>
                </a:cubicBezTo>
                <a:cubicBezTo>
                  <a:pt x="78718" y="51524"/>
                  <a:pt x="80877" y="58293"/>
                  <a:pt x="83290" y="65151"/>
                </a:cubicBezTo>
                <a:cubicBezTo>
                  <a:pt x="85703" y="72009"/>
                  <a:pt x="83671" y="84646"/>
                  <a:pt x="84814" y="91440"/>
                </a:cubicBezTo>
                <a:cubicBezTo>
                  <a:pt x="85957" y="98235"/>
                  <a:pt x="86719" y="102514"/>
                  <a:pt x="90148" y="105918"/>
                </a:cubicBezTo>
                <a:cubicBezTo>
                  <a:pt x="93577" y="109322"/>
                  <a:pt x="98848" y="111291"/>
                  <a:pt x="105388" y="111862"/>
                </a:cubicBezTo>
                <a:cubicBezTo>
                  <a:pt x="111929" y="112434"/>
                  <a:pt x="125391" y="109766"/>
                  <a:pt x="129391" y="10934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8" name="Google Shape;808;p107"/>
          <p:cNvSpPr/>
          <p:nvPr/>
        </p:nvSpPr>
        <p:spPr>
          <a:xfrm>
            <a:off x="-796150" y="3499011"/>
            <a:ext cx="3212675" cy="1874300"/>
          </a:xfrm>
          <a:custGeom>
            <a:rect b="b" l="l" r="r" t="t"/>
            <a:pathLst>
              <a:path extrusionOk="0" h="74972" w="128507">
                <a:moveTo>
                  <a:pt x="0" y="31736"/>
                </a:moveTo>
                <a:cubicBezTo>
                  <a:pt x="699" y="29286"/>
                  <a:pt x="1461" y="21648"/>
                  <a:pt x="4191" y="17036"/>
                </a:cubicBezTo>
                <a:cubicBezTo>
                  <a:pt x="6922" y="12424"/>
                  <a:pt x="10986" y="6855"/>
                  <a:pt x="16383" y="4065"/>
                </a:cubicBezTo>
                <a:cubicBezTo>
                  <a:pt x="21781" y="1275"/>
                  <a:pt x="29972" y="-791"/>
                  <a:pt x="36576" y="295"/>
                </a:cubicBezTo>
                <a:cubicBezTo>
                  <a:pt x="43180" y="1381"/>
                  <a:pt x="50356" y="2460"/>
                  <a:pt x="56007" y="10582"/>
                </a:cubicBezTo>
                <a:cubicBezTo>
                  <a:pt x="61659" y="18705"/>
                  <a:pt x="66612" y="41469"/>
                  <a:pt x="70485" y="49030"/>
                </a:cubicBezTo>
                <a:cubicBezTo>
                  <a:pt x="74359" y="56591"/>
                  <a:pt x="74232" y="55227"/>
                  <a:pt x="79248" y="55948"/>
                </a:cubicBezTo>
                <a:cubicBezTo>
                  <a:pt x="84265" y="56669"/>
                  <a:pt x="93790" y="53642"/>
                  <a:pt x="100584" y="53354"/>
                </a:cubicBezTo>
                <a:cubicBezTo>
                  <a:pt x="107379" y="53066"/>
                  <a:pt x="115443" y="51985"/>
                  <a:pt x="120015" y="54219"/>
                </a:cubicBezTo>
                <a:cubicBezTo>
                  <a:pt x="124587" y="56453"/>
                  <a:pt x="126746" y="63298"/>
                  <a:pt x="128016" y="66757"/>
                </a:cubicBezTo>
                <a:cubicBezTo>
                  <a:pt x="129286" y="70216"/>
                  <a:pt x="127699" y="73603"/>
                  <a:pt x="127635" y="7497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0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4" name="Google Shape;814;p109"/>
          <p:cNvSpPr txBox="1"/>
          <p:nvPr>
            <p:ph idx="1" type="subTitle"/>
          </p:nvPr>
        </p:nvSpPr>
        <p:spPr>
          <a:xfrm>
            <a:off x="340548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09"/>
          <p:cNvSpPr txBox="1"/>
          <p:nvPr>
            <p:ph idx="2" type="subTitle"/>
          </p:nvPr>
        </p:nvSpPr>
        <p:spPr>
          <a:xfrm>
            <a:off x="596087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09"/>
          <p:cNvSpPr txBox="1"/>
          <p:nvPr>
            <p:ph idx="3" type="subTitle"/>
          </p:nvPr>
        </p:nvSpPr>
        <p:spPr>
          <a:xfrm>
            <a:off x="340548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09"/>
          <p:cNvSpPr txBox="1"/>
          <p:nvPr>
            <p:ph idx="4" type="subTitle"/>
          </p:nvPr>
        </p:nvSpPr>
        <p:spPr>
          <a:xfrm>
            <a:off x="596087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09"/>
          <p:cNvSpPr txBox="1"/>
          <p:nvPr>
            <p:ph hasCustomPrompt="1" idx="5" type="title"/>
          </p:nvPr>
        </p:nvSpPr>
        <p:spPr>
          <a:xfrm>
            <a:off x="3268612" y="12876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9" name="Google Shape;819;p109"/>
          <p:cNvSpPr txBox="1"/>
          <p:nvPr>
            <p:ph hasCustomPrompt="1" idx="6" type="title"/>
          </p:nvPr>
        </p:nvSpPr>
        <p:spPr>
          <a:xfrm>
            <a:off x="3268612" y="29838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0" name="Google Shape;820;p109"/>
          <p:cNvSpPr txBox="1"/>
          <p:nvPr>
            <p:ph hasCustomPrompt="1" idx="7" type="title"/>
          </p:nvPr>
        </p:nvSpPr>
        <p:spPr>
          <a:xfrm>
            <a:off x="5822271" y="12876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1" name="Google Shape;821;p109"/>
          <p:cNvSpPr txBox="1"/>
          <p:nvPr>
            <p:ph hasCustomPrompt="1" idx="8" type="title"/>
          </p:nvPr>
        </p:nvSpPr>
        <p:spPr>
          <a:xfrm>
            <a:off x="5822271" y="29838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2" name="Google Shape;822;p109"/>
          <p:cNvSpPr txBox="1"/>
          <p:nvPr>
            <p:ph idx="9" type="subTitle"/>
          </p:nvPr>
        </p:nvSpPr>
        <p:spPr>
          <a:xfrm>
            <a:off x="3405486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3" name="Google Shape;823;p109"/>
          <p:cNvSpPr txBox="1"/>
          <p:nvPr>
            <p:ph idx="13" type="subTitle"/>
          </p:nvPr>
        </p:nvSpPr>
        <p:spPr>
          <a:xfrm>
            <a:off x="5960877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109"/>
          <p:cNvSpPr txBox="1"/>
          <p:nvPr>
            <p:ph idx="14" type="subTitle"/>
          </p:nvPr>
        </p:nvSpPr>
        <p:spPr>
          <a:xfrm>
            <a:off x="3405486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5" name="Google Shape;825;p109"/>
          <p:cNvSpPr txBox="1"/>
          <p:nvPr>
            <p:ph idx="15" type="subTitle"/>
          </p:nvPr>
        </p:nvSpPr>
        <p:spPr>
          <a:xfrm>
            <a:off x="5960877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6" name="Google Shape;826;p109"/>
          <p:cNvSpPr/>
          <p:nvPr/>
        </p:nvSpPr>
        <p:spPr>
          <a:xfrm>
            <a:off x="7153131" y="-85725"/>
            <a:ext cx="2286150" cy="1738200"/>
          </a:xfrm>
          <a:custGeom>
            <a:rect b="b" l="l" r="r" t="t"/>
            <a:pathLst>
              <a:path extrusionOk="0" h="69528" w="91446">
                <a:moveTo>
                  <a:pt x="7626" y="0"/>
                </a:moveTo>
                <a:cubicBezTo>
                  <a:pt x="6356" y="2604"/>
                  <a:pt x="133" y="9525"/>
                  <a:pt x="6" y="15621"/>
                </a:cubicBezTo>
                <a:cubicBezTo>
                  <a:pt x="-121" y="21717"/>
                  <a:pt x="1848" y="32156"/>
                  <a:pt x="6864" y="36576"/>
                </a:cubicBezTo>
                <a:cubicBezTo>
                  <a:pt x="11881" y="40996"/>
                  <a:pt x="22358" y="41669"/>
                  <a:pt x="30105" y="42139"/>
                </a:cubicBezTo>
                <a:cubicBezTo>
                  <a:pt x="37852" y="42609"/>
                  <a:pt x="48520" y="36195"/>
                  <a:pt x="53346" y="39395"/>
                </a:cubicBezTo>
                <a:cubicBezTo>
                  <a:pt x="58172" y="42595"/>
                  <a:pt x="56521" y="56413"/>
                  <a:pt x="59061" y="61341"/>
                </a:cubicBezTo>
                <a:cubicBezTo>
                  <a:pt x="61601" y="66269"/>
                  <a:pt x="64459" y="67882"/>
                  <a:pt x="68586" y="68961"/>
                </a:cubicBezTo>
                <a:cubicBezTo>
                  <a:pt x="72714" y="70041"/>
                  <a:pt x="80016" y="69533"/>
                  <a:pt x="83826" y="67818"/>
                </a:cubicBezTo>
                <a:cubicBezTo>
                  <a:pt x="87636" y="66104"/>
                  <a:pt x="90176" y="60198"/>
                  <a:pt x="91446" y="5867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27" name="Google Shape;827;p109"/>
          <p:cNvSpPr/>
          <p:nvPr/>
        </p:nvSpPr>
        <p:spPr>
          <a:xfrm>
            <a:off x="-314325" y="4177293"/>
            <a:ext cx="2027100" cy="998600"/>
          </a:xfrm>
          <a:custGeom>
            <a:rect b="b" l="l" r="r" t="t"/>
            <a:pathLst>
              <a:path extrusionOk="0" h="39944" w="81084">
                <a:moveTo>
                  <a:pt x="0" y="3064"/>
                </a:moveTo>
                <a:cubicBezTo>
                  <a:pt x="2477" y="2556"/>
                  <a:pt x="8573" y="-238"/>
                  <a:pt x="14859" y="16"/>
                </a:cubicBezTo>
                <a:cubicBezTo>
                  <a:pt x="21146" y="270"/>
                  <a:pt x="32830" y="524"/>
                  <a:pt x="37719" y="4588"/>
                </a:cubicBezTo>
                <a:cubicBezTo>
                  <a:pt x="42609" y="8652"/>
                  <a:pt x="41720" y="20082"/>
                  <a:pt x="44196" y="24400"/>
                </a:cubicBezTo>
                <a:cubicBezTo>
                  <a:pt x="46673" y="28718"/>
                  <a:pt x="46863" y="30432"/>
                  <a:pt x="52578" y="30495"/>
                </a:cubicBezTo>
                <a:cubicBezTo>
                  <a:pt x="58293" y="30558"/>
                  <a:pt x="73851" y="23205"/>
                  <a:pt x="78486" y="24780"/>
                </a:cubicBezTo>
                <a:cubicBezTo>
                  <a:pt x="83122" y="26355"/>
                  <a:pt x="80074" y="37417"/>
                  <a:pt x="80391" y="3994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1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10"/>
          <p:cNvSpPr txBox="1"/>
          <p:nvPr>
            <p:ph type="title"/>
          </p:nvPr>
        </p:nvSpPr>
        <p:spPr>
          <a:xfrm>
            <a:off x="1226400" y="3982353"/>
            <a:ext cx="6691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2" name="Google Shape;832;p110"/>
          <p:cNvSpPr txBox="1"/>
          <p:nvPr>
            <p:ph idx="1" type="subTitle"/>
          </p:nvPr>
        </p:nvSpPr>
        <p:spPr>
          <a:xfrm>
            <a:off x="1226400" y="2331800"/>
            <a:ext cx="66912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3" name="Google Shape;833;p110"/>
          <p:cNvSpPr/>
          <p:nvPr/>
        </p:nvSpPr>
        <p:spPr>
          <a:xfrm>
            <a:off x="-318125" y="-114300"/>
            <a:ext cx="2676525" cy="2321325"/>
          </a:xfrm>
          <a:custGeom>
            <a:rect b="b" l="l" r="r" t="t"/>
            <a:pathLst>
              <a:path extrusionOk="0" h="92853" w="107061">
                <a:moveTo>
                  <a:pt x="0" y="88011"/>
                </a:moveTo>
                <a:cubicBezTo>
                  <a:pt x="3620" y="88773"/>
                  <a:pt x="14224" y="93663"/>
                  <a:pt x="21717" y="92583"/>
                </a:cubicBezTo>
                <a:cubicBezTo>
                  <a:pt x="29210" y="91504"/>
                  <a:pt x="39561" y="89980"/>
                  <a:pt x="44958" y="81534"/>
                </a:cubicBezTo>
                <a:cubicBezTo>
                  <a:pt x="50356" y="73089"/>
                  <a:pt x="50038" y="50991"/>
                  <a:pt x="54102" y="41910"/>
                </a:cubicBezTo>
                <a:cubicBezTo>
                  <a:pt x="58166" y="32830"/>
                  <a:pt x="62484" y="30544"/>
                  <a:pt x="69342" y="27051"/>
                </a:cubicBezTo>
                <a:cubicBezTo>
                  <a:pt x="76200" y="23559"/>
                  <a:pt x="89345" y="22987"/>
                  <a:pt x="95250" y="20955"/>
                </a:cubicBezTo>
                <a:cubicBezTo>
                  <a:pt x="101156" y="18923"/>
                  <a:pt x="102807" y="18352"/>
                  <a:pt x="104775" y="14859"/>
                </a:cubicBezTo>
                <a:cubicBezTo>
                  <a:pt x="106744" y="11367"/>
                  <a:pt x="106680" y="2477"/>
                  <a:pt x="10706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34" name="Google Shape;834;p110"/>
          <p:cNvSpPr/>
          <p:nvPr/>
        </p:nvSpPr>
        <p:spPr>
          <a:xfrm>
            <a:off x="6994872" y="-116200"/>
            <a:ext cx="2575850" cy="2448000"/>
          </a:xfrm>
          <a:custGeom>
            <a:rect b="b" l="l" r="r" t="t"/>
            <a:pathLst>
              <a:path extrusionOk="0" h="97920" w="103034">
                <a:moveTo>
                  <a:pt x="24167" y="0"/>
                </a:moveTo>
                <a:cubicBezTo>
                  <a:pt x="21310" y="2096"/>
                  <a:pt x="11023" y="6033"/>
                  <a:pt x="7022" y="12573"/>
                </a:cubicBezTo>
                <a:cubicBezTo>
                  <a:pt x="3022" y="19114"/>
                  <a:pt x="-852" y="32385"/>
                  <a:pt x="164" y="39243"/>
                </a:cubicBezTo>
                <a:cubicBezTo>
                  <a:pt x="1180" y="46101"/>
                  <a:pt x="5689" y="51435"/>
                  <a:pt x="13118" y="53721"/>
                </a:cubicBezTo>
                <a:cubicBezTo>
                  <a:pt x="20548" y="56007"/>
                  <a:pt x="35915" y="52261"/>
                  <a:pt x="44741" y="52959"/>
                </a:cubicBezTo>
                <a:cubicBezTo>
                  <a:pt x="53568" y="53658"/>
                  <a:pt x="63080" y="53658"/>
                  <a:pt x="66077" y="57912"/>
                </a:cubicBezTo>
                <a:cubicBezTo>
                  <a:pt x="69074" y="62167"/>
                  <a:pt x="62661" y="72771"/>
                  <a:pt x="62724" y="78486"/>
                </a:cubicBezTo>
                <a:cubicBezTo>
                  <a:pt x="62788" y="84201"/>
                  <a:pt x="63296" y="88964"/>
                  <a:pt x="66458" y="92202"/>
                </a:cubicBezTo>
                <a:cubicBezTo>
                  <a:pt x="69620" y="95441"/>
                  <a:pt x="75602" y="97790"/>
                  <a:pt x="81698" y="97917"/>
                </a:cubicBezTo>
                <a:cubicBezTo>
                  <a:pt x="87794" y="98044"/>
                  <a:pt x="99478" y="93790"/>
                  <a:pt x="103034" y="9296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1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111"/>
          <p:cNvSpPr/>
          <p:nvPr/>
        </p:nvSpPr>
        <p:spPr>
          <a:xfrm>
            <a:off x="-354100" y="2680835"/>
            <a:ext cx="990825" cy="2611750"/>
          </a:xfrm>
          <a:custGeom>
            <a:rect b="b" l="l" r="r" t="t"/>
            <a:pathLst>
              <a:path extrusionOk="0" h="104470" w="39633">
                <a:moveTo>
                  <a:pt x="35409" y="104470"/>
                </a:moveTo>
                <a:cubicBezTo>
                  <a:pt x="36092" y="100681"/>
                  <a:pt x="39261" y="89251"/>
                  <a:pt x="39509" y="81734"/>
                </a:cubicBezTo>
                <a:cubicBezTo>
                  <a:pt x="39758" y="74218"/>
                  <a:pt x="38515" y="67198"/>
                  <a:pt x="36900" y="59371"/>
                </a:cubicBezTo>
                <a:cubicBezTo>
                  <a:pt x="35285" y="51544"/>
                  <a:pt x="30501" y="41543"/>
                  <a:pt x="29818" y="34772"/>
                </a:cubicBezTo>
                <a:cubicBezTo>
                  <a:pt x="29135" y="28001"/>
                  <a:pt x="32427" y="23404"/>
                  <a:pt x="32800" y="18745"/>
                </a:cubicBezTo>
                <a:cubicBezTo>
                  <a:pt x="33173" y="14086"/>
                  <a:pt x="33483" y="9738"/>
                  <a:pt x="32054" y="6818"/>
                </a:cubicBezTo>
                <a:cubicBezTo>
                  <a:pt x="30625" y="3898"/>
                  <a:pt x="28141" y="2283"/>
                  <a:pt x="24227" y="1227"/>
                </a:cubicBezTo>
                <a:cubicBezTo>
                  <a:pt x="20314" y="171"/>
                  <a:pt x="12611" y="-326"/>
                  <a:pt x="8573" y="482"/>
                </a:cubicBezTo>
                <a:cubicBezTo>
                  <a:pt x="4535" y="1290"/>
                  <a:pt x="1429" y="5141"/>
                  <a:pt x="0" y="607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40" name="Google Shape;840;p111"/>
          <p:cNvSpPr/>
          <p:nvPr/>
        </p:nvSpPr>
        <p:spPr>
          <a:xfrm>
            <a:off x="7448854" y="-139775"/>
            <a:ext cx="1963850" cy="1577825"/>
          </a:xfrm>
          <a:custGeom>
            <a:rect b="b" l="l" r="r" t="t"/>
            <a:pathLst>
              <a:path extrusionOk="0" h="63113" w="78554">
                <a:moveTo>
                  <a:pt x="22274" y="0"/>
                </a:moveTo>
                <a:cubicBezTo>
                  <a:pt x="18920" y="1180"/>
                  <a:pt x="5191" y="3293"/>
                  <a:pt x="2147" y="7082"/>
                </a:cubicBezTo>
                <a:cubicBezTo>
                  <a:pt x="-897" y="10871"/>
                  <a:pt x="-834" y="19941"/>
                  <a:pt x="4011" y="22736"/>
                </a:cubicBezTo>
                <a:cubicBezTo>
                  <a:pt x="8856" y="25531"/>
                  <a:pt x="24883" y="22674"/>
                  <a:pt x="31219" y="23854"/>
                </a:cubicBezTo>
                <a:cubicBezTo>
                  <a:pt x="37555" y="25034"/>
                  <a:pt x="40289" y="25158"/>
                  <a:pt x="42028" y="29817"/>
                </a:cubicBezTo>
                <a:cubicBezTo>
                  <a:pt x="43767" y="34476"/>
                  <a:pt x="40848" y="46714"/>
                  <a:pt x="41655" y="51808"/>
                </a:cubicBezTo>
                <a:cubicBezTo>
                  <a:pt x="42463" y="56902"/>
                  <a:pt x="43581" y="58517"/>
                  <a:pt x="46873" y="60380"/>
                </a:cubicBezTo>
                <a:cubicBezTo>
                  <a:pt x="50165" y="62244"/>
                  <a:pt x="56688" y="63238"/>
                  <a:pt x="61409" y="62989"/>
                </a:cubicBezTo>
                <a:cubicBezTo>
                  <a:pt x="66130" y="62741"/>
                  <a:pt x="72343" y="60131"/>
                  <a:pt x="75200" y="58889"/>
                </a:cubicBezTo>
                <a:cubicBezTo>
                  <a:pt x="78058" y="57647"/>
                  <a:pt x="77995" y="56094"/>
                  <a:pt x="78554" y="55535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1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112"/>
          <p:cNvSpPr/>
          <p:nvPr/>
        </p:nvSpPr>
        <p:spPr>
          <a:xfrm>
            <a:off x="-419300" y="4656287"/>
            <a:ext cx="5022375" cy="602775"/>
          </a:xfrm>
          <a:custGeom>
            <a:rect b="b" l="l" r="r" t="t"/>
            <a:pathLst>
              <a:path extrusionOk="0" h="24111" w="200895">
                <a:moveTo>
                  <a:pt x="0" y="16284"/>
                </a:moveTo>
                <a:cubicBezTo>
                  <a:pt x="5280" y="13861"/>
                  <a:pt x="18201" y="4295"/>
                  <a:pt x="31681" y="1748"/>
                </a:cubicBezTo>
                <a:cubicBezTo>
                  <a:pt x="45161" y="-799"/>
                  <a:pt x="65785" y="-116"/>
                  <a:pt x="80880" y="1002"/>
                </a:cubicBezTo>
                <a:cubicBezTo>
                  <a:pt x="95975" y="2120"/>
                  <a:pt x="109455" y="7836"/>
                  <a:pt x="122252" y="8457"/>
                </a:cubicBezTo>
                <a:cubicBezTo>
                  <a:pt x="135049" y="9078"/>
                  <a:pt x="147038" y="5288"/>
                  <a:pt x="157660" y="4729"/>
                </a:cubicBezTo>
                <a:cubicBezTo>
                  <a:pt x="168282" y="4170"/>
                  <a:pt x="179277" y="3698"/>
                  <a:pt x="185986" y="5102"/>
                </a:cubicBezTo>
                <a:cubicBezTo>
                  <a:pt x="192695" y="6506"/>
                  <a:pt x="195428" y="9985"/>
                  <a:pt x="197913" y="13153"/>
                </a:cubicBezTo>
                <a:cubicBezTo>
                  <a:pt x="200398" y="16321"/>
                  <a:pt x="200398" y="22285"/>
                  <a:pt x="200895" y="2411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46" name="Google Shape;846;p112"/>
          <p:cNvSpPr/>
          <p:nvPr/>
        </p:nvSpPr>
        <p:spPr>
          <a:xfrm>
            <a:off x="8326343" y="-121125"/>
            <a:ext cx="1187250" cy="2306950"/>
          </a:xfrm>
          <a:custGeom>
            <a:rect b="b" l="l" r="r" t="t"/>
            <a:pathLst>
              <a:path extrusionOk="0" h="92278" w="47490">
                <a:moveTo>
                  <a:pt x="2018" y="0"/>
                </a:moveTo>
                <a:cubicBezTo>
                  <a:pt x="1708" y="3106"/>
                  <a:pt x="-466" y="13480"/>
                  <a:pt x="155" y="18636"/>
                </a:cubicBezTo>
                <a:cubicBezTo>
                  <a:pt x="776" y="23792"/>
                  <a:pt x="3633" y="26277"/>
                  <a:pt x="5745" y="30936"/>
                </a:cubicBezTo>
                <a:cubicBezTo>
                  <a:pt x="7857" y="35595"/>
                  <a:pt x="11771" y="40751"/>
                  <a:pt x="12827" y="46590"/>
                </a:cubicBezTo>
                <a:cubicBezTo>
                  <a:pt x="13883" y="52429"/>
                  <a:pt x="12455" y="61188"/>
                  <a:pt x="12082" y="65971"/>
                </a:cubicBezTo>
                <a:cubicBezTo>
                  <a:pt x="11709" y="70754"/>
                  <a:pt x="10591" y="71997"/>
                  <a:pt x="10591" y="75289"/>
                </a:cubicBezTo>
                <a:cubicBezTo>
                  <a:pt x="10591" y="78581"/>
                  <a:pt x="10529" y="82992"/>
                  <a:pt x="12082" y="85725"/>
                </a:cubicBezTo>
                <a:cubicBezTo>
                  <a:pt x="13635" y="88458"/>
                  <a:pt x="15685" y="90694"/>
                  <a:pt x="19909" y="91688"/>
                </a:cubicBezTo>
                <a:cubicBezTo>
                  <a:pt x="24133" y="92682"/>
                  <a:pt x="32829" y="92061"/>
                  <a:pt x="37426" y="91688"/>
                </a:cubicBezTo>
                <a:cubicBezTo>
                  <a:pt x="42023" y="91315"/>
                  <a:pt x="45813" y="89825"/>
                  <a:pt x="47490" y="894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rgbClr val="FFFFFF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1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13"/>
          <p:cNvSpPr txBox="1"/>
          <p:nvPr>
            <p:ph type="title"/>
          </p:nvPr>
        </p:nvSpPr>
        <p:spPr>
          <a:xfrm>
            <a:off x="4755151" y="801638"/>
            <a:ext cx="30267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113"/>
          <p:cNvSpPr txBox="1"/>
          <p:nvPr>
            <p:ph idx="1" type="subTitle"/>
          </p:nvPr>
        </p:nvSpPr>
        <p:spPr>
          <a:xfrm>
            <a:off x="4755513" y="3060263"/>
            <a:ext cx="3026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2" name="Google Shape;852;p113"/>
          <p:cNvSpPr/>
          <p:nvPr>
            <p:ph idx="2" type="pic"/>
          </p:nvPr>
        </p:nvSpPr>
        <p:spPr>
          <a:xfrm>
            <a:off x="1362149" y="644850"/>
            <a:ext cx="2871900" cy="385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853" name="Google Shape;853;p113"/>
          <p:cNvSpPr/>
          <p:nvPr/>
        </p:nvSpPr>
        <p:spPr>
          <a:xfrm>
            <a:off x="-232950" y="-13050"/>
            <a:ext cx="1911925" cy="2171075"/>
          </a:xfrm>
          <a:custGeom>
            <a:rect b="b" l="l" r="r" t="t"/>
            <a:pathLst>
              <a:path extrusionOk="0" h="86843" w="76477">
                <a:moveTo>
                  <a:pt x="0" y="86843"/>
                </a:moveTo>
                <a:cubicBezTo>
                  <a:pt x="3479" y="86470"/>
                  <a:pt x="14101" y="87402"/>
                  <a:pt x="20872" y="84607"/>
                </a:cubicBezTo>
                <a:cubicBezTo>
                  <a:pt x="27643" y="81812"/>
                  <a:pt x="37706" y="79016"/>
                  <a:pt x="40626" y="70071"/>
                </a:cubicBezTo>
                <a:cubicBezTo>
                  <a:pt x="43546" y="61126"/>
                  <a:pt x="38079" y="39322"/>
                  <a:pt x="38390" y="30936"/>
                </a:cubicBezTo>
                <a:cubicBezTo>
                  <a:pt x="38701" y="22550"/>
                  <a:pt x="38017" y="22115"/>
                  <a:pt x="42490" y="19754"/>
                </a:cubicBezTo>
                <a:cubicBezTo>
                  <a:pt x="46963" y="17393"/>
                  <a:pt x="59697" y="18325"/>
                  <a:pt x="65226" y="16772"/>
                </a:cubicBezTo>
                <a:cubicBezTo>
                  <a:pt x="70755" y="15219"/>
                  <a:pt x="73923" y="13231"/>
                  <a:pt x="75662" y="10436"/>
                </a:cubicBezTo>
                <a:cubicBezTo>
                  <a:pt x="77401" y="7641"/>
                  <a:pt x="75662" y="1739"/>
                  <a:pt x="75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54" name="Google Shape;854;p113"/>
          <p:cNvSpPr/>
          <p:nvPr/>
        </p:nvSpPr>
        <p:spPr>
          <a:xfrm flipH="1">
            <a:off x="8143875" y="4079542"/>
            <a:ext cx="1206950" cy="1281700"/>
          </a:xfrm>
          <a:custGeom>
            <a:rect b="b" l="l" r="r" t="t"/>
            <a:pathLst>
              <a:path extrusionOk="0" h="51268" w="48278">
                <a:moveTo>
                  <a:pt x="37645" y="51268"/>
                </a:moveTo>
                <a:cubicBezTo>
                  <a:pt x="39322" y="48100"/>
                  <a:pt x="46528" y="39403"/>
                  <a:pt x="47708" y="32259"/>
                </a:cubicBezTo>
                <a:cubicBezTo>
                  <a:pt x="48888" y="25115"/>
                  <a:pt x="48391" y="13747"/>
                  <a:pt x="44726" y="8405"/>
                </a:cubicBezTo>
                <a:cubicBezTo>
                  <a:pt x="41061" y="3063"/>
                  <a:pt x="32241" y="-974"/>
                  <a:pt x="25718" y="206"/>
                </a:cubicBezTo>
                <a:cubicBezTo>
                  <a:pt x="19196" y="1386"/>
                  <a:pt x="9877" y="9958"/>
                  <a:pt x="5591" y="15487"/>
                </a:cubicBezTo>
                <a:cubicBezTo>
                  <a:pt x="1305" y="21016"/>
                  <a:pt x="932" y="30396"/>
                  <a:pt x="0" y="333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rgbClr val="FFFFFF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1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14"/>
          <p:cNvSpPr txBox="1"/>
          <p:nvPr>
            <p:ph idx="1" type="subTitle"/>
          </p:nvPr>
        </p:nvSpPr>
        <p:spPr>
          <a:xfrm>
            <a:off x="962800" y="1444275"/>
            <a:ext cx="30624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59" name="Google Shape;859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0" name="Google Shape;860;p114"/>
          <p:cNvSpPr/>
          <p:nvPr/>
        </p:nvSpPr>
        <p:spPr>
          <a:xfrm>
            <a:off x="-1090175" y="-448975"/>
            <a:ext cx="4348250" cy="2070150"/>
          </a:xfrm>
          <a:custGeom>
            <a:rect b="b" l="l" r="r" t="t"/>
            <a:pathLst>
              <a:path extrusionOk="0" h="82806" w="173930">
                <a:moveTo>
                  <a:pt x="0" y="73799"/>
                </a:moveTo>
                <a:cubicBezTo>
                  <a:pt x="4845" y="75290"/>
                  <a:pt x="19753" y="82993"/>
                  <a:pt x="29071" y="82744"/>
                </a:cubicBezTo>
                <a:cubicBezTo>
                  <a:pt x="38389" y="82496"/>
                  <a:pt x="48701" y="79887"/>
                  <a:pt x="55907" y="72308"/>
                </a:cubicBezTo>
                <a:cubicBezTo>
                  <a:pt x="63113" y="64729"/>
                  <a:pt x="62741" y="44354"/>
                  <a:pt x="72307" y="37272"/>
                </a:cubicBezTo>
                <a:cubicBezTo>
                  <a:pt x="81874" y="30190"/>
                  <a:pt x="98646" y="31185"/>
                  <a:pt x="113306" y="29818"/>
                </a:cubicBezTo>
                <a:cubicBezTo>
                  <a:pt x="127966" y="28451"/>
                  <a:pt x="150329" y="31184"/>
                  <a:pt x="160268" y="29072"/>
                </a:cubicBezTo>
                <a:cubicBezTo>
                  <a:pt x="170207" y="26960"/>
                  <a:pt x="170828" y="21990"/>
                  <a:pt x="172940" y="17145"/>
                </a:cubicBezTo>
                <a:cubicBezTo>
                  <a:pt x="175052" y="12300"/>
                  <a:pt x="172940" y="2858"/>
                  <a:pt x="17294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61" name="Google Shape;861;p114"/>
          <p:cNvSpPr/>
          <p:nvPr/>
        </p:nvSpPr>
        <p:spPr>
          <a:xfrm>
            <a:off x="5273950" y="4099900"/>
            <a:ext cx="4081250" cy="1360400"/>
          </a:xfrm>
          <a:custGeom>
            <a:rect b="b" l="l" r="r" t="t"/>
            <a:pathLst>
              <a:path extrusionOk="0" h="54416" w="163250">
                <a:moveTo>
                  <a:pt x="0" y="54416"/>
                </a:moveTo>
                <a:cubicBezTo>
                  <a:pt x="2236" y="50192"/>
                  <a:pt x="3727" y="35160"/>
                  <a:pt x="13418" y="29072"/>
                </a:cubicBezTo>
                <a:cubicBezTo>
                  <a:pt x="23109" y="22984"/>
                  <a:pt x="40254" y="18511"/>
                  <a:pt x="58144" y="17890"/>
                </a:cubicBezTo>
                <a:cubicBezTo>
                  <a:pt x="76034" y="17269"/>
                  <a:pt x="105603" y="24847"/>
                  <a:pt x="120760" y="25344"/>
                </a:cubicBezTo>
                <a:cubicBezTo>
                  <a:pt x="135917" y="25841"/>
                  <a:pt x="142005" y="25096"/>
                  <a:pt x="149087" y="20872"/>
                </a:cubicBezTo>
                <a:cubicBezTo>
                  <a:pt x="156169" y="16648"/>
                  <a:pt x="160890" y="3479"/>
                  <a:pt x="16325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BLANK_1_1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15"/>
          <p:cNvSpPr txBox="1"/>
          <p:nvPr>
            <p:ph hasCustomPrompt="1" type="title"/>
          </p:nvPr>
        </p:nvSpPr>
        <p:spPr>
          <a:xfrm>
            <a:off x="713225" y="749375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6" name="Google Shape;866;p115"/>
          <p:cNvSpPr txBox="1"/>
          <p:nvPr>
            <p:ph idx="1" type="subTitle"/>
          </p:nvPr>
        </p:nvSpPr>
        <p:spPr>
          <a:xfrm>
            <a:off x="713225" y="1430236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115"/>
          <p:cNvSpPr txBox="1"/>
          <p:nvPr>
            <p:ph hasCustomPrompt="1" idx="2" type="title"/>
          </p:nvPr>
        </p:nvSpPr>
        <p:spPr>
          <a:xfrm>
            <a:off x="2275350" y="2015011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8" name="Google Shape;868;p115"/>
          <p:cNvSpPr txBox="1"/>
          <p:nvPr>
            <p:ph idx="3" type="subTitle"/>
          </p:nvPr>
        </p:nvSpPr>
        <p:spPr>
          <a:xfrm>
            <a:off x="2275350" y="2697230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115"/>
          <p:cNvSpPr txBox="1"/>
          <p:nvPr>
            <p:ph hasCustomPrompt="1" idx="4" type="title"/>
          </p:nvPr>
        </p:nvSpPr>
        <p:spPr>
          <a:xfrm>
            <a:off x="3837475" y="3280646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115"/>
          <p:cNvSpPr txBox="1"/>
          <p:nvPr>
            <p:ph idx="5" type="subTitle"/>
          </p:nvPr>
        </p:nvSpPr>
        <p:spPr>
          <a:xfrm>
            <a:off x="3837475" y="3964225"/>
            <a:ext cx="459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115"/>
          <p:cNvSpPr/>
          <p:nvPr/>
        </p:nvSpPr>
        <p:spPr>
          <a:xfrm>
            <a:off x="5111539" y="-114300"/>
            <a:ext cx="4423175" cy="1886300"/>
          </a:xfrm>
          <a:custGeom>
            <a:rect b="b" l="l" r="r" t="t"/>
            <a:pathLst>
              <a:path extrusionOk="0" h="75452" w="176927">
                <a:moveTo>
                  <a:pt x="21852" y="0"/>
                </a:moveTo>
                <a:cubicBezTo>
                  <a:pt x="18931" y="1461"/>
                  <a:pt x="7755" y="3366"/>
                  <a:pt x="4326" y="8763"/>
                </a:cubicBezTo>
                <a:cubicBezTo>
                  <a:pt x="897" y="14161"/>
                  <a:pt x="-1643" y="25413"/>
                  <a:pt x="1278" y="32385"/>
                </a:cubicBezTo>
                <a:cubicBezTo>
                  <a:pt x="4199" y="39357"/>
                  <a:pt x="7311" y="48946"/>
                  <a:pt x="21852" y="50597"/>
                </a:cubicBezTo>
                <a:cubicBezTo>
                  <a:pt x="36394" y="52248"/>
                  <a:pt x="70747" y="44120"/>
                  <a:pt x="88527" y="42291"/>
                </a:cubicBezTo>
                <a:cubicBezTo>
                  <a:pt x="106307" y="40462"/>
                  <a:pt x="120468" y="35433"/>
                  <a:pt x="128532" y="39624"/>
                </a:cubicBezTo>
                <a:cubicBezTo>
                  <a:pt x="136597" y="43815"/>
                  <a:pt x="133358" y="61468"/>
                  <a:pt x="136914" y="67437"/>
                </a:cubicBezTo>
                <a:cubicBezTo>
                  <a:pt x="140470" y="73406"/>
                  <a:pt x="143709" y="75184"/>
                  <a:pt x="149868" y="75438"/>
                </a:cubicBezTo>
                <a:cubicBezTo>
                  <a:pt x="156028" y="75692"/>
                  <a:pt x="169363" y="72454"/>
                  <a:pt x="173871" y="68961"/>
                </a:cubicBezTo>
                <a:cubicBezTo>
                  <a:pt x="178380" y="65469"/>
                  <a:pt x="176411" y="56896"/>
                  <a:pt x="176919" y="5448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72" name="Google Shape;872;p115"/>
          <p:cNvSpPr/>
          <p:nvPr/>
        </p:nvSpPr>
        <p:spPr>
          <a:xfrm>
            <a:off x="-180975" y="-342900"/>
            <a:ext cx="1323975" cy="2943225"/>
          </a:xfrm>
          <a:custGeom>
            <a:rect b="b" l="l" r="r" t="t"/>
            <a:pathLst>
              <a:path extrusionOk="0" h="117729" w="52959">
                <a:moveTo>
                  <a:pt x="0" y="117729"/>
                </a:moveTo>
                <a:cubicBezTo>
                  <a:pt x="4064" y="115684"/>
                  <a:pt x="19368" y="111176"/>
                  <a:pt x="24384" y="105461"/>
                </a:cubicBezTo>
                <a:cubicBezTo>
                  <a:pt x="29401" y="99746"/>
                  <a:pt x="30671" y="90488"/>
                  <a:pt x="30099" y="83439"/>
                </a:cubicBezTo>
                <a:cubicBezTo>
                  <a:pt x="29528" y="76391"/>
                  <a:pt x="22606" y="69787"/>
                  <a:pt x="20955" y="63170"/>
                </a:cubicBezTo>
                <a:cubicBezTo>
                  <a:pt x="19304" y="56553"/>
                  <a:pt x="16002" y="48845"/>
                  <a:pt x="20193" y="43739"/>
                </a:cubicBezTo>
                <a:cubicBezTo>
                  <a:pt x="24384" y="38634"/>
                  <a:pt x="41339" y="36817"/>
                  <a:pt x="46101" y="32537"/>
                </a:cubicBezTo>
                <a:cubicBezTo>
                  <a:pt x="50864" y="28257"/>
                  <a:pt x="50038" y="22377"/>
                  <a:pt x="48768" y="18059"/>
                </a:cubicBezTo>
                <a:cubicBezTo>
                  <a:pt x="47498" y="13741"/>
                  <a:pt x="37783" y="9639"/>
                  <a:pt x="38481" y="6629"/>
                </a:cubicBezTo>
                <a:cubicBezTo>
                  <a:pt x="39180" y="3619"/>
                  <a:pt x="50546" y="1105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1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7" name="Google Shape;877;p116"/>
          <p:cNvSpPr txBox="1"/>
          <p:nvPr>
            <p:ph idx="1" type="subTitle"/>
          </p:nvPr>
        </p:nvSpPr>
        <p:spPr>
          <a:xfrm>
            <a:off x="2755761" y="1625046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8" name="Google Shape;878;p116"/>
          <p:cNvSpPr txBox="1"/>
          <p:nvPr>
            <p:ph idx="2" type="subTitle"/>
          </p:nvPr>
        </p:nvSpPr>
        <p:spPr>
          <a:xfrm>
            <a:off x="2755761" y="3364857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9" name="Google Shape;879;p116"/>
          <p:cNvSpPr txBox="1"/>
          <p:nvPr>
            <p:ph idx="3" type="subTitle"/>
          </p:nvPr>
        </p:nvSpPr>
        <p:spPr>
          <a:xfrm>
            <a:off x="2755761" y="1272000"/>
            <a:ext cx="4010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0" name="Google Shape;880;p116"/>
          <p:cNvSpPr txBox="1"/>
          <p:nvPr>
            <p:ph idx="4" type="subTitle"/>
          </p:nvPr>
        </p:nvSpPr>
        <p:spPr>
          <a:xfrm>
            <a:off x="2755761" y="3005475"/>
            <a:ext cx="401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1" name="Google Shape;881;p116"/>
          <p:cNvSpPr/>
          <p:nvPr/>
        </p:nvSpPr>
        <p:spPr>
          <a:xfrm>
            <a:off x="-410000" y="1685451"/>
            <a:ext cx="1378050" cy="363510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82" name="Google Shape;882;p116"/>
          <p:cNvSpPr/>
          <p:nvPr/>
        </p:nvSpPr>
        <p:spPr>
          <a:xfrm>
            <a:off x="7908676" y="-9317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1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117"/>
          <p:cNvSpPr/>
          <p:nvPr/>
        </p:nvSpPr>
        <p:spPr>
          <a:xfrm rot="-5115009">
            <a:off x="8199166" y="3098661"/>
            <a:ext cx="1377959" cy="363486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88" name="Google Shape;888;p117"/>
          <p:cNvSpPr/>
          <p:nvPr/>
        </p:nvSpPr>
        <p:spPr>
          <a:xfrm flipH="1">
            <a:off x="-508549" y="-37212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89" name="Google Shape;889;p117"/>
          <p:cNvSpPr txBox="1"/>
          <p:nvPr>
            <p:ph idx="1" type="subTitle"/>
          </p:nvPr>
        </p:nvSpPr>
        <p:spPr>
          <a:xfrm>
            <a:off x="4645080" y="1017725"/>
            <a:ext cx="378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0" name="Google Shape;890;p117"/>
          <p:cNvSpPr txBox="1"/>
          <p:nvPr>
            <p:ph idx="2" type="subTitle"/>
          </p:nvPr>
        </p:nvSpPr>
        <p:spPr>
          <a:xfrm>
            <a:off x="713225" y="1018797"/>
            <a:ext cx="37881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1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18"/>
          <p:cNvSpPr txBox="1"/>
          <p:nvPr>
            <p:ph idx="1" type="subTitle"/>
          </p:nvPr>
        </p:nvSpPr>
        <p:spPr>
          <a:xfrm>
            <a:off x="71987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118"/>
          <p:cNvSpPr txBox="1"/>
          <p:nvPr>
            <p:ph idx="2" type="subTitle"/>
          </p:nvPr>
        </p:nvSpPr>
        <p:spPr>
          <a:xfrm>
            <a:off x="3375450" y="3119260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118"/>
          <p:cNvSpPr txBox="1"/>
          <p:nvPr>
            <p:ph idx="3" type="subTitle"/>
          </p:nvPr>
        </p:nvSpPr>
        <p:spPr>
          <a:xfrm>
            <a:off x="603102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1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8" name="Google Shape;898;p118"/>
          <p:cNvSpPr txBox="1"/>
          <p:nvPr>
            <p:ph idx="4" type="subTitle"/>
          </p:nvPr>
        </p:nvSpPr>
        <p:spPr>
          <a:xfrm>
            <a:off x="71987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118"/>
          <p:cNvSpPr txBox="1"/>
          <p:nvPr>
            <p:ph idx="5" type="subTitle"/>
          </p:nvPr>
        </p:nvSpPr>
        <p:spPr>
          <a:xfrm>
            <a:off x="3375450" y="2718700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0" name="Google Shape;900;p118"/>
          <p:cNvSpPr txBox="1"/>
          <p:nvPr>
            <p:ph idx="6" type="subTitle"/>
          </p:nvPr>
        </p:nvSpPr>
        <p:spPr>
          <a:xfrm>
            <a:off x="603102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1" name="Google Shape;901;p118"/>
          <p:cNvSpPr/>
          <p:nvPr/>
        </p:nvSpPr>
        <p:spPr>
          <a:xfrm>
            <a:off x="-276225" y="-85725"/>
            <a:ext cx="2402450" cy="1988525"/>
          </a:xfrm>
          <a:custGeom>
            <a:rect b="b" l="l" r="r" t="t"/>
            <a:pathLst>
              <a:path extrusionOk="0" h="79541" w="96098">
                <a:moveTo>
                  <a:pt x="0" y="71247"/>
                </a:moveTo>
                <a:cubicBezTo>
                  <a:pt x="3048" y="72581"/>
                  <a:pt x="12764" y="78677"/>
                  <a:pt x="18288" y="79248"/>
                </a:cubicBezTo>
                <a:cubicBezTo>
                  <a:pt x="23813" y="79820"/>
                  <a:pt x="30861" y="80099"/>
                  <a:pt x="33147" y="74676"/>
                </a:cubicBezTo>
                <a:cubicBezTo>
                  <a:pt x="35433" y="69253"/>
                  <a:pt x="31623" y="54585"/>
                  <a:pt x="32004" y="46711"/>
                </a:cubicBezTo>
                <a:cubicBezTo>
                  <a:pt x="32385" y="38837"/>
                  <a:pt x="33401" y="32195"/>
                  <a:pt x="35433" y="27432"/>
                </a:cubicBezTo>
                <a:cubicBezTo>
                  <a:pt x="37465" y="22670"/>
                  <a:pt x="39434" y="19558"/>
                  <a:pt x="44196" y="18136"/>
                </a:cubicBezTo>
                <a:cubicBezTo>
                  <a:pt x="48959" y="16714"/>
                  <a:pt x="56896" y="18263"/>
                  <a:pt x="64008" y="18898"/>
                </a:cubicBezTo>
                <a:cubicBezTo>
                  <a:pt x="71120" y="19533"/>
                  <a:pt x="81788" y="22302"/>
                  <a:pt x="86868" y="21946"/>
                </a:cubicBezTo>
                <a:cubicBezTo>
                  <a:pt x="91948" y="21590"/>
                  <a:pt x="92964" y="19152"/>
                  <a:pt x="94488" y="16764"/>
                </a:cubicBezTo>
                <a:cubicBezTo>
                  <a:pt x="96012" y="14376"/>
                  <a:pt x="96266" y="10414"/>
                  <a:pt x="96012" y="7620"/>
                </a:cubicBezTo>
                <a:cubicBezTo>
                  <a:pt x="95758" y="4826"/>
                  <a:pt x="93472" y="1270"/>
                  <a:pt x="92964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02" name="Google Shape;902;p118"/>
          <p:cNvSpPr/>
          <p:nvPr/>
        </p:nvSpPr>
        <p:spPr>
          <a:xfrm>
            <a:off x="4481925" y="2634823"/>
            <a:ext cx="4821184" cy="2676176"/>
          </a:xfrm>
          <a:custGeom>
            <a:rect b="b" l="l" r="r" t="t"/>
            <a:pathLst>
              <a:path extrusionOk="0" h="124778" w="224790">
                <a:moveTo>
                  <a:pt x="0" y="123254"/>
                </a:moveTo>
                <a:cubicBezTo>
                  <a:pt x="2032" y="120460"/>
                  <a:pt x="4572" y="111443"/>
                  <a:pt x="12192" y="106490"/>
                </a:cubicBezTo>
                <a:cubicBezTo>
                  <a:pt x="19812" y="101537"/>
                  <a:pt x="31496" y="94679"/>
                  <a:pt x="45720" y="93536"/>
                </a:cubicBezTo>
                <a:cubicBezTo>
                  <a:pt x="59944" y="92393"/>
                  <a:pt x="81534" y="95314"/>
                  <a:pt x="97536" y="99632"/>
                </a:cubicBezTo>
                <a:cubicBezTo>
                  <a:pt x="113538" y="103950"/>
                  <a:pt x="129413" y="115253"/>
                  <a:pt x="141732" y="119444"/>
                </a:cubicBezTo>
                <a:cubicBezTo>
                  <a:pt x="154051" y="123635"/>
                  <a:pt x="160274" y="124778"/>
                  <a:pt x="171450" y="124778"/>
                </a:cubicBezTo>
                <a:cubicBezTo>
                  <a:pt x="182626" y="124778"/>
                  <a:pt x="200660" y="123254"/>
                  <a:pt x="208788" y="119444"/>
                </a:cubicBezTo>
                <a:cubicBezTo>
                  <a:pt x="216916" y="115634"/>
                  <a:pt x="218567" y="110300"/>
                  <a:pt x="220218" y="101918"/>
                </a:cubicBezTo>
                <a:cubicBezTo>
                  <a:pt x="221869" y="93536"/>
                  <a:pt x="221615" y="78931"/>
                  <a:pt x="218694" y="69152"/>
                </a:cubicBezTo>
                <a:cubicBezTo>
                  <a:pt x="215773" y="59373"/>
                  <a:pt x="206629" y="52134"/>
                  <a:pt x="202692" y="43244"/>
                </a:cubicBezTo>
                <a:cubicBezTo>
                  <a:pt x="198755" y="34354"/>
                  <a:pt x="195072" y="22797"/>
                  <a:pt x="195072" y="15812"/>
                </a:cubicBezTo>
                <a:cubicBezTo>
                  <a:pt x="195072" y="8827"/>
                  <a:pt x="199009" y="3747"/>
                  <a:pt x="202692" y="1334"/>
                </a:cubicBezTo>
                <a:cubicBezTo>
                  <a:pt x="206375" y="-1079"/>
                  <a:pt x="213487" y="445"/>
                  <a:pt x="217170" y="1334"/>
                </a:cubicBezTo>
                <a:cubicBezTo>
                  <a:pt x="220853" y="2223"/>
                  <a:pt x="223520" y="5779"/>
                  <a:pt x="224790" y="666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1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19"/>
          <p:cNvSpPr txBox="1"/>
          <p:nvPr>
            <p:ph idx="1" type="subTitle"/>
          </p:nvPr>
        </p:nvSpPr>
        <p:spPr>
          <a:xfrm>
            <a:off x="93770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119"/>
          <p:cNvSpPr txBox="1"/>
          <p:nvPr>
            <p:ph idx="2" type="subTitle"/>
          </p:nvPr>
        </p:nvSpPr>
        <p:spPr>
          <a:xfrm>
            <a:off x="3484425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19"/>
          <p:cNvSpPr txBox="1"/>
          <p:nvPr>
            <p:ph idx="3" type="subTitle"/>
          </p:nvPr>
        </p:nvSpPr>
        <p:spPr>
          <a:xfrm>
            <a:off x="603115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119"/>
          <p:cNvSpPr txBox="1"/>
          <p:nvPr>
            <p:ph idx="4" type="subTitle"/>
          </p:nvPr>
        </p:nvSpPr>
        <p:spPr>
          <a:xfrm>
            <a:off x="93770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1" name="Google Shape;911;p119"/>
          <p:cNvSpPr txBox="1"/>
          <p:nvPr>
            <p:ph idx="5" type="subTitle"/>
          </p:nvPr>
        </p:nvSpPr>
        <p:spPr>
          <a:xfrm>
            <a:off x="3484422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2" name="Google Shape;912;p119"/>
          <p:cNvSpPr txBox="1"/>
          <p:nvPr>
            <p:ph idx="6" type="subTitle"/>
          </p:nvPr>
        </p:nvSpPr>
        <p:spPr>
          <a:xfrm>
            <a:off x="603115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19"/>
          <p:cNvSpPr/>
          <p:nvPr/>
        </p:nvSpPr>
        <p:spPr>
          <a:xfrm>
            <a:off x="6029325" y="4580563"/>
            <a:ext cx="3333750" cy="677225"/>
          </a:xfrm>
          <a:custGeom>
            <a:rect b="b" l="l" r="r" t="t"/>
            <a:pathLst>
              <a:path extrusionOk="0" h="27089" w="133350">
                <a:moveTo>
                  <a:pt x="0" y="27089"/>
                </a:moveTo>
                <a:cubicBezTo>
                  <a:pt x="572" y="24803"/>
                  <a:pt x="635" y="17056"/>
                  <a:pt x="3429" y="13373"/>
                </a:cubicBezTo>
                <a:cubicBezTo>
                  <a:pt x="6223" y="9690"/>
                  <a:pt x="9843" y="6325"/>
                  <a:pt x="16764" y="4991"/>
                </a:cubicBezTo>
                <a:cubicBezTo>
                  <a:pt x="23686" y="3658"/>
                  <a:pt x="34417" y="4293"/>
                  <a:pt x="44958" y="5372"/>
                </a:cubicBezTo>
                <a:cubicBezTo>
                  <a:pt x="55499" y="6452"/>
                  <a:pt x="71184" y="11913"/>
                  <a:pt x="80010" y="11468"/>
                </a:cubicBezTo>
                <a:cubicBezTo>
                  <a:pt x="88837" y="11024"/>
                  <a:pt x="92456" y="4610"/>
                  <a:pt x="97917" y="2705"/>
                </a:cubicBezTo>
                <a:cubicBezTo>
                  <a:pt x="103378" y="800"/>
                  <a:pt x="108204" y="-216"/>
                  <a:pt x="112776" y="38"/>
                </a:cubicBezTo>
                <a:cubicBezTo>
                  <a:pt x="117348" y="292"/>
                  <a:pt x="121920" y="1499"/>
                  <a:pt x="125349" y="4229"/>
                </a:cubicBezTo>
                <a:cubicBezTo>
                  <a:pt x="128778" y="6960"/>
                  <a:pt x="132017" y="14389"/>
                  <a:pt x="133350" y="1642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14" name="Google Shape;914;p119"/>
          <p:cNvSpPr/>
          <p:nvPr/>
        </p:nvSpPr>
        <p:spPr>
          <a:xfrm>
            <a:off x="-295275" y="228264"/>
            <a:ext cx="942975" cy="3562675"/>
          </a:xfrm>
          <a:custGeom>
            <a:rect b="b" l="l" r="r" t="t"/>
            <a:pathLst>
              <a:path extrusionOk="0" h="142507" w="37719">
                <a:moveTo>
                  <a:pt x="8382" y="142507"/>
                </a:moveTo>
                <a:cubicBezTo>
                  <a:pt x="11049" y="140856"/>
                  <a:pt x="20447" y="138570"/>
                  <a:pt x="24384" y="132601"/>
                </a:cubicBezTo>
                <a:cubicBezTo>
                  <a:pt x="28321" y="126632"/>
                  <a:pt x="30988" y="116853"/>
                  <a:pt x="32004" y="106693"/>
                </a:cubicBezTo>
                <a:cubicBezTo>
                  <a:pt x="33020" y="96533"/>
                  <a:pt x="31369" y="81865"/>
                  <a:pt x="30480" y="71641"/>
                </a:cubicBezTo>
                <a:cubicBezTo>
                  <a:pt x="29591" y="61418"/>
                  <a:pt x="26035" y="52210"/>
                  <a:pt x="26670" y="45352"/>
                </a:cubicBezTo>
                <a:cubicBezTo>
                  <a:pt x="27305" y="38494"/>
                  <a:pt x="32449" y="34748"/>
                  <a:pt x="34290" y="30493"/>
                </a:cubicBezTo>
                <a:cubicBezTo>
                  <a:pt x="36132" y="26239"/>
                  <a:pt x="37719" y="23572"/>
                  <a:pt x="37719" y="19825"/>
                </a:cubicBezTo>
                <a:cubicBezTo>
                  <a:pt x="37719" y="16079"/>
                  <a:pt x="37656" y="11316"/>
                  <a:pt x="34290" y="8014"/>
                </a:cubicBezTo>
                <a:cubicBezTo>
                  <a:pt x="30925" y="4712"/>
                  <a:pt x="23241" y="331"/>
                  <a:pt x="17526" y="13"/>
                </a:cubicBezTo>
                <a:cubicBezTo>
                  <a:pt x="11811" y="-304"/>
                  <a:pt x="2921" y="5093"/>
                  <a:pt x="0" y="610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2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9" name="Google Shape;919;p120"/>
          <p:cNvSpPr txBox="1"/>
          <p:nvPr>
            <p:ph idx="1" type="subTitle"/>
          </p:nvPr>
        </p:nvSpPr>
        <p:spPr>
          <a:xfrm>
            <a:off x="1899592" y="2010124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120"/>
          <p:cNvSpPr txBox="1"/>
          <p:nvPr>
            <p:ph idx="2" type="subTitle"/>
          </p:nvPr>
        </p:nvSpPr>
        <p:spPr>
          <a:xfrm>
            <a:off x="5431169" y="20101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20"/>
          <p:cNvSpPr txBox="1"/>
          <p:nvPr>
            <p:ph idx="3" type="subTitle"/>
          </p:nvPr>
        </p:nvSpPr>
        <p:spPr>
          <a:xfrm>
            <a:off x="1899592" y="3443529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20"/>
          <p:cNvSpPr txBox="1"/>
          <p:nvPr>
            <p:ph idx="4" type="subTitle"/>
          </p:nvPr>
        </p:nvSpPr>
        <p:spPr>
          <a:xfrm>
            <a:off x="5431169" y="34435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120"/>
          <p:cNvSpPr txBox="1"/>
          <p:nvPr>
            <p:ph idx="5" type="subTitle"/>
          </p:nvPr>
        </p:nvSpPr>
        <p:spPr>
          <a:xfrm>
            <a:off x="1899592" y="1778725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20"/>
          <p:cNvSpPr txBox="1"/>
          <p:nvPr>
            <p:ph idx="6" type="subTitle"/>
          </p:nvPr>
        </p:nvSpPr>
        <p:spPr>
          <a:xfrm>
            <a:off x="5431167" y="177872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20"/>
          <p:cNvSpPr txBox="1"/>
          <p:nvPr>
            <p:ph idx="7" type="subTitle"/>
          </p:nvPr>
        </p:nvSpPr>
        <p:spPr>
          <a:xfrm>
            <a:off x="1899592" y="3212180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6" name="Google Shape;926;p120"/>
          <p:cNvSpPr txBox="1"/>
          <p:nvPr>
            <p:ph idx="8" type="subTitle"/>
          </p:nvPr>
        </p:nvSpPr>
        <p:spPr>
          <a:xfrm>
            <a:off x="5431167" y="321217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7" name="Google Shape;927;p120"/>
          <p:cNvSpPr/>
          <p:nvPr/>
        </p:nvSpPr>
        <p:spPr>
          <a:xfrm>
            <a:off x="109195" y="3703800"/>
            <a:ext cx="1869725" cy="1702600"/>
          </a:xfrm>
          <a:custGeom>
            <a:rect b="b" l="l" r="r" t="t"/>
            <a:pathLst>
              <a:path extrusionOk="0" h="68104" w="74789">
                <a:moveTo>
                  <a:pt x="73862" y="68104"/>
                </a:moveTo>
                <a:cubicBezTo>
                  <a:pt x="73939" y="65865"/>
                  <a:pt x="75561" y="58606"/>
                  <a:pt x="74326" y="54668"/>
                </a:cubicBezTo>
                <a:cubicBezTo>
                  <a:pt x="73091" y="50730"/>
                  <a:pt x="72627" y="46638"/>
                  <a:pt x="66450" y="44476"/>
                </a:cubicBezTo>
                <a:cubicBezTo>
                  <a:pt x="60273" y="42314"/>
                  <a:pt x="45293" y="42854"/>
                  <a:pt x="37262" y="41696"/>
                </a:cubicBezTo>
                <a:cubicBezTo>
                  <a:pt x="29232" y="40538"/>
                  <a:pt x="21141" y="40657"/>
                  <a:pt x="18267" y="37527"/>
                </a:cubicBezTo>
                <a:cubicBezTo>
                  <a:pt x="15393" y="34397"/>
                  <a:pt x="20677" y="26940"/>
                  <a:pt x="20016" y="22917"/>
                </a:cubicBezTo>
                <a:cubicBezTo>
                  <a:pt x="19355" y="18895"/>
                  <a:pt x="17450" y="15050"/>
                  <a:pt x="14301" y="13392"/>
                </a:cubicBezTo>
                <a:cubicBezTo>
                  <a:pt x="11153" y="11735"/>
                  <a:pt x="3398" y="15204"/>
                  <a:pt x="1125" y="12972"/>
                </a:cubicBezTo>
                <a:cubicBezTo>
                  <a:pt x="-1148" y="10740"/>
                  <a:pt x="739" y="2162"/>
                  <a:pt x="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28" name="Google Shape;928;p120"/>
          <p:cNvSpPr/>
          <p:nvPr/>
        </p:nvSpPr>
        <p:spPr>
          <a:xfrm>
            <a:off x="7373243" y="-38100"/>
            <a:ext cx="2294625" cy="2194725"/>
          </a:xfrm>
          <a:custGeom>
            <a:rect b="b" l="l" r="r" t="t"/>
            <a:pathLst>
              <a:path extrusionOk="0" h="87789" w="91785">
                <a:moveTo>
                  <a:pt x="17109" y="0"/>
                </a:moveTo>
                <a:cubicBezTo>
                  <a:pt x="14315" y="1715"/>
                  <a:pt x="1679" y="6922"/>
                  <a:pt x="345" y="10287"/>
                </a:cubicBezTo>
                <a:cubicBezTo>
                  <a:pt x="-988" y="13653"/>
                  <a:pt x="2822" y="18288"/>
                  <a:pt x="9108" y="20193"/>
                </a:cubicBezTo>
                <a:cubicBezTo>
                  <a:pt x="15395" y="22098"/>
                  <a:pt x="32159" y="20638"/>
                  <a:pt x="38064" y="21717"/>
                </a:cubicBezTo>
                <a:cubicBezTo>
                  <a:pt x="43970" y="22797"/>
                  <a:pt x="43652" y="22860"/>
                  <a:pt x="44541" y="26670"/>
                </a:cubicBezTo>
                <a:cubicBezTo>
                  <a:pt x="45430" y="30480"/>
                  <a:pt x="42636" y="40577"/>
                  <a:pt x="43398" y="44577"/>
                </a:cubicBezTo>
                <a:cubicBezTo>
                  <a:pt x="44160" y="48578"/>
                  <a:pt x="47907" y="47879"/>
                  <a:pt x="49113" y="50673"/>
                </a:cubicBezTo>
                <a:cubicBezTo>
                  <a:pt x="50320" y="53467"/>
                  <a:pt x="50637" y="57023"/>
                  <a:pt x="50637" y="61341"/>
                </a:cubicBezTo>
                <a:cubicBezTo>
                  <a:pt x="50637" y="65659"/>
                  <a:pt x="48288" y="72517"/>
                  <a:pt x="49113" y="76581"/>
                </a:cubicBezTo>
                <a:cubicBezTo>
                  <a:pt x="49939" y="80645"/>
                  <a:pt x="51336" y="83884"/>
                  <a:pt x="55590" y="85725"/>
                </a:cubicBezTo>
                <a:cubicBezTo>
                  <a:pt x="59845" y="87567"/>
                  <a:pt x="68608" y="87948"/>
                  <a:pt x="74640" y="87630"/>
                </a:cubicBezTo>
                <a:cubicBezTo>
                  <a:pt x="80673" y="87313"/>
                  <a:pt x="88928" y="84455"/>
                  <a:pt x="91785" y="8382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2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121"/>
          <p:cNvSpPr txBox="1"/>
          <p:nvPr>
            <p:ph idx="1" type="subTitle"/>
          </p:nvPr>
        </p:nvSpPr>
        <p:spPr>
          <a:xfrm>
            <a:off x="719450" y="2012820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121"/>
          <p:cNvSpPr txBox="1"/>
          <p:nvPr>
            <p:ph idx="2" type="subTitle"/>
          </p:nvPr>
        </p:nvSpPr>
        <p:spPr>
          <a:xfrm>
            <a:off x="3387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121"/>
          <p:cNvSpPr txBox="1"/>
          <p:nvPr>
            <p:ph idx="3" type="subTitle"/>
          </p:nvPr>
        </p:nvSpPr>
        <p:spPr>
          <a:xfrm>
            <a:off x="719450" y="3751021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121"/>
          <p:cNvSpPr txBox="1"/>
          <p:nvPr>
            <p:ph idx="4" type="subTitle"/>
          </p:nvPr>
        </p:nvSpPr>
        <p:spPr>
          <a:xfrm>
            <a:off x="3387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121"/>
          <p:cNvSpPr txBox="1"/>
          <p:nvPr>
            <p:ph idx="5" type="subTitle"/>
          </p:nvPr>
        </p:nvSpPr>
        <p:spPr>
          <a:xfrm>
            <a:off x="6056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121"/>
          <p:cNvSpPr txBox="1"/>
          <p:nvPr>
            <p:ph idx="6" type="subTitle"/>
          </p:nvPr>
        </p:nvSpPr>
        <p:spPr>
          <a:xfrm>
            <a:off x="6056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21"/>
          <p:cNvSpPr txBox="1"/>
          <p:nvPr>
            <p:ph idx="7" type="subTitle"/>
          </p:nvPr>
        </p:nvSpPr>
        <p:spPr>
          <a:xfrm>
            <a:off x="719450" y="1618450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0" name="Google Shape;940;p121"/>
          <p:cNvSpPr txBox="1"/>
          <p:nvPr>
            <p:ph idx="8" type="subTitle"/>
          </p:nvPr>
        </p:nvSpPr>
        <p:spPr>
          <a:xfrm>
            <a:off x="3387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1" name="Google Shape;941;p121"/>
          <p:cNvSpPr txBox="1"/>
          <p:nvPr>
            <p:ph idx="9" type="subTitle"/>
          </p:nvPr>
        </p:nvSpPr>
        <p:spPr>
          <a:xfrm>
            <a:off x="719450" y="3356677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2" name="Google Shape;942;p121"/>
          <p:cNvSpPr txBox="1"/>
          <p:nvPr>
            <p:ph idx="13" type="subTitle"/>
          </p:nvPr>
        </p:nvSpPr>
        <p:spPr>
          <a:xfrm>
            <a:off x="3387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3" name="Google Shape;943;p121"/>
          <p:cNvSpPr txBox="1"/>
          <p:nvPr>
            <p:ph idx="14" type="subTitle"/>
          </p:nvPr>
        </p:nvSpPr>
        <p:spPr>
          <a:xfrm>
            <a:off x="6056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4" name="Google Shape;944;p121"/>
          <p:cNvSpPr txBox="1"/>
          <p:nvPr>
            <p:ph idx="15" type="subTitle"/>
          </p:nvPr>
        </p:nvSpPr>
        <p:spPr>
          <a:xfrm>
            <a:off x="6056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5" name="Google Shape;945;p121"/>
          <p:cNvSpPr/>
          <p:nvPr/>
        </p:nvSpPr>
        <p:spPr>
          <a:xfrm>
            <a:off x="8353425" y="4234646"/>
            <a:ext cx="1009650" cy="1023150"/>
          </a:xfrm>
          <a:custGeom>
            <a:rect b="b" l="l" r="r" t="t"/>
            <a:pathLst>
              <a:path extrusionOk="0" h="40926" w="40386">
                <a:moveTo>
                  <a:pt x="0" y="40926"/>
                </a:moveTo>
                <a:cubicBezTo>
                  <a:pt x="1080" y="39148"/>
                  <a:pt x="5842" y="34322"/>
                  <a:pt x="6477" y="30258"/>
                </a:cubicBezTo>
                <a:cubicBezTo>
                  <a:pt x="7112" y="26194"/>
                  <a:pt x="3747" y="20631"/>
                  <a:pt x="3810" y="16542"/>
                </a:cubicBezTo>
                <a:cubicBezTo>
                  <a:pt x="3874" y="12453"/>
                  <a:pt x="4572" y="8478"/>
                  <a:pt x="6858" y="5722"/>
                </a:cubicBezTo>
                <a:cubicBezTo>
                  <a:pt x="9144" y="2966"/>
                  <a:pt x="13589" y="134"/>
                  <a:pt x="17526" y="7"/>
                </a:cubicBezTo>
                <a:cubicBezTo>
                  <a:pt x="21463" y="-120"/>
                  <a:pt x="26670" y="1442"/>
                  <a:pt x="30480" y="4960"/>
                </a:cubicBezTo>
                <a:cubicBezTo>
                  <a:pt x="34290" y="8478"/>
                  <a:pt x="38735" y="18422"/>
                  <a:pt x="40386" y="2111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46" name="Google Shape;946;p121"/>
          <p:cNvSpPr/>
          <p:nvPr/>
        </p:nvSpPr>
        <p:spPr>
          <a:xfrm>
            <a:off x="-228600" y="-114300"/>
            <a:ext cx="1678175" cy="1394425"/>
          </a:xfrm>
          <a:custGeom>
            <a:rect b="b" l="l" r="r" t="t"/>
            <a:pathLst>
              <a:path extrusionOk="0" h="55777" w="67127">
                <a:moveTo>
                  <a:pt x="0" y="36195"/>
                </a:moveTo>
                <a:cubicBezTo>
                  <a:pt x="1905" y="39053"/>
                  <a:pt x="6922" y="50229"/>
                  <a:pt x="11430" y="53340"/>
                </a:cubicBezTo>
                <a:cubicBezTo>
                  <a:pt x="15939" y="56452"/>
                  <a:pt x="23432" y="56134"/>
                  <a:pt x="27051" y="54864"/>
                </a:cubicBezTo>
                <a:cubicBezTo>
                  <a:pt x="30671" y="53594"/>
                  <a:pt x="32449" y="50635"/>
                  <a:pt x="33147" y="45720"/>
                </a:cubicBezTo>
                <a:cubicBezTo>
                  <a:pt x="33846" y="40805"/>
                  <a:pt x="29718" y="29782"/>
                  <a:pt x="31242" y="25375"/>
                </a:cubicBezTo>
                <a:cubicBezTo>
                  <a:pt x="32766" y="20968"/>
                  <a:pt x="38418" y="20016"/>
                  <a:pt x="42291" y="19279"/>
                </a:cubicBezTo>
                <a:cubicBezTo>
                  <a:pt x="46165" y="18542"/>
                  <a:pt x="51181" y="20803"/>
                  <a:pt x="54483" y="20955"/>
                </a:cubicBezTo>
                <a:cubicBezTo>
                  <a:pt x="57785" y="21107"/>
                  <a:pt x="60135" y="21019"/>
                  <a:pt x="62103" y="20193"/>
                </a:cubicBezTo>
                <a:cubicBezTo>
                  <a:pt x="64072" y="19368"/>
                  <a:pt x="65596" y="18504"/>
                  <a:pt x="66294" y="16002"/>
                </a:cubicBezTo>
                <a:cubicBezTo>
                  <a:pt x="66993" y="13500"/>
                  <a:pt x="67755" y="7849"/>
                  <a:pt x="66294" y="5182"/>
                </a:cubicBezTo>
                <a:cubicBezTo>
                  <a:pt x="64834" y="2515"/>
                  <a:pt x="58992" y="864"/>
                  <a:pt x="5753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2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22"/>
          <p:cNvSpPr txBox="1"/>
          <p:nvPr>
            <p:ph type="title"/>
          </p:nvPr>
        </p:nvSpPr>
        <p:spPr>
          <a:xfrm>
            <a:off x="3652650" y="690925"/>
            <a:ext cx="472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1" name="Google Shape;951;p122"/>
          <p:cNvSpPr txBox="1"/>
          <p:nvPr>
            <p:ph idx="1" type="subTitle"/>
          </p:nvPr>
        </p:nvSpPr>
        <p:spPr>
          <a:xfrm>
            <a:off x="3652650" y="1820231"/>
            <a:ext cx="472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22"/>
          <p:cNvSpPr txBox="1"/>
          <p:nvPr/>
        </p:nvSpPr>
        <p:spPr>
          <a:xfrm>
            <a:off x="3653224" y="3578266"/>
            <a:ext cx="4727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3" name="Google Shape;953;p122"/>
          <p:cNvSpPr/>
          <p:nvPr/>
        </p:nvSpPr>
        <p:spPr>
          <a:xfrm>
            <a:off x="-232950" y="-102500"/>
            <a:ext cx="3699225" cy="1618625"/>
          </a:xfrm>
          <a:custGeom>
            <a:rect b="b" l="l" r="r" t="t"/>
            <a:pathLst>
              <a:path extrusionOk="0" h="64745" w="147969">
                <a:moveTo>
                  <a:pt x="0" y="52553"/>
                </a:moveTo>
                <a:cubicBezTo>
                  <a:pt x="2423" y="54417"/>
                  <a:pt x="7206" y="62493"/>
                  <a:pt x="14536" y="63735"/>
                </a:cubicBezTo>
                <a:cubicBezTo>
                  <a:pt x="21866" y="64978"/>
                  <a:pt x="37334" y="65972"/>
                  <a:pt x="43981" y="60008"/>
                </a:cubicBezTo>
                <a:cubicBezTo>
                  <a:pt x="50628" y="54045"/>
                  <a:pt x="47460" y="34725"/>
                  <a:pt x="54417" y="27954"/>
                </a:cubicBezTo>
                <a:cubicBezTo>
                  <a:pt x="61374" y="21183"/>
                  <a:pt x="74544" y="20064"/>
                  <a:pt x="85725" y="19381"/>
                </a:cubicBezTo>
                <a:cubicBezTo>
                  <a:pt x="96907" y="18698"/>
                  <a:pt x="112126" y="23792"/>
                  <a:pt x="121506" y="23854"/>
                </a:cubicBezTo>
                <a:cubicBezTo>
                  <a:pt x="130886" y="23916"/>
                  <a:pt x="137967" y="22922"/>
                  <a:pt x="142005" y="19754"/>
                </a:cubicBezTo>
                <a:cubicBezTo>
                  <a:pt x="146043" y="16586"/>
                  <a:pt x="144739" y="8137"/>
                  <a:pt x="145733" y="4845"/>
                </a:cubicBezTo>
                <a:cubicBezTo>
                  <a:pt x="146727" y="1553"/>
                  <a:pt x="147596" y="808"/>
                  <a:pt x="14796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54" name="Google Shape;954;p122"/>
          <p:cNvSpPr/>
          <p:nvPr/>
        </p:nvSpPr>
        <p:spPr>
          <a:xfrm>
            <a:off x="-391350" y="3923081"/>
            <a:ext cx="1520375" cy="1298700"/>
          </a:xfrm>
          <a:custGeom>
            <a:rect b="b" l="l" r="r" t="t"/>
            <a:pathLst>
              <a:path extrusionOk="0" h="51948" w="60815">
                <a:moveTo>
                  <a:pt x="42117" y="51948"/>
                </a:moveTo>
                <a:cubicBezTo>
                  <a:pt x="44105" y="50830"/>
                  <a:pt x="50938" y="49463"/>
                  <a:pt x="54044" y="45239"/>
                </a:cubicBezTo>
                <a:cubicBezTo>
                  <a:pt x="57150" y="41015"/>
                  <a:pt x="61002" y="32567"/>
                  <a:pt x="60753" y="26603"/>
                </a:cubicBezTo>
                <a:cubicBezTo>
                  <a:pt x="60505" y="20640"/>
                  <a:pt x="57895" y="13869"/>
                  <a:pt x="52553" y="9458"/>
                </a:cubicBezTo>
                <a:cubicBezTo>
                  <a:pt x="47211" y="5048"/>
                  <a:pt x="35967" y="699"/>
                  <a:pt x="28699" y="140"/>
                </a:cubicBezTo>
                <a:cubicBezTo>
                  <a:pt x="21431" y="-419"/>
                  <a:pt x="13728" y="3309"/>
                  <a:pt x="8945" y="6104"/>
                </a:cubicBezTo>
                <a:cubicBezTo>
                  <a:pt x="4162" y="8899"/>
                  <a:pt x="1491" y="15111"/>
                  <a:pt x="0" y="169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55" name="Google Shape;955;p122"/>
          <p:cNvSpPr/>
          <p:nvPr/>
        </p:nvSpPr>
        <p:spPr>
          <a:xfrm>
            <a:off x="8037113" y="-124850"/>
            <a:ext cx="1495150" cy="2414300"/>
          </a:xfrm>
          <a:custGeom>
            <a:rect b="b" l="l" r="r" t="t"/>
            <a:pathLst>
              <a:path extrusionOk="0" h="96572" w="59806">
                <a:moveTo>
                  <a:pt x="3526" y="0"/>
                </a:moveTo>
                <a:cubicBezTo>
                  <a:pt x="3029" y="3354"/>
                  <a:pt x="-1319" y="15281"/>
                  <a:pt x="544" y="20126"/>
                </a:cubicBezTo>
                <a:cubicBezTo>
                  <a:pt x="2408" y="24971"/>
                  <a:pt x="11787" y="23109"/>
                  <a:pt x="14707" y="29072"/>
                </a:cubicBezTo>
                <a:cubicBezTo>
                  <a:pt x="17627" y="35036"/>
                  <a:pt x="17503" y="45471"/>
                  <a:pt x="18062" y="55907"/>
                </a:cubicBezTo>
                <a:cubicBezTo>
                  <a:pt x="18621" y="66343"/>
                  <a:pt x="14521" y="85041"/>
                  <a:pt x="18062" y="91688"/>
                </a:cubicBezTo>
                <a:cubicBezTo>
                  <a:pt x="21603" y="98335"/>
                  <a:pt x="32349" y="96347"/>
                  <a:pt x="39306" y="95788"/>
                </a:cubicBezTo>
                <a:cubicBezTo>
                  <a:pt x="46263" y="95229"/>
                  <a:pt x="56389" y="89576"/>
                  <a:pt x="59806" y="8833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2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23"/>
          <p:cNvSpPr/>
          <p:nvPr/>
        </p:nvSpPr>
        <p:spPr>
          <a:xfrm>
            <a:off x="-814200" y="-521800"/>
            <a:ext cx="3054850" cy="3552525"/>
          </a:xfrm>
          <a:custGeom>
            <a:rect b="b" l="l" r="r" t="t"/>
            <a:pathLst>
              <a:path extrusionOk="0" h="142101" w="122194">
                <a:moveTo>
                  <a:pt x="0" y="103616"/>
                </a:moveTo>
                <a:cubicBezTo>
                  <a:pt x="3007" y="109331"/>
                  <a:pt x="9095" y="132315"/>
                  <a:pt x="18040" y="137906"/>
                </a:cubicBezTo>
                <a:cubicBezTo>
                  <a:pt x="26985" y="143497"/>
                  <a:pt x="46740" y="143745"/>
                  <a:pt x="53672" y="137160"/>
                </a:cubicBezTo>
                <a:cubicBezTo>
                  <a:pt x="60605" y="130575"/>
                  <a:pt x="60256" y="112934"/>
                  <a:pt x="59635" y="98398"/>
                </a:cubicBezTo>
                <a:cubicBezTo>
                  <a:pt x="59014" y="83862"/>
                  <a:pt x="48642" y="60256"/>
                  <a:pt x="49945" y="49944"/>
                </a:cubicBezTo>
                <a:cubicBezTo>
                  <a:pt x="51248" y="39632"/>
                  <a:pt x="57888" y="37768"/>
                  <a:pt x="67454" y="36526"/>
                </a:cubicBezTo>
                <a:cubicBezTo>
                  <a:pt x="77020" y="35284"/>
                  <a:pt x="98334" y="43732"/>
                  <a:pt x="107343" y="42490"/>
                </a:cubicBezTo>
                <a:cubicBezTo>
                  <a:pt x="116352" y="41248"/>
                  <a:pt x="119642" y="34290"/>
                  <a:pt x="121506" y="29072"/>
                </a:cubicBezTo>
                <a:cubicBezTo>
                  <a:pt x="123370" y="23854"/>
                  <a:pt x="121134" y="16027"/>
                  <a:pt x="118525" y="11182"/>
                </a:cubicBezTo>
                <a:cubicBezTo>
                  <a:pt x="115916" y="6337"/>
                  <a:pt x="107964" y="1864"/>
                  <a:pt x="10585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60" name="Google Shape;960;p123"/>
          <p:cNvSpPr/>
          <p:nvPr/>
        </p:nvSpPr>
        <p:spPr>
          <a:xfrm>
            <a:off x="7854653" y="3313152"/>
            <a:ext cx="1813650" cy="2389425"/>
          </a:xfrm>
          <a:custGeom>
            <a:rect b="b" l="l" r="r" t="t"/>
            <a:pathLst>
              <a:path extrusionOk="0" h="95577" w="72546">
                <a:moveTo>
                  <a:pt x="26478" y="95577"/>
                </a:moveTo>
                <a:cubicBezTo>
                  <a:pt x="22502" y="92720"/>
                  <a:pt x="6351" y="84520"/>
                  <a:pt x="2624" y="78432"/>
                </a:cubicBezTo>
                <a:cubicBezTo>
                  <a:pt x="-1103" y="72344"/>
                  <a:pt x="-1078" y="63524"/>
                  <a:pt x="4115" y="59051"/>
                </a:cubicBezTo>
                <a:cubicBezTo>
                  <a:pt x="9308" y="54578"/>
                  <a:pt x="30205" y="59050"/>
                  <a:pt x="33783" y="51596"/>
                </a:cubicBezTo>
                <a:cubicBezTo>
                  <a:pt x="37361" y="44142"/>
                  <a:pt x="23720" y="22898"/>
                  <a:pt x="25583" y="14325"/>
                </a:cubicBezTo>
                <a:cubicBezTo>
                  <a:pt x="27447" y="5753"/>
                  <a:pt x="37858" y="1031"/>
                  <a:pt x="44964" y="161"/>
                </a:cubicBezTo>
                <a:cubicBezTo>
                  <a:pt x="52071" y="-709"/>
                  <a:pt x="63625" y="1901"/>
                  <a:pt x="68222" y="9107"/>
                </a:cubicBezTo>
                <a:cubicBezTo>
                  <a:pt x="72819" y="16313"/>
                  <a:pt x="71825" y="37682"/>
                  <a:pt x="72546" y="433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2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24"/>
          <p:cNvSpPr/>
          <p:nvPr/>
        </p:nvSpPr>
        <p:spPr>
          <a:xfrm>
            <a:off x="354075" y="3468594"/>
            <a:ext cx="9112950" cy="2146800"/>
          </a:xfrm>
          <a:custGeom>
            <a:rect b="b" l="l" r="r" t="t"/>
            <a:pathLst>
              <a:path extrusionOk="0" h="85872" w="364518">
                <a:moveTo>
                  <a:pt x="0" y="76687"/>
                </a:moveTo>
                <a:cubicBezTo>
                  <a:pt x="3230" y="73333"/>
                  <a:pt x="5840" y="62151"/>
                  <a:pt x="19382" y="56560"/>
                </a:cubicBezTo>
                <a:cubicBezTo>
                  <a:pt x="32924" y="50969"/>
                  <a:pt x="61126" y="42769"/>
                  <a:pt x="81253" y="43142"/>
                </a:cubicBezTo>
                <a:cubicBezTo>
                  <a:pt x="101380" y="43515"/>
                  <a:pt x="120015" y="51839"/>
                  <a:pt x="140142" y="58796"/>
                </a:cubicBezTo>
                <a:cubicBezTo>
                  <a:pt x="160269" y="65753"/>
                  <a:pt x="182508" y="81904"/>
                  <a:pt x="202013" y="84886"/>
                </a:cubicBezTo>
                <a:cubicBezTo>
                  <a:pt x="221519" y="87868"/>
                  <a:pt x="243881" y="82775"/>
                  <a:pt x="257175" y="76687"/>
                </a:cubicBezTo>
                <a:cubicBezTo>
                  <a:pt x="270469" y="70599"/>
                  <a:pt x="274072" y="55069"/>
                  <a:pt x="281775" y="48360"/>
                </a:cubicBezTo>
                <a:cubicBezTo>
                  <a:pt x="289478" y="41651"/>
                  <a:pt x="295317" y="36930"/>
                  <a:pt x="303392" y="36433"/>
                </a:cubicBezTo>
                <a:cubicBezTo>
                  <a:pt x="311468" y="35936"/>
                  <a:pt x="325507" y="46745"/>
                  <a:pt x="330228" y="45378"/>
                </a:cubicBezTo>
                <a:cubicBezTo>
                  <a:pt x="334949" y="44011"/>
                  <a:pt x="332216" y="34445"/>
                  <a:pt x="331719" y="28233"/>
                </a:cubicBezTo>
                <a:cubicBezTo>
                  <a:pt x="331222" y="22021"/>
                  <a:pt x="326376" y="12704"/>
                  <a:pt x="327246" y="8107"/>
                </a:cubicBezTo>
                <a:cubicBezTo>
                  <a:pt x="328116" y="3510"/>
                  <a:pt x="332589" y="1398"/>
                  <a:pt x="336937" y="652"/>
                </a:cubicBezTo>
                <a:cubicBezTo>
                  <a:pt x="341285" y="-93"/>
                  <a:pt x="348739" y="-466"/>
                  <a:pt x="353336" y="3634"/>
                </a:cubicBezTo>
                <a:cubicBezTo>
                  <a:pt x="357933" y="7734"/>
                  <a:pt x="362654" y="21649"/>
                  <a:pt x="364518" y="252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65" name="Google Shape;965;p124"/>
          <p:cNvSpPr/>
          <p:nvPr/>
        </p:nvSpPr>
        <p:spPr>
          <a:xfrm flipH="1">
            <a:off x="7566150" y="-503175"/>
            <a:ext cx="2458375" cy="1650075"/>
          </a:xfrm>
          <a:custGeom>
            <a:rect b="b" l="l" r="r" t="t"/>
            <a:pathLst>
              <a:path extrusionOk="0" h="66003" w="98335">
                <a:moveTo>
                  <a:pt x="0" y="49199"/>
                </a:moveTo>
                <a:cubicBezTo>
                  <a:pt x="4349" y="51684"/>
                  <a:pt x="16897" y="61748"/>
                  <a:pt x="26091" y="64108"/>
                </a:cubicBezTo>
                <a:cubicBezTo>
                  <a:pt x="35285" y="66469"/>
                  <a:pt x="48827" y="66965"/>
                  <a:pt x="55163" y="63362"/>
                </a:cubicBezTo>
                <a:cubicBezTo>
                  <a:pt x="61499" y="59759"/>
                  <a:pt x="59014" y="46714"/>
                  <a:pt x="64108" y="42490"/>
                </a:cubicBezTo>
                <a:cubicBezTo>
                  <a:pt x="69202" y="38266"/>
                  <a:pt x="80383" y="39384"/>
                  <a:pt x="85725" y="38017"/>
                </a:cubicBezTo>
                <a:cubicBezTo>
                  <a:pt x="91067" y="36650"/>
                  <a:pt x="94173" y="37396"/>
                  <a:pt x="96161" y="34290"/>
                </a:cubicBezTo>
                <a:cubicBezTo>
                  <a:pt x="98149" y="31184"/>
                  <a:pt x="98770" y="24476"/>
                  <a:pt x="97652" y="19382"/>
                </a:cubicBezTo>
                <a:cubicBezTo>
                  <a:pt x="96534" y="14288"/>
                  <a:pt x="92807" y="6957"/>
                  <a:pt x="89453" y="3727"/>
                </a:cubicBezTo>
                <a:cubicBezTo>
                  <a:pt x="86099" y="497"/>
                  <a:pt x="79514" y="621"/>
                  <a:pt x="775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825050" y="994204"/>
            <a:ext cx="5435100" cy="22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825050" y="3040806"/>
            <a:ext cx="5435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484722" y="-74550"/>
            <a:ext cx="3028875" cy="1500200"/>
          </a:xfrm>
          <a:custGeom>
            <a:rect b="b" l="l" r="r" t="t"/>
            <a:pathLst>
              <a:path extrusionOk="0" h="60008" w="121155">
                <a:moveTo>
                  <a:pt x="3749" y="0"/>
                </a:moveTo>
                <a:cubicBezTo>
                  <a:pt x="3190" y="3702"/>
                  <a:pt x="-1344" y="16437"/>
                  <a:pt x="395" y="22214"/>
                </a:cubicBezTo>
                <a:cubicBezTo>
                  <a:pt x="2135" y="27991"/>
                  <a:pt x="6670" y="32464"/>
                  <a:pt x="14186" y="34663"/>
                </a:cubicBezTo>
                <a:cubicBezTo>
                  <a:pt x="21703" y="36862"/>
                  <a:pt x="34064" y="36588"/>
                  <a:pt x="45494" y="35408"/>
                </a:cubicBezTo>
                <a:cubicBezTo>
                  <a:pt x="56924" y="34228"/>
                  <a:pt x="72579" y="28115"/>
                  <a:pt x="82766" y="27581"/>
                </a:cubicBezTo>
                <a:cubicBezTo>
                  <a:pt x="92954" y="27047"/>
                  <a:pt x="100221" y="26799"/>
                  <a:pt x="106619" y="32203"/>
                </a:cubicBezTo>
                <a:cubicBezTo>
                  <a:pt x="113017" y="37608"/>
                  <a:pt x="118732" y="55374"/>
                  <a:pt x="121155" y="6000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" name="Google Shape;59;p14"/>
          <p:cNvSpPr/>
          <p:nvPr/>
        </p:nvSpPr>
        <p:spPr>
          <a:xfrm>
            <a:off x="-792025" y="3581993"/>
            <a:ext cx="3997375" cy="1679550"/>
          </a:xfrm>
          <a:custGeom>
            <a:rect b="b" l="l" r="r" t="t"/>
            <a:pathLst>
              <a:path extrusionOk="0" h="67182" w="159895">
                <a:moveTo>
                  <a:pt x="0" y="32967"/>
                </a:moveTo>
                <a:cubicBezTo>
                  <a:pt x="1180" y="29985"/>
                  <a:pt x="3292" y="20282"/>
                  <a:pt x="7081" y="15076"/>
                </a:cubicBezTo>
                <a:cubicBezTo>
                  <a:pt x="10870" y="9870"/>
                  <a:pt x="15156" y="3907"/>
                  <a:pt x="22735" y="1733"/>
                </a:cubicBezTo>
                <a:cubicBezTo>
                  <a:pt x="30314" y="-441"/>
                  <a:pt x="43608" y="-814"/>
                  <a:pt x="52553" y="2031"/>
                </a:cubicBezTo>
                <a:cubicBezTo>
                  <a:pt x="61498" y="4876"/>
                  <a:pt x="70444" y="10280"/>
                  <a:pt x="76407" y="18803"/>
                </a:cubicBezTo>
                <a:cubicBezTo>
                  <a:pt x="82371" y="27326"/>
                  <a:pt x="83862" y="46645"/>
                  <a:pt x="88334" y="53168"/>
                </a:cubicBezTo>
                <a:cubicBezTo>
                  <a:pt x="92807" y="59691"/>
                  <a:pt x="96844" y="59206"/>
                  <a:pt x="103242" y="57939"/>
                </a:cubicBezTo>
                <a:cubicBezTo>
                  <a:pt x="109640" y="56672"/>
                  <a:pt x="119021" y="47067"/>
                  <a:pt x="126724" y="45564"/>
                </a:cubicBezTo>
                <a:cubicBezTo>
                  <a:pt x="134427" y="44061"/>
                  <a:pt x="143931" y="45316"/>
                  <a:pt x="149459" y="48919"/>
                </a:cubicBezTo>
                <a:cubicBezTo>
                  <a:pt x="154988" y="52522"/>
                  <a:pt x="158156" y="64138"/>
                  <a:pt x="159895" y="6718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2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26"/>
          <p:cNvSpPr txBox="1"/>
          <p:nvPr>
            <p:ph type="ctrTitle"/>
          </p:nvPr>
        </p:nvSpPr>
        <p:spPr>
          <a:xfrm>
            <a:off x="825050" y="994204"/>
            <a:ext cx="5435100" cy="22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73" name="Google Shape;973;p126"/>
          <p:cNvSpPr txBox="1"/>
          <p:nvPr>
            <p:ph idx="1" type="subTitle"/>
          </p:nvPr>
        </p:nvSpPr>
        <p:spPr>
          <a:xfrm>
            <a:off x="825050" y="3040806"/>
            <a:ext cx="5435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4" name="Google Shape;974;p126"/>
          <p:cNvSpPr/>
          <p:nvPr/>
        </p:nvSpPr>
        <p:spPr>
          <a:xfrm>
            <a:off x="6484722" y="-74550"/>
            <a:ext cx="3028875" cy="1500200"/>
          </a:xfrm>
          <a:custGeom>
            <a:rect b="b" l="l" r="r" t="t"/>
            <a:pathLst>
              <a:path extrusionOk="0" h="60008" w="121155">
                <a:moveTo>
                  <a:pt x="3749" y="0"/>
                </a:moveTo>
                <a:cubicBezTo>
                  <a:pt x="3190" y="3702"/>
                  <a:pt x="-1344" y="16437"/>
                  <a:pt x="395" y="22214"/>
                </a:cubicBezTo>
                <a:cubicBezTo>
                  <a:pt x="2135" y="27991"/>
                  <a:pt x="6670" y="32464"/>
                  <a:pt x="14186" y="34663"/>
                </a:cubicBezTo>
                <a:cubicBezTo>
                  <a:pt x="21703" y="36862"/>
                  <a:pt x="34064" y="36588"/>
                  <a:pt x="45494" y="35408"/>
                </a:cubicBezTo>
                <a:cubicBezTo>
                  <a:pt x="56924" y="34228"/>
                  <a:pt x="72579" y="28115"/>
                  <a:pt x="82766" y="27581"/>
                </a:cubicBezTo>
                <a:cubicBezTo>
                  <a:pt x="92954" y="27047"/>
                  <a:pt x="100221" y="26799"/>
                  <a:pt x="106619" y="32203"/>
                </a:cubicBezTo>
                <a:cubicBezTo>
                  <a:pt x="113017" y="37608"/>
                  <a:pt x="118732" y="55374"/>
                  <a:pt x="121155" y="6000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75" name="Google Shape;975;p126"/>
          <p:cNvSpPr/>
          <p:nvPr/>
        </p:nvSpPr>
        <p:spPr>
          <a:xfrm>
            <a:off x="-792025" y="3581993"/>
            <a:ext cx="3997375" cy="1679550"/>
          </a:xfrm>
          <a:custGeom>
            <a:rect b="b" l="l" r="r" t="t"/>
            <a:pathLst>
              <a:path extrusionOk="0" h="67182" w="159895">
                <a:moveTo>
                  <a:pt x="0" y="32967"/>
                </a:moveTo>
                <a:cubicBezTo>
                  <a:pt x="1180" y="29985"/>
                  <a:pt x="3292" y="20282"/>
                  <a:pt x="7081" y="15076"/>
                </a:cubicBezTo>
                <a:cubicBezTo>
                  <a:pt x="10870" y="9870"/>
                  <a:pt x="15156" y="3907"/>
                  <a:pt x="22735" y="1733"/>
                </a:cubicBezTo>
                <a:cubicBezTo>
                  <a:pt x="30314" y="-441"/>
                  <a:pt x="43608" y="-814"/>
                  <a:pt x="52553" y="2031"/>
                </a:cubicBezTo>
                <a:cubicBezTo>
                  <a:pt x="61498" y="4876"/>
                  <a:pt x="70444" y="10280"/>
                  <a:pt x="76407" y="18803"/>
                </a:cubicBezTo>
                <a:cubicBezTo>
                  <a:pt x="82371" y="27326"/>
                  <a:pt x="83862" y="46645"/>
                  <a:pt x="88334" y="53168"/>
                </a:cubicBezTo>
                <a:cubicBezTo>
                  <a:pt x="92807" y="59691"/>
                  <a:pt x="96844" y="59206"/>
                  <a:pt x="103242" y="57939"/>
                </a:cubicBezTo>
                <a:cubicBezTo>
                  <a:pt x="109640" y="56672"/>
                  <a:pt x="119021" y="47067"/>
                  <a:pt x="126724" y="45564"/>
                </a:cubicBezTo>
                <a:cubicBezTo>
                  <a:pt x="134427" y="44061"/>
                  <a:pt x="143931" y="45316"/>
                  <a:pt x="149459" y="48919"/>
                </a:cubicBezTo>
                <a:cubicBezTo>
                  <a:pt x="154988" y="52522"/>
                  <a:pt x="158156" y="64138"/>
                  <a:pt x="159895" y="6718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2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27"/>
          <p:cNvSpPr txBox="1"/>
          <p:nvPr>
            <p:ph type="title"/>
          </p:nvPr>
        </p:nvSpPr>
        <p:spPr>
          <a:xfrm>
            <a:off x="48602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0" name="Google Shape;980;p127"/>
          <p:cNvSpPr txBox="1"/>
          <p:nvPr>
            <p:ph hasCustomPrompt="1" idx="2" type="title"/>
          </p:nvPr>
        </p:nvSpPr>
        <p:spPr>
          <a:xfrm>
            <a:off x="4725050" y="673597"/>
            <a:ext cx="13005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7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1" name="Google Shape;981;p127"/>
          <p:cNvSpPr txBox="1"/>
          <p:nvPr>
            <p:ph idx="1" type="subTitle"/>
          </p:nvPr>
        </p:nvSpPr>
        <p:spPr>
          <a:xfrm>
            <a:off x="4860244" y="3567503"/>
            <a:ext cx="2833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27"/>
          <p:cNvSpPr/>
          <p:nvPr/>
        </p:nvSpPr>
        <p:spPr>
          <a:xfrm flipH="1" rot="10800000">
            <a:off x="-796425" y="3112060"/>
            <a:ext cx="3619250" cy="2300600"/>
          </a:xfrm>
          <a:custGeom>
            <a:rect b="b" l="l" r="r" t="t"/>
            <a:pathLst>
              <a:path extrusionOk="0" h="92024" w="144770">
                <a:moveTo>
                  <a:pt x="0" y="72680"/>
                </a:moveTo>
                <a:cubicBezTo>
                  <a:pt x="4523" y="75728"/>
                  <a:pt x="16421" y="88903"/>
                  <a:pt x="27138" y="90968"/>
                </a:cubicBezTo>
                <a:cubicBezTo>
                  <a:pt x="37855" y="93033"/>
                  <a:pt x="54845" y="92561"/>
                  <a:pt x="64303" y="85069"/>
                </a:cubicBezTo>
                <a:cubicBezTo>
                  <a:pt x="73762" y="77577"/>
                  <a:pt x="74155" y="53094"/>
                  <a:pt x="83889" y="46015"/>
                </a:cubicBezTo>
                <a:cubicBezTo>
                  <a:pt x="93623" y="38936"/>
                  <a:pt x="113366" y="45051"/>
                  <a:pt x="122707" y="42593"/>
                </a:cubicBezTo>
                <a:cubicBezTo>
                  <a:pt x="132048" y="40135"/>
                  <a:pt x="136393" y="36970"/>
                  <a:pt x="139933" y="31267"/>
                </a:cubicBezTo>
                <a:cubicBezTo>
                  <a:pt x="143473" y="25564"/>
                  <a:pt x="146206" y="13588"/>
                  <a:pt x="143945" y="8377"/>
                </a:cubicBezTo>
                <a:cubicBezTo>
                  <a:pt x="141684" y="3166"/>
                  <a:pt x="129295" y="1396"/>
                  <a:pt x="12636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83" name="Google Shape;983;p127"/>
          <p:cNvSpPr/>
          <p:nvPr/>
        </p:nvSpPr>
        <p:spPr>
          <a:xfrm>
            <a:off x="5440306" y="-457200"/>
            <a:ext cx="4470625" cy="2804625"/>
          </a:xfrm>
          <a:custGeom>
            <a:rect b="b" l="l" r="r" t="t"/>
            <a:pathLst>
              <a:path extrusionOk="0" h="112185" w="178825">
                <a:moveTo>
                  <a:pt x="13053" y="0"/>
                </a:moveTo>
                <a:cubicBezTo>
                  <a:pt x="10890" y="2950"/>
                  <a:pt x="-221" y="11405"/>
                  <a:pt x="74" y="17698"/>
                </a:cubicBezTo>
                <a:cubicBezTo>
                  <a:pt x="369" y="23991"/>
                  <a:pt x="2238" y="34511"/>
                  <a:pt x="14823" y="37756"/>
                </a:cubicBezTo>
                <a:cubicBezTo>
                  <a:pt x="27408" y="41001"/>
                  <a:pt x="57593" y="34806"/>
                  <a:pt x="75586" y="37166"/>
                </a:cubicBezTo>
                <a:cubicBezTo>
                  <a:pt x="93579" y="39526"/>
                  <a:pt x="114719" y="41099"/>
                  <a:pt x="122781" y="51914"/>
                </a:cubicBezTo>
                <a:cubicBezTo>
                  <a:pt x="130844" y="62730"/>
                  <a:pt x="121011" y="92030"/>
                  <a:pt x="123961" y="102059"/>
                </a:cubicBezTo>
                <a:cubicBezTo>
                  <a:pt x="126911" y="112088"/>
                  <a:pt x="133203" y="111694"/>
                  <a:pt x="140479" y="112087"/>
                </a:cubicBezTo>
                <a:cubicBezTo>
                  <a:pt x="147755" y="112480"/>
                  <a:pt x="161225" y="109727"/>
                  <a:pt x="167616" y="104418"/>
                </a:cubicBezTo>
                <a:cubicBezTo>
                  <a:pt x="174007" y="99109"/>
                  <a:pt x="176957" y="84262"/>
                  <a:pt x="178825" y="8023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2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8" name="Google Shape;988;p128"/>
          <p:cNvSpPr txBox="1"/>
          <p:nvPr>
            <p:ph idx="1" type="body"/>
          </p:nvPr>
        </p:nvSpPr>
        <p:spPr>
          <a:xfrm>
            <a:off x="720000" y="1215750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9" name="Google Shape;989;p128"/>
          <p:cNvSpPr/>
          <p:nvPr/>
        </p:nvSpPr>
        <p:spPr>
          <a:xfrm>
            <a:off x="-352425" y="-161925"/>
            <a:ext cx="2575475" cy="1725625"/>
          </a:xfrm>
          <a:custGeom>
            <a:rect b="b" l="l" r="r" t="t"/>
            <a:pathLst>
              <a:path extrusionOk="0" h="69025" w="103019">
                <a:moveTo>
                  <a:pt x="0" y="67818"/>
                </a:moveTo>
                <a:cubicBezTo>
                  <a:pt x="4064" y="67882"/>
                  <a:pt x="17272" y="70231"/>
                  <a:pt x="24384" y="68199"/>
                </a:cubicBezTo>
                <a:cubicBezTo>
                  <a:pt x="31496" y="66167"/>
                  <a:pt x="39180" y="62611"/>
                  <a:pt x="42672" y="55626"/>
                </a:cubicBezTo>
                <a:cubicBezTo>
                  <a:pt x="46165" y="48641"/>
                  <a:pt x="41021" y="32068"/>
                  <a:pt x="45339" y="26289"/>
                </a:cubicBezTo>
                <a:cubicBezTo>
                  <a:pt x="49657" y="20511"/>
                  <a:pt x="59754" y="22098"/>
                  <a:pt x="68580" y="20955"/>
                </a:cubicBezTo>
                <a:cubicBezTo>
                  <a:pt x="77407" y="19812"/>
                  <a:pt x="92583" y="21400"/>
                  <a:pt x="98298" y="19431"/>
                </a:cubicBezTo>
                <a:cubicBezTo>
                  <a:pt x="104013" y="17463"/>
                  <a:pt x="102997" y="12129"/>
                  <a:pt x="102870" y="9144"/>
                </a:cubicBezTo>
                <a:cubicBezTo>
                  <a:pt x="102743" y="6160"/>
                  <a:pt x="100648" y="3048"/>
                  <a:pt x="97536" y="1524"/>
                </a:cubicBezTo>
                <a:cubicBezTo>
                  <a:pt x="94425" y="0"/>
                  <a:pt x="86424" y="254"/>
                  <a:pt x="8420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90" name="Google Shape;990;p128"/>
          <p:cNvSpPr/>
          <p:nvPr/>
        </p:nvSpPr>
        <p:spPr>
          <a:xfrm>
            <a:off x="7918879" y="3452125"/>
            <a:ext cx="1551025" cy="1777350"/>
          </a:xfrm>
          <a:custGeom>
            <a:rect b="b" l="l" r="r" t="t"/>
            <a:pathLst>
              <a:path extrusionOk="0" h="71094" w="62041">
                <a:moveTo>
                  <a:pt x="62041" y="0"/>
                </a:moveTo>
                <a:cubicBezTo>
                  <a:pt x="57596" y="1842"/>
                  <a:pt x="39689" y="5017"/>
                  <a:pt x="35371" y="11049"/>
                </a:cubicBezTo>
                <a:cubicBezTo>
                  <a:pt x="31053" y="17082"/>
                  <a:pt x="37022" y="29020"/>
                  <a:pt x="36133" y="36195"/>
                </a:cubicBezTo>
                <a:cubicBezTo>
                  <a:pt x="35244" y="43371"/>
                  <a:pt x="34165" y="51384"/>
                  <a:pt x="30037" y="54102"/>
                </a:cubicBezTo>
                <a:cubicBezTo>
                  <a:pt x="25910" y="56820"/>
                  <a:pt x="16321" y="51816"/>
                  <a:pt x="11368" y="52502"/>
                </a:cubicBezTo>
                <a:cubicBezTo>
                  <a:pt x="6415" y="53188"/>
                  <a:pt x="1716" y="55118"/>
                  <a:pt x="319" y="58217"/>
                </a:cubicBezTo>
                <a:cubicBezTo>
                  <a:pt x="-1078" y="61316"/>
                  <a:pt x="2542" y="68948"/>
                  <a:pt x="2986" y="7109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2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5" name="Google Shape;995;p129"/>
          <p:cNvSpPr txBox="1"/>
          <p:nvPr>
            <p:ph idx="1" type="subTitle"/>
          </p:nvPr>
        </p:nvSpPr>
        <p:spPr>
          <a:xfrm>
            <a:off x="4799702" y="2604750"/>
            <a:ext cx="28347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6" name="Google Shape;996;p129"/>
          <p:cNvSpPr txBox="1"/>
          <p:nvPr>
            <p:ph idx="2" type="subTitle"/>
          </p:nvPr>
        </p:nvSpPr>
        <p:spPr>
          <a:xfrm>
            <a:off x="1509598" y="2604750"/>
            <a:ext cx="2836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7" name="Google Shape;997;p129"/>
          <p:cNvSpPr txBox="1"/>
          <p:nvPr>
            <p:ph idx="3" type="subTitle"/>
          </p:nvPr>
        </p:nvSpPr>
        <p:spPr>
          <a:xfrm>
            <a:off x="4799702" y="2362351"/>
            <a:ext cx="2834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8" name="Google Shape;998;p129"/>
          <p:cNvSpPr txBox="1"/>
          <p:nvPr>
            <p:ph idx="4" type="subTitle"/>
          </p:nvPr>
        </p:nvSpPr>
        <p:spPr>
          <a:xfrm>
            <a:off x="1509598" y="2362350"/>
            <a:ext cx="28368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9" name="Google Shape;999;p129"/>
          <p:cNvSpPr/>
          <p:nvPr/>
        </p:nvSpPr>
        <p:spPr>
          <a:xfrm>
            <a:off x="8108454" y="-142875"/>
            <a:ext cx="1473700" cy="2972600"/>
          </a:xfrm>
          <a:custGeom>
            <a:rect b="b" l="l" r="r" t="t"/>
            <a:pathLst>
              <a:path extrusionOk="0" h="118904" w="58948">
                <a:moveTo>
                  <a:pt x="15514" y="0"/>
                </a:moveTo>
                <a:cubicBezTo>
                  <a:pt x="13419" y="2667"/>
                  <a:pt x="5418" y="10795"/>
                  <a:pt x="2941" y="16002"/>
                </a:cubicBezTo>
                <a:cubicBezTo>
                  <a:pt x="465" y="21209"/>
                  <a:pt x="-805" y="25146"/>
                  <a:pt x="655" y="31242"/>
                </a:cubicBezTo>
                <a:cubicBezTo>
                  <a:pt x="2116" y="37338"/>
                  <a:pt x="7831" y="45022"/>
                  <a:pt x="11704" y="52578"/>
                </a:cubicBezTo>
                <a:cubicBezTo>
                  <a:pt x="15578" y="60135"/>
                  <a:pt x="22753" y="69215"/>
                  <a:pt x="23896" y="76581"/>
                </a:cubicBezTo>
                <a:cubicBezTo>
                  <a:pt x="25039" y="83947"/>
                  <a:pt x="19261" y="91186"/>
                  <a:pt x="18562" y="96774"/>
                </a:cubicBezTo>
                <a:cubicBezTo>
                  <a:pt x="17864" y="102362"/>
                  <a:pt x="18118" y="106744"/>
                  <a:pt x="19705" y="110109"/>
                </a:cubicBezTo>
                <a:cubicBezTo>
                  <a:pt x="21293" y="113475"/>
                  <a:pt x="23896" y="115507"/>
                  <a:pt x="28087" y="116967"/>
                </a:cubicBezTo>
                <a:cubicBezTo>
                  <a:pt x="32278" y="118428"/>
                  <a:pt x="39708" y="118809"/>
                  <a:pt x="44851" y="118872"/>
                </a:cubicBezTo>
                <a:cubicBezTo>
                  <a:pt x="49995" y="118936"/>
                  <a:pt x="56599" y="117602"/>
                  <a:pt x="58948" y="1173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00" name="Google Shape;1000;p129"/>
          <p:cNvSpPr/>
          <p:nvPr/>
        </p:nvSpPr>
        <p:spPr>
          <a:xfrm>
            <a:off x="-258325" y="1818475"/>
            <a:ext cx="1943100" cy="3400425"/>
          </a:xfrm>
          <a:custGeom>
            <a:rect b="b" l="l" r="r" t="t"/>
            <a:pathLst>
              <a:path extrusionOk="0" h="136017" w="77724">
                <a:moveTo>
                  <a:pt x="0" y="0"/>
                </a:moveTo>
                <a:cubicBezTo>
                  <a:pt x="826" y="8255"/>
                  <a:pt x="191" y="30480"/>
                  <a:pt x="4953" y="49530"/>
                </a:cubicBezTo>
                <a:cubicBezTo>
                  <a:pt x="9716" y="68580"/>
                  <a:pt x="19876" y="103823"/>
                  <a:pt x="28575" y="114300"/>
                </a:cubicBezTo>
                <a:cubicBezTo>
                  <a:pt x="37275" y="124778"/>
                  <a:pt x="50292" y="111760"/>
                  <a:pt x="57150" y="112395"/>
                </a:cubicBezTo>
                <a:cubicBezTo>
                  <a:pt x="64008" y="113030"/>
                  <a:pt x="66294" y="114173"/>
                  <a:pt x="69723" y="118110"/>
                </a:cubicBezTo>
                <a:cubicBezTo>
                  <a:pt x="73152" y="122047"/>
                  <a:pt x="76391" y="133033"/>
                  <a:pt x="77724" y="13601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3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5" name="Google Shape;1005;p130"/>
          <p:cNvSpPr/>
          <p:nvPr/>
        </p:nvSpPr>
        <p:spPr>
          <a:xfrm>
            <a:off x="-125387" y="-57775"/>
            <a:ext cx="1677225" cy="3056275"/>
          </a:xfrm>
          <a:custGeom>
            <a:rect b="b" l="l" r="r" t="t"/>
            <a:pathLst>
              <a:path extrusionOk="0" h="122251" w="67089">
                <a:moveTo>
                  <a:pt x="0" y="122251"/>
                </a:moveTo>
                <a:cubicBezTo>
                  <a:pt x="3665" y="120822"/>
                  <a:pt x="17269" y="119083"/>
                  <a:pt x="21990" y="113679"/>
                </a:cubicBezTo>
                <a:cubicBezTo>
                  <a:pt x="26711" y="108275"/>
                  <a:pt x="27333" y="100882"/>
                  <a:pt x="28327" y="89825"/>
                </a:cubicBezTo>
                <a:cubicBezTo>
                  <a:pt x="29321" y="78768"/>
                  <a:pt x="27892" y="58765"/>
                  <a:pt x="27954" y="47335"/>
                </a:cubicBezTo>
                <a:cubicBezTo>
                  <a:pt x="28016" y="35905"/>
                  <a:pt x="26898" y="26463"/>
                  <a:pt x="28699" y="21245"/>
                </a:cubicBezTo>
                <a:cubicBezTo>
                  <a:pt x="30501" y="16027"/>
                  <a:pt x="34663" y="16773"/>
                  <a:pt x="38763" y="16027"/>
                </a:cubicBezTo>
                <a:cubicBezTo>
                  <a:pt x="42863" y="15282"/>
                  <a:pt x="49075" y="17269"/>
                  <a:pt x="53299" y="16772"/>
                </a:cubicBezTo>
                <a:cubicBezTo>
                  <a:pt x="57523" y="16275"/>
                  <a:pt x="61809" y="15840"/>
                  <a:pt x="64107" y="13045"/>
                </a:cubicBezTo>
                <a:cubicBezTo>
                  <a:pt x="66405" y="10250"/>
                  <a:pt x="66592" y="2174"/>
                  <a:pt x="6708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06" name="Google Shape;1006;p130"/>
          <p:cNvSpPr/>
          <p:nvPr/>
        </p:nvSpPr>
        <p:spPr>
          <a:xfrm>
            <a:off x="8459340" y="573975"/>
            <a:ext cx="961075" cy="3972525"/>
          </a:xfrm>
          <a:custGeom>
            <a:rect b="b" l="l" r="r" t="t"/>
            <a:pathLst>
              <a:path extrusionOk="0" h="158901" w="38443">
                <a:moveTo>
                  <a:pt x="30616" y="0"/>
                </a:moveTo>
                <a:cubicBezTo>
                  <a:pt x="27137" y="1988"/>
                  <a:pt x="14838" y="4908"/>
                  <a:pt x="9744" y="11927"/>
                </a:cubicBezTo>
                <a:cubicBezTo>
                  <a:pt x="4650" y="18947"/>
                  <a:pt x="674" y="31929"/>
                  <a:pt x="53" y="42117"/>
                </a:cubicBezTo>
                <a:cubicBezTo>
                  <a:pt x="-568" y="52305"/>
                  <a:pt x="4402" y="62306"/>
                  <a:pt x="6017" y="73053"/>
                </a:cubicBezTo>
                <a:cubicBezTo>
                  <a:pt x="7632" y="83800"/>
                  <a:pt x="10117" y="97777"/>
                  <a:pt x="9744" y="106598"/>
                </a:cubicBezTo>
                <a:cubicBezTo>
                  <a:pt x="9371" y="115419"/>
                  <a:pt x="5023" y="119954"/>
                  <a:pt x="3781" y="125979"/>
                </a:cubicBezTo>
                <a:cubicBezTo>
                  <a:pt x="2539" y="132005"/>
                  <a:pt x="2042" y="138341"/>
                  <a:pt x="2290" y="142751"/>
                </a:cubicBezTo>
                <a:cubicBezTo>
                  <a:pt x="2538" y="147162"/>
                  <a:pt x="3097" y="149771"/>
                  <a:pt x="5271" y="152442"/>
                </a:cubicBezTo>
                <a:cubicBezTo>
                  <a:pt x="7445" y="155113"/>
                  <a:pt x="11421" y="158157"/>
                  <a:pt x="15335" y="158778"/>
                </a:cubicBezTo>
                <a:cubicBezTo>
                  <a:pt x="19249" y="159399"/>
                  <a:pt x="24902" y="157536"/>
                  <a:pt x="28753" y="156169"/>
                </a:cubicBezTo>
                <a:cubicBezTo>
                  <a:pt x="32604" y="154802"/>
                  <a:pt x="36828" y="151510"/>
                  <a:pt x="38443" y="1505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3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31"/>
          <p:cNvSpPr txBox="1"/>
          <p:nvPr>
            <p:ph idx="1" type="subTitle"/>
          </p:nvPr>
        </p:nvSpPr>
        <p:spPr>
          <a:xfrm>
            <a:off x="3732900" y="1412025"/>
            <a:ext cx="468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11" name="Google Shape;1011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2" name="Google Shape;1012;p131"/>
          <p:cNvSpPr/>
          <p:nvPr/>
        </p:nvSpPr>
        <p:spPr>
          <a:xfrm>
            <a:off x="5134175" y="4226032"/>
            <a:ext cx="4426025" cy="980825"/>
          </a:xfrm>
          <a:custGeom>
            <a:rect b="b" l="l" r="r" t="t"/>
            <a:pathLst>
              <a:path extrusionOk="0" h="39233" w="177041">
                <a:moveTo>
                  <a:pt x="0" y="39233"/>
                </a:moveTo>
                <a:cubicBezTo>
                  <a:pt x="2050" y="36251"/>
                  <a:pt x="5156" y="25803"/>
                  <a:pt x="12300" y="21343"/>
                </a:cubicBezTo>
                <a:cubicBezTo>
                  <a:pt x="19444" y="16883"/>
                  <a:pt x="28265" y="13031"/>
                  <a:pt x="42863" y="12472"/>
                </a:cubicBezTo>
                <a:cubicBezTo>
                  <a:pt x="57461" y="11913"/>
                  <a:pt x="84483" y="16573"/>
                  <a:pt x="99889" y="17989"/>
                </a:cubicBezTo>
                <a:cubicBezTo>
                  <a:pt x="115295" y="19405"/>
                  <a:pt x="128340" y="23020"/>
                  <a:pt x="135297" y="20970"/>
                </a:cubicBezTo>
                <a:cubicBezTo>
                  <a:pt x="142254" y="18920"/>
                  <a:pt x="139210" y="9168"/>
                  <a:pt x="141633" y="5689"/>
                </a:cubicBezTo>
                <a:cubicBezTo>
                  <a:pt x="144056" y="2210"/>
                  <a:pt x="145298" y="657"/>
                  <a:pt x="149833" y="98"/>
                </a:cubicBezTo>
                <a:cubicBezTo>
                  <a:pt x="154368" y="-461"/>
                  <a:pt x="164306" y="1527"/>
                  <a:pt x="168841" y="2334"/>
                </a:cubicBezTo>
                <a:cubicBezTo>
                  <a:pt x="173376" y="3142"/>
                  <a:pt x="175674" y="4508"/>
                  <a:pt x="177041" y="494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13" name="Google Shape;1013;p131"/>
          <p:cNvSpPr/>
          <p:nvPr/>
        </p:nvSpPr>
        <p:spPr>
          <a:xfrm>
            <a:off x="-270225" y="-167750"/>
            <a:ext cx="1699375" cy="2256500"/>
          </a:xfrm>
          <a:custGeom>
            <a:rect b="b" l="l" r="r" t="t"/>
            <a:pathLst>
              <a:path extrusionOk="0" h="90260" w="67975">
                <a:moveTo>
                  <a:pt x="0" y="70817"/>
                </a:moveTo>
                <a:cubicBezTo>
                  <a:pt x="1242" y="73115"/>
                  <a:pt x="4038" y="81377"/>
                  <a:pt x="7454" y="84607"/>
                </a:cubicBezTo>
                <a:cubicBezTo>
                  <a:pt x="10871" y="87837"/>
                  <a:pt x="15716" y="90074"/>
                  <a:pt x="20499" y="90198"/>
                </a:cubicBezTo>
                <a:cubicBezTo>
                  <a:pt x="25282" y="90322"/>
                  <a:pt x="32862" y="90447"/>
                  <a:pt x="36154" y="85353"/>
                </a:cubicBezTo>
                <a:cubicBezTo>
                  <a:pt x="39446" y="80259"/>
                  <a:pt x="40564" y="68021"/>
                  <a:pt x="40253" y="59635"/>
                </a:cubicBezTo>
                <a:cubicBezTo>
                  <a:pt x="39942" y="51249"/>
                  <a:pt x="34290" y="40254"/>
                  <a:pt x="34290" y="35036"/>
                </a:cubicBezTo>
                <a:cubicBezTo>
                  <a:pt x="34290" y="29818"/>
                  <a:pt x="36837" y="29756"/>
                  <a:pt x="40253" y="28327"/>
                </a:cubicBezTo>
                <a:cubicBezTo>
                  <a:pt x="43670" y="26898"/>
                  <a:pt x="50503" y="27705"/>
                  <a:pt x="54789" y="26463"/>
                </a:cubicBezTo>
                <a:cubicBezTo>
                  <a:pt x="59075" y="25221"/>
                  <a:pt x="63797" y="23420"/>
                  <a:pt x="65971" y="20873"/>
                </a:cubicBezTo>
                <a:cubicBezTo>
                  <a:pt x="68145" y="18326"/>
                  <a:pt x="67959" y="13791"/>
                  <a:pt x="67835" y="11182"/>
                </a:cubicBezTo>
                <a:cubicBezTo>
                  <a:pt x="67711" y="8573"/>
                  <a:pt x="67027" y="7082"/>
                  <a:pt x="65225" y="5218"/>
                </a:cubicBezTo>
                <a:cubicBezTo>
                  <a:pt x="63424" y="3354"/>
                  <a:pt x="58393" y="870"/>
                  <a:pt x="570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3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32"/>
          <p:cNvSpPr txBox="1"/>
          <p:nvPr>
            <p:ph type="title"/>
          </p:nvPr>
        </p:nvSpPr>
        <p:spPr>
          <a:xfrm>
            <a:off x="1257300" y="1219950"/>
            <a:ext cx="45081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8" name="Google Shape;1018;p132"/>
          <p:cNvSpPr/>
          <p:nvPr/>
        </p:nvSpPr>
        <p:spPr>
          <a:xfrm>
            <a:off x="-381000" y="-266700"/>
            <a:ext cx="1638300" cy="4838700"/>
          </a:xfrm>
          <a:custGeom>
            <a:rect b="b" l="l" r="r" t="t"/>
            <a:pathLst>
              <a:path extrusionOk="0" h="193548" w="65532">
                <a:moveTo>
                  <a:pt x="65532" y="0"/>
                </a:moveTo>
                <a:cubicBezTo>
                  <a:pt x="64389" y="5461"/>
                  <a:pt x="63246" y="20701"/>
                  <a:pt x="58674" y="32766"/>
                </a:cubicBezTo>
                <a:cubicBezTo>
                  <a:pt x="54102" y="44831"/>
                  <a:pt x="41910" y="59436"/>
                  <a:pt x="38100" y="72390"/>
                </a:cubicBezTo>
                <a:cubicBezTo>
                  <a:pt x="34290" y="85344"/>
                  <a:pt x="33147" y="98425"/>
                  <a:pt x="35814" y="110490"/>
                </a:cubicBezTo>
                <a:cubicBezTo>
                  <a:pt x="38481" y="122555"/>
                  <a:pt x="51562" y="133731"/>
                  <a:pt x="54102" y="144780"/>
                </a:cubicBezTo>
                <a:cubicBezTo>
                  <a:pt x="56642" y="155829"/>
                  <a:pt x="56134" y="169037"/>
                  <a:pt x="51054" y="176784"/>
                </a:cubicBezTo>
                <a:cubicBezTo>
                  <a:pt x="45974" y="184531"/>
                  <a:pt x="32131" y="188468"/>
                  <a:pt x="23622" y="191262"/>
                </a:cubicBezTo>
                <a:cubicBezTo>
                  <a:pt x="15113" y="194056"/>
                  <a:pt x="3937" y="193167"/>
                  <a:pt x="0" y="1935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19" name="Google Shape;1019;p132"/>
          <p:cNvSpPr/>
          <p:nvPr/>
        </p:nvSpPr>
        <p:spPr>
          <a:xfrm>
            <a:off x="7204900" y="3438527"/>
            <a:ext cx="2456743" cy="1866831"/>
          </a:xfrm>
          <a:custGeom>
            <a:rect b="b" l="l" r="r" t="t"/>
            <a:pathLst>
              <a:path extrusionOk="0" h="127407" w="118583">
                <a:moveTo>
                  <a:pt x="9120" y="127407"/>
                </a:moveTo>
                <a:cubicBezTo>
                  <a:pt x="7723" y="124207"/>
                  <a:pt x="1627" y="115024"/>
                  <a:pt x="738" y="108204"/>
                </a:cubicBezTo>
                <a:cubicBezTo>
                  <a:pt x="-151" y="101384"/>
                  <a:pt x="-1167" y="91161"/>
                  <a:pt x="3786" y="86487"/>
                </a:cubicBezTo>
                <a:cubicBezTo>
                  <a:pt x="8739" y="81814"/>
                  <a:pt x="21058" y="80201"/>
                  <a:pt x="30456" y="80163"/>
                </a:cubicBezTo>
                <a:cubicBezTo>
                  <a:pt x="39854" y="80125"/>
                  <a:pt x="52046" y="87021"/>
                  <a:pt x="60174" y="86259"/>
                </a:cubicBezTo>
                <a:cubicBezTo>
                  <a:pt x="68302" y="85497"/>
                  <a:pt x="76557" y="82068"/>
                  <a:pt x="79224" y="75591"/>
                </a:cubicBezTo>
                <a:cubicBezTo>
                  <a:pt x="81891" y="69114"/>
                  <a:pt x="77573" y="57176"/>
                  <a:pt x="76176" y="47397"/>
                </a:cubicBezTo>
                <a:cubicBezTo>
                  <a:pt x="74779" y="37618"/>
                  <a:pt x="70906" y="24118"/>
                  <a:pt x="70842" y="16917"/>
                </a:cubicBezTo>
                <a:cubicBezTo>
                  <a:pt x="70779" y="9716"/>
                  <a:pt x="71858" y="6947"/>
                  <a:pt x="75795" y="4191"/>
                </a:cubicBezTo>
                <a:cubicBezTo>
                  <a:pt x="79732" y="1435"/>
                  <a:pt x="87670" y="-952"/>
                  <a:pt x="94464" y="381"/>
                </a:cubicBezTo>
                <a:cubicBezTo>
                  <a:pt x="101259" y="1715"/>
                  <a:pt x="112689" y="5652"/>
                  <a:pt x="116562" y="12192"/>
                </a:cubicBezTo>
                <a:cubicBezTo>
                  <a:pt x="120436" y="18733"/>
                  <a:pt x="117515" y="35052"/>
                  <a:pt x="117705" y="396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0" name="Google Shape;1020;p132"/>
          <p:cNvSpPr/>
          <p:nvPr/>
        </p:nvSpPr>
        <p:spPr>
          <a:xfrm>
            <a:off x="7454036" y="-114300"/>
            <a:ext cx="1958500" cy="1343850"/>
          </a:xfrm>
          <a:custGeom>
            <a:rect b="b" l="l" r="r" t="t"/>
            <a:pathLst>
              <a:path extrusionOk="0" h="53754" w="78340">
                <a:moveTo>
                  <a:pt x="17688" y="0"/>
                </a:moveTo>
                <a:cubicBezTo>
                  <a:pt x="14831" y="2413"/>
                  <a:pt x="2385" y="9779"/>
                  <a:pt x="543" y="14478"/>
                </a:cubicBezTo>
                <a:cubicBezTo>
                  <a:pt x="-1298" y="19177"/>
                  <a:pt x="1750" y="25400"/>
                  <a:pt x="6639" y="28194"/>
                </a:cubicBezTo>
                <a:cubicBezTo>
                  <a:pt x="11529" y="30988"/>
                  <a:pt x="23721" y="29972"/>
                  <a:pt x="29880" y="31242"/>
                </a:cubicBezTo>
                <a:cubicBezTo>
                  <a:pt x="36040" y="32512"/>
                  <a:pt x="40929" y="32322"/>
                  <a:pt x="43596" y="35814"/>
                </a:cubicBezTo>
                <a:cubicBezTo>
                  <a:pt x="46263" y="39307"/>
                  <a:pt x="42009" y="49657"/>
                  <a:pt x="45882" y="52197"/>
                </a:cubicBezTo>
                <a:cubicBezTo>
                  <a:pt x="49756" y="54737"/>
                  <a:pt x="61630" y="54039"/>
                  <a:pt x="66837" y="51054"/>
                </a:cubicBezTo>
                <a:cubicBezTo>
                  <a:pt x="72044" y="48070"/>
                  <a:pt x="75219" y="39243"/>
                  <a:pt x="77124" y="34290"/>
                </a:cubicBezTo>
                <a:cubicBezTo>
                  <a:pt x="79029" y="29337"/>
                  <a:pt x="78077" y="23495"/>
                  <a:pt x="78267" y="213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3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33"/>
          <p:cNvSpPr txBox="1"/>
          <p:nvPr>
            <p:ph type="title"/>
          </p:nvPr>
        </p:nvSpPr>
        <p:spPr>
          <a:xfrm>
            <a:off x="3921100" y="1238350"/>
            <a:ext cx="43329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5" name="Google Shape;1025;p133"/>
          <p:cNvSpPr txBox="1"/>
          <p:nvPr>
            <p:ph idx="1" type="subTitle"/>
          </p:nvPr>
        </p:nvSpPr>
        <p:spPr>
          <a:xfrm>
            <a:off x="3921088" y="2078151"/>
            <a:ext cx="4332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26" name="Google Shape;1026;p133"/>
          <p:cNvSpPr/>
          <p:nvPr/>
        </p:nvSpPr>
        <p:spPr>
          <a:xfrm flipH="1" rot="10800000">
            <a:off x="-352800" y="3875041"/>
            <a:ext cx="2132050" cy="1467075"/>
          </a:xfrm>
          <a:custGeom>
            <a:rect b="b" l="l" r="r" t="t"/>
            <a:pathLst>
              <a:path extrusionOk="0" h="58683" w="85282">
                <a:moveTo>
                  <a:pt x="0" y="57150"/>
                </a:moveTo>
                <a:cubicBezTo>
                  <a:pt x="3429" y="57341"/>
                  <a:pt x="14796" y="59563"/>
                  <a:pt x="20574" y="58293"/>
                </a:cubicBezTo>
                <a:cubicBezTo>
                  <a:pt x="26353" y="57023"/>
                  <a:pt x="31687" y="53848"/>
                  <a:pt x="34671" y="49530"/>
                </a:cubicBezTo>
                <a:cubicBezTo>
                  <a:pt x="37656" y="45212"/>
                  <a:pt x="35687" y="36195"/>
                  <a:pt x="38481" y="32385"/>
                </a:cubicBezTo>
                <a:cubicBezTo>
                  <a:pt x="41275" y="28575"/>
                  <a:pt x="45403" y="27750"/>
                  <a:pt x="51435" y="26670"/>
                </a:cubicBezTo>
                <a:cubicBezTo>
                  <a:pt x="57468" y="25591"/>
                  <a:pt x="69088" y="26924"/>
                  <a:pt x="74676" y="25908"/>
                </a:cubicBezTo>
                <a:cubicBezTo>
                  <a:pt x="80264" y="24892"/>
                  <a:pt x="83693" y="24003"/>
                  <a:pt x="84963" y="20574"/>
                </a:cubicBezTo>
                <a:cubicBezTo>
                  <a:pt x="86233" y="17145"/>
                  <a:pt x="83376" y="8763"/>
                  <a:pt x="82296" y="5334"/>
                </a:cubicBezTo>
                <a:cubicBezTo>
                  <a:pt x="81217" y="1905"/>
                  <a:pt x="79121" y="889"/>
                  <a:pt x="7848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7" name="Google Shape;1027;p133"/>
          <p:cNvSpPr/>
          <p:nvPr/>
        </p:nvSpPr>
        <p:spPr>
          <a:xfrm flipH="1" rot="10800000">
            <a:off x="5715000" y="151950"/>
            <a:ext cx="3600450" cy="775100"/>
          </a:xfrm>
          <a:custGeom>
            <a:rect b="b" l="l" r="r" t="t"/>
            <a:pathLst>
              <a:path extrusionOk="0" h="31004" w="144018">
                <a:moveTo>
                  <a:pt x="144018" y="21098"/>
                </a:moveTo>
                <a:cubicBezTo>
                  <a:pt x="141796" y="18558"/>
                  <a:pt x="140462" y="9351"/>
                  <a:pt x="130683" y="5858"/>
                </a:cubicBezTo>
                <a:cubicBezTo>
                  <a:pt x="120904" y="2366"/>
                  <a:pt x="100965" y="-428"/>
                  <a:pt x="85344" y="143"/>
                </a:cubicBezTo>
                <a:cubicBezTo>
                  <a:pt x="69723" y="715"/>
                  <a:pt x="51181" y="4144"/>
                  <a:pt x="36957" y="9287"/>
                </a:cubicBezTo>
                <a:cubicBezTo>
                  <a:pt x="22733" y="14431"/>
                  <a:pt x="6160" y="27385"/>
                  <a:pt x="0" y="3100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4"/>
          <p:cNvSpPr/>
          <p:nvPr>
            <p:ph idx="2" type="pic"/>
          </p:nvPr>
        </p:nvSpPr>
        <p:spPr>
          <a:xfrm>
            <a:off x="1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0" name="Google Shape;1030;p134"/>
          <p:cNvSpPr txBox="1"/>
          <p:nvPr>
            <p:ph type="title"/>
          </p:nvPr>
        </p:nvSpPr>
        <p:spPr>
          <a:xfrm>
            <a:off x="4724200" y="539500"/>
            <a:ext cx="3706800" cy="1380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3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35"/>
          <p:cNvSpPr txBox="1"/>
          <p:nvPr>
            <p:ph hasCustomPrompt="1" type="title"/>
          </p:nvPr>
        </p:nvSpPr>
        <p:spPr>
          <a:xfrm>
            <a:off x="713225" y="1557663"/>
            <a:ext cx="50094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107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5" name="Google Shape;1035;p135"/>
          <p:cNvSpPr txBox="1"/>
          <p:nvPr>
            <p:ph idx="1" type="subTitle"/>
          </p:nvPr>
        </p:nvSpPr>
        <p:spPr>
          <a:xfrm>
            <a:off x="713225" y="3088738"/>
            <a:ext cx="5009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6" name="Google Shape;1036;p135"/>
          <p:cNvSpPr/>
          <p:nvPr/>
        </p:nvSpPr>
        <p:spPr>
          <a:xfrm>
            <a:off x="6782150" y="-341650"/>
            <a:ext cx="2879597" cy="2491269"/>
          </a:xfrm>
          <a:custGeom>
            <a:rect b="b" l="l" r="r" t="t"/>
            <a:pathLst>
              <a:path extrusionOk="0" h="111942" w="129391">
                <a:moveTo>
                  <a:pt x="9757" y="0"/>
                </a:moveTo>
                <a:cubicBezTo>
                  <a:pt x="8551" y="2388"/>
                  <a:pt x="4106" y="8929"/>
                  <a:pt x="2518" y="14326"/>
                </a:cubicBezTo>
                <a:cubicBezTo>
                  <a:pt x="931" y="19724"/>
                  <a:pt x="-593" y="26518"/>
                  <a:pt x="232" y="32385"/>
                </a:cubicBezTo>
                <a:cubicBezTo>
                  <a:pt x="1058" y="38252"/>
                  <a:pt x="2010" y="45301"/>
                  <a:pt x="7471" y="49530"/>
                </a:cubicBezTo>
                <a:cubicBezTo>
                  <a:pt x="12932" y="53759"/>
                  <a:pt x="22521" y="57633"/>
                  <a:pt x="32998" y="57760"/>
                </a:cubicBezTo>
                <a:cubicBezTo>
                  <a:pt x="43476" y="57887"/>
                  <a:pt x="61954" y="49060"/>
                  <a:pt x="70336" y="50292"/>
                </a:cubicBezTo>
                <a:cubicBezTo>
                  <a:pt x="78718" y="51524"/>
                  <a:pt x="80877" y="58293"/>
                  <a:pt x="83290" y="65151"/>
                </a:cubicBezTo>
                <a:cubicBezTo>
                  <a:pt x="85703" y="72009"/>
                  <a:pt x="83671" y="84646"/>
                  <a:pt x="84814" y="91440"/>
                </a:cubicBezTo>
                <a:cubicBezTo>
                  <a:pt x="85957" y="98235"/>
                  <a:pt x="86719" y="102514"/>
                  <a:pt x="90148" y="105918"/>
                </a:cubicBezTo>
                <a:cubicBezTo>
                  <a:pt x="93577" y="109322"/>
                  <a:pt x="98848" y="111291"/>
                  <a:pt x="105388" y="111862"/>
                </a:cubicBezTo>
                <a:cubicBezTo>
                  <a:pt x="111929" y="112434"/>
                  <a:pt x="125391" y="109766"/>
                  <a:pt x="129391" y="10934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37" name="Google Shape;1037;p135"/>
          <p:cNvSpPr/>
          <p:nvPr/>
        </p:nvSpPr>
        <p:spPr>
          <a:xfrm>
            <a:off x="-796150" y="3499011"/>
            <a:ext cx="3212675" cy="1874300"/>
          </a:xfrm>
          <a:custGeom>
            <a:rect b="b" l="l" r="r" t="t"/>
            <a:pathLst>
              <a:path extrusionOk="0" h="74972" w="128507">
                <a:moveTo>
                  <a:pt x="0" y="31736"/>
                </a:moveTo>
                <a:cubicBezTo>
                  <a:pt x="699" y="29286"/>
                  <a:pt x="1461" y="21648"/>
                  <a:pt x="4191" y="17036"/>
                </a:cubicBezTo>
                <a:cubicBezTo>
                  <a:pt x="6922" y="12424"/>
                  <a:pt x="10986" y="6855"/>
                  <a:pt x="16383" y="4065"/>
                </a:cubicBezTo>
                <a:cubicBezTo>
                  <a:pt x="21781" y="1275"/>
                  <a:pt x="29972" y="-791"/>
                  <a:pt x="36576" y="295"/>
                </a:cubicBezTo>
                <a:cubicBezTo>
                  <a:pt x="43180" y="1381"/>
                  <a:pt x="50356" y="2460"/>
                  <a:pt x="56007" y="10582"/>
                </a:cubicBezTo>
                <a:cubicBezTo>
                  <a:pt x="61659" y="18705"/>
                  <a:pt x="66612" y="41469"/>
                  <a:pt x="70485" y="49030"/>
                </a:cubicBezTo>
                <a:cubicBezTo>
                  <a:pt x="74359" y="56591"/>
                  <a:pt x="74232" y="55227"/>
                  <a:pt x="79248" y="55948"/>
                </a:cubicBezTo>
                <a:cubicBezTo>
                  <a:pt x="84265" y="56669"/>
                  <a:pt x="93790" y="53642"/>
                  <a:pt x="100584" y="53354"/>
                </a:cubicBezTo>
                <a:cubicBezTo>
                  <a:pt x="107379" y="53066"/>
                  <a:pt x="115443" y="51985"/>
                  <a:pt x="120015" y="54219"/>
                </a:cubicBezTo>
                <a:cubicBezTo>
                  <a:pt x="124587" y="56453"/>
                  <a:pt x="126746" y="63298"/>
                  <a:pt x="128016" y="66757"/>
                </a:cubicBezTo>
                <a:cubicBezTo>
                  <a:pt x="129286" y="70216"/>
                  <a:pt x="127699" y="73603"/>
                  <a:pt x="127635" y="7497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48602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hasCustomPrompt="1" idx="2" type="title"/>
          </p:nvPr>
        </p:nvSpPr>
        <p:spPr>
          <a:xfrm>
            <a:off x="4725050" y="673597"/>
            <a:ext cx="13005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7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860244" y="3567503"/>
            <a:ext cx="2833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 flipH="1" rot="10800000">
            <a:off x="-796425" y="3112060"/>
            <a:ext cx="3619250" cy="2300600"/>
          </a:xfrm>
          <a:custGeom>
            <a:rect b="b" l="l" r="r" t="t"/>
            <a:pathLst>
              <a:path extrusionOk="0" h="92024" w="144770">
                <a:moveTo>
                  <a:pt x="0" y="72680"/>
                </a:moveTo>
                <a:cubicBezTo>
                  <a:pt x="4523" y="75728"/>
                  <a:pt x="16421" y="88903"/>
                  <a:pt x="27138" y="90968"/>
                </a:cubicBezTo>
                <a:cubicBezTo>
                  <a:pt x="37855" y="93033"/>
                  <a:pt x="54845" y="92561"/>
                  <a:pt x="64303" y="85069"/>
                </a:cubicBezTo>
                <a:cubicBezTo>
                  <a:pt x="73762" y="77577"/>
                  <a:pt x="74155" y="53094"/>
                  <a:pt x="83889" y="46015"/>
                </a:cubicBezTo>
                <a:cubicBezTo>
                  <a:pt x="93623" y="38936"/>
                  <a:pt x="113366" y="45051"/>
                  <a:pt x="122707" y="42593"/>
                </a:cubicBezTo>
                <a:cubicBezTo>
                  <a:pt x="132048" y="40135"/>
                  <a:pt x="136393" y="36970"/>
                  <a:pt x="139933" y="31267"/>
                </a:cubicBezTo>
                <a:cubicBezTo>
                  <a:pt x="143473" y="25564"/>
                  <a:pt x="146206" y="13588"/>
                  <a:pt x="143945" y="8377"/>
                </a:cubicBezTo>
                <a:cubicBezTo>
                  <a:pt x="141684" y="3166"/>
                  <a:pt x="129295" y="1396"/>
                  <a:pt x="12636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" name="Google Shape;67;p15"/>
          <p:cNvSpPr/>
          <p:nvPr/>
        </p:nvSpPr>
        <p:spPr>
          <a:xfrm>
            <a:off x="5440306" y="-457200"/>
            <a:ext cx="4470625" cy="2804625"/>
          </a:xfrm>
          <a:custGeom>
            <a:rect b="b" l="l" r="r" t="t"/>
            <a:pathLst>
              <a:path extrusionOk="0" h="112185" w="178825">
                <a:moveTo>
                  <a:pt x="13053" y="0"/>
                </a:moveTo>
                <a:cubicBezTo>
                  <a:pt x="10890" y="2950"/>
                  <a:pt x="-221" y="11405"/>
                  <a:pt x="74" y="17698"/>
                </a:cubicBezTo>
                <a:cubicBezTo>
                  <a:pt x="369" y="23991"/>
                  <a:pt x="2238" y="34511"/>
                  <a:pt x="14823" y="37756"/>
                </a:cubicBezTo>
                <a:cubicBezTo>
                  <a:pt x="27408" y="41001"/>
                  <a:pt x="57593" y="34806"/>
                  <a:pt x="75586" y="37166"/>
                </a:cubicBezTo>
                <a:cubicBezTo>
                  <a:pt x="93579" y="39526"/>
                  <a:pt x="114719" y="41099"/>
                  <a:pt x="122781" y="51914"/>
                </a:cubicBezTo>
                <a:cubicBezTo>
                  <a:pt x="130844" y="62730"/>
                  <a:pt x="121011" y="92030"/>
                  <a:pt x="123961" y="102059"/>
                </a:cubicBezTo>
                <a:cubicBezTo>
                  <a:pt x="126911" y="112088"/>
                  <a:pt x="133203" y="111694"/>
                  <a:pt x="140479" y="112087"/>
                </a:cubicBezTo>
                <a:cubicBezTo>
                  <a:pt x="147755" y="112480"/>
                  <a:pt x="161225" y="109727"/>
                  <a:pt x="167616" y="104418"/>
                </a:cubicBezTo>
                <a:cubicBezTo>
                  <a:pt x="174007" y="99109"/>
                  <a:pt x="176957" y="84262"/>
                  <a:pt x="178825" y="8023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3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3" name="Google Shape;1043;p137"/>
          <p:cNvSpPr txBox="1"/>
          <p:nvPr>
            <p:ph idx="1" type="subTitle"/>
          </p:nvPr>
        </p:nvSpPr>
        <p:spPr>
          <a:xfrm>
            <a:off x="340548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37"/>
          <p:cNvSpPr txBox="1"/>
          <p:nvPr>
            <p:ph idx="2" type="subTitle"/>
          </p:nvPr>
        </p:nvSpPr>
        <p:spPr>
          <a:xfrm>
            <a:off x="596087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7"/>
          <p:cNvSpPr txBox="1"/>
          <p:nvPr>
            <p:ph idx="3" type="subTitle"/>
          </p:nvPr>
        </p:nvSpPr>
        <p:spPr>
          <a:xfrm>
            <a:off x="340548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137"/>
          <p:cNvSpPr txBox="1"/>
          <p:nvPr>
            <p:ph idx="4" type="subTitle"/>
          </p:nvPr>
        </p:nvSpPr>
        <p:spPr>
          <a:xfrm>
            <a:off x="596087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37"/>
          <p:cNvSpPr txBox="1"/>
          <p:nvPr>
            <p:ph hasCustomPrompt="1" idx="5" type="title"/>
          </p:nvPr>
        </p:nvSpPr>
        <p:spPr>
          <a:xfrm>
            <a:off x="3268612" y="12876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7"/>
          <p:cNvSpPr txBox="1"/>
          <p:nvPr>
            <p:ph hasCustomPrompt="1" idx="6" type="title"/>
          </p:nvPr>
        </p:nvSpPr>
        <p:spPr>
          <a:xfrm>
            <a:off x="3268612" y="29838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9" name="Google Shape;1049;p137"/>
          <p:cNvSpPr txBox="1"/>
          <p:nvPr>
            <p:ph hasCustomPrompt="1" idx="7" type="title"/>
          </p:nvPr>
        </p:nvSpPr>
        <p:spPr>
          <a:xfrm>
            <a:off x="5822271" y="12876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0" name="Google Shape;1050;p137"/>
          <p:cNvSpPr txBox="1"/>
          <p:nvPr>
            <p:ph hasCustomPrompt="1" idx="8" type="title"/>
          </p:nvPr>
        </p:nvSpPr>
        <p:spPr>
          <a:xfrm>
            <a:off x="5822271" y="29838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7"/>
          <p:cNvSpPr txBox="1"/>
          <p:nvPr>
            <p:ph idx="9" type="subTitle"/>
          </p:nvPr>
        </p:nvSpPr>
        <p:spPr>
          <a:xfrm>
            <a:off x="3405486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2" name="Google Shape;1052;p137"/>
          <p:cNvSpPr txBox="1"/>
          <p:nvPr>
            <p:ph idx="13" type="subTitle"/>
          </p:nvPr>
        </p:nvSpPr>
        <p:spPr>
          <a:xfrm>
            <a:off x="5960877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3" name="Google Shape;1053;p137"/>
          <p:cNvSpPr txBox="1"/>
          <p:nvPr>
            <p:ph idx="14" type="subTitle"/>
          </p:nvPr>
        </p:nvSpPr>
        <p:spPr>
          <a:xfrm>
            <a:off x="3405486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4" name="Google Shape;1054;p137"/>
          <p:cNvSpPr txBox="1"/>
          <p:nvPr>
            <p:ph idx="15" type="subTitle"/>
          </p:nvPr>
        </p:nvSpPr>
        <p:spPr>
          <a:xfrm>
            <a:off x="5960877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5" name="Google Shape;1055;p137"/>
          <p:cNvSpPr/>
          <p:nvPr/>
        </p:nvSpPr>
        <p:spPr>
          <a:xfrm>
            <a:off x="7153131" y="-85725"/>
            <a:ext cx="2286150" cy="1738200"/>
          </a:xfrm>
          <a:custGeom>
            <a:rect b="b" l="l" r="r" t="t"/>
            <a:pathLst>
              <a:path extrusionOk="0" h="69528" w="91446">
                <a:moveTo>
                  <a:pt x="7626" y="0"/>
                </a:moveTo>
                <a:cubicBezTo>
                  <a:pt x="6356" y="2604"/>
                  <a:pt x="133" y="9525"/>
                  <a:pt x="6" y="15621"/>
                </a:cubicBezTo>
                <a:cubicBezTo>
                  <a:pt x="-121" y="21717"/>
                  <a:pt x="1848" y="32156"/>
                  <a:pt x="6864" y="36576"/>
                </a:cubicBezTo>
                <a:cubicBezTo>
                  <a:pt x="11881" y="40996"/>
                  <a:pt x="22358" y="41669"/>
                  <a:pt x="30105" y="42139"/>
                </a:cubicBezTo>
                <a:cubicBezTo>
                  <a:pt x="37852" y="42609"/>
                  <a:pt x="48520" y="36195"/>
                  <a:pt x="53346" y="39395"/>
                </a:cubicBezTo>
                <a:cubicBezTo>
                  <a:pt x="58172" y="42595"/>
                  <a:pt x="56521" y="56413"/>
                  <a:pt x="59061" y="61341"/>
                </a:cubicBezTo>
                <a:cubicBezTo>
                  <a:pt x="61601" y="66269"/>
                  <a:pt x="64459" y="67882"/>
                  <a:pt x="68586" y="68961"/>
                </a:cubicBezTo>
                <a:cubicBezTo>
                  <a:pt x="72714" y="70041"/>
                  <a:pt x="80016" y="69533"/>
                  <a:pt x="83826" y="67818"/>
                </a:cubicBezTo>
                <a:cubicBezTo>
                  <a:pt x="87636" y="66104"/>
                  <a:pt x="90176" y="60198"/>
                  <a:pt x="91446" y="5867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56" name="Google Shape;1056;p137"/>
          <p:cNvSpPr/>
          <p:nvPr/>
        </p:nvSpPr>
        <p:spPr>
          <a:xfrm>
            <a:off x="-314325" y="4177293"/>
            <a:ext cx="2027100" cy="998600"/>
          </a:xfrm>
          <a:custGeom>
            <a:rect b="b" l="l" r="r" t="t"/>
            <a:pathLst>
              <a:path extrusionOk="0" h="39944" w="81084">
                <a:moveTo>
                  <a:pt x="0" y="3064"/>
                </a:moveTo>
                <a:cubicBezTo>
                  <a:pt x="2477" y="2556"/>
                  <a:pt x="8573" y="-238"/>
                  <a:pt x="14859" y="16"/>
                </a:cubicBezTo>
                <a:cubicBezTo>
                  <a:pt x="21146" y="270"/>
                  <a:pt x="32830" y="524"/>
                  <a:pt x="37719" y="4588"/>
                </a:cubicBezTo>
                <a:cubicBezTo>
                  <a:pt x="42609" y="8652"/>
                  <a:pt x="41720" y="20082"/>
                  <a:pt x="44196" y="24400"/>
                </a:cubicBezTo>
                <a:cubicBezTo>
                  <a:pt x="46673" y="28718"/>
                  <a:pt x="46863" y="30432"/>
                  <a:pt x="52578" y="30495"/>
                </a:cubicBezTo>
                <a:cubicBezTo>
                  <a:pt x="58293" y="30558"/>
                  <a:pt x="73851" y="23205"/>
                  <a:pt x="78486" y="24780"/>
                </a:cubicBezTo>
                <a:cubicBezTo>
                  <a:pt x="83122" y="26355"/>
                  <a:pt x="80074" y="37417"/>
                  <a:pt x="80391" y="3994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3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38"/>
          <p:cNvSpPr txBox="1"/>
          <p:nvPr>
            <p:ph type="title"/>
          </p:nvPr>
        </p:nvSpPr>
        <p:spPr>
          <a:xfrm>
            <a:off x="1226400" y="3982353"/>
            <a:ext cx="6691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1" name="Google Shape;1061;p138"/>
          <p:cNvSpPr txBox="1"/>
          <p:nvPr>
            <p:ph idx="1" type="subTitle"/>
          </p:nvPr>
        </p:nvSpPr>
        <p:spPr>
          <a:xfrm>
            <a:off x="1226400" y="2331800"/>
            <a:ext cx="66912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2" name="Google Shape;1062;p138"/>
          <p:cNvSpPr/>
          <p:nvPr/>
        </p:nvSpPr>
        <p:spPr>
          <a:xfrm>
            <a:off x="-318125" y="-114300"/>
            <a:ext cx="2676525" cy="2321325"/>
          </a:xfrm>
          <a:custGeom>
            <a:rect b="b" l="l" r="r" t="t"/>
            <a:pathLst>
              <a:path extrusionOk="0" h="92853" w="107061">
                <a:moveTo>
                  <a:pt x="0" y="88011"/>
                </a:moveTo>
                <a:cubicBezTo>
                  <a:pt x="3620" y="88773"/>
                  <a:pt x="14224" y="93663"/>
                  <a:pt x="21717" y="92583"/>
                </a:cubicBezTo>
                <a:cubicBezTo>
                  <a:pt x="29210" y="91504"/>
                  <a:pt x="39561" y="89980"/>
                  <a:pt x="44958" y="81534"/>
                </a:cubicBezTo>
                <a:cubicBezTo>
                  <a:pt x="50356" y="73089"/>
                  <a:pt x="50038" y="50991"/>
                  <a:pt x="54102" y="41910"/>
                </a:cubicBezTo>
                <a:cubicBezTo>
                  <a:pt x="58166" y="32830"/>
                  <a:pt x="62484" y="30544"/>
                  <a:pt x="69342" y="27051"/>
                </a:cubicBezTo>
                <a:cubicBezTo>
                  <a:pt x="76200" y="23559"/>
                  <a:pt x="89345" y="22987"/>
                  <a:pt x="95250" y="20955"/>
                </a:cubicBezTo>
                <a:cubicBezTo>
                  <a:pt x="101156" y="18923"/>
                  <a:pt x="102807" y="18352"/>
                  <a:pt x="104775" y="14859"/>
                </a:cubicBezTo>
                <a:cubicBezTo>
                  <a:pt x="106744" y="11367"/>
                  <a:pt x="106680" y="2477"/>
                  <a:pt x="10706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63" name="Google Shape;1063;p138"/>
          <p:cNvSpPr/>
          <p:nvPr/>
        </p:nvSpPr>
        <p:spPr>
          <a:xfrm>
            <a:off x="6994872" y="-116200"/>
            <a:ext cx="2575850" cy="2448000"/>
          </a:xfrm>
          <a:custGeom>
            <a:rect b="b" l="l" r="r" t="t"/>
            <a:pathLst>
              <a:path extrusionOk="0" h="97920" w="103034">
                <a:moveTo>
                  <a:pt x="24167" y="0"/>
                </a:moveTo>
                <a:cubicBezTo>
                  <a:pt x="21310" y="2096"/>
                  <a:pt x="11023" y="6033"/>
                  <a:pt x="7022" y="12573"/>
                </a:cubicBezTo>
                <a:cubicBezTo>
                  <a:pt x="3022" y="19114"/>
                  <a:pt x="-852" y="32385"/>
                  <a:pt x="164" y="39243"/>
                </a:cubicBezTo>
                <a:cubicBezTo>
                  <a:pt x="1180" y="46101"/>
                  <a:pt x="5689" y="51435"/>
                  <a:pt x="13118" y="53721"/>
                </a:cubicBezTo>
                <a:cubicBezTo>
                  <a:pt x="20548" y="56007"/>
                  <a:pt x="35915" y="52261"/>
                  <a:pt x="44741" y="52959"/>
                </a:cubicBezTo>
                <a:cubicBezTo>
                  <a:pt x="53568" y="53658"/>
                  <a:pt x="63080" y="53658"/>
                  <a:pt x="66077" y="57912"/>
                </a:cubicBezTo>
                <a:cubicBezTo>
                  <a:pt x="69074" y="62167"/>
                  <a:pt x="62661" y="72771"/>
                  <a:pt x="62724" y="78486"/>
                </a:cubicBezTo>
                <a:cubicBezTo>
                  <a:pt x="62788" y="84201"/>
                  <a:pt x="63296" y="88964"/>
                  <a:pt x="66458" y="92202"/>
                </a:cubicBezTo>
                <a:cubicBezTo>
                  <a:pt x="69620" y="95441"/>
                  <a:pt x="75602" y="97790"/>
                  <a:pt x="81698" y="97917"/>
                </a:cubicBezTo>
                <a:cubicBezTo>
                  <a:pt x="87794" y="98044"/>
                  <a:pt x="99478" y="93790"/>
                  <a:pt x="103034" y="9296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3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8" name="Google Shape;1068;p139"/>
          <p:cNvSpPr/>
          <p:nvPr/>
        </p:nvSpPr>
        <p:spPr>
          <a:xfrm>
            <a:off x="-354100" y="2680835"/>
            <a:ext cx="990825" cy="2611750"/>
          </a:xfrm>
          <a:custGeom>
            <a:rect b="b" l="l" r="r" t="t"/>
            <a:pathLst>
              <a:path extrusionOk="0" h="104470" w="39633">
                <a:moveTo>
                  <a:pt x="35409" y="104470"/>
                </a:moveTo>
                <a:cubicBezTo>
                  <a:pt x="36092" y="100681"/>
                  <a:pt x="39261" y="89251"/>
                  <a:pt x="39509" y="81734"/>
                </a:cubicBezTo>
                <a:cubicBezTo>
                  <a:pt x="39758" y="74218"/>
                  <a:pt x="38515" y="67198"/>
                  <a:pt x="36900" y="59371"/>
                </a:cubicBezTo>
                <a:cubicBezTo>
                  <a:pt x="35285" y="51544"/>
                  <a:pt x="30501" y="41543"/>
                  <a:pt x="29818" y="34772"/>
                </a:cubicBezTo>
                <a:cubicBezTo>
                  <a:pt x="29135" y="28001"/>
                  <a:pt x="32427" y="23404"/>
                  <a:pt x="32800" y="18745"/>
                </a:cubicBezTo>
                <a:cubicBezTo>
                  <a:pt x="33173" y="14086"/>
                  <a:pt x="33483" y="9738"/>
                  <a:pt x="32054" y="6818"/>
                </a:cubicBezTo>
                <a:cubicBezTo>
                  <a:pt x="30625" y="3898"/>
                  <a:pt x="28141" y="2283"/>
                  <a:pt x="24227" y="1227"/>
                </a:cubicBezTo>
                <a:cubicBezTo>
                  <a:pt x="20314" y="171"/>
                  <a:pt x="12611" y="-326"/>
                  <a:pt x="8573" y="482"/>
                </a:cubicBezTo>
                <a:cubicBezTo>
                  <a:pt x="4535" y="1290"/>
                  <a:pt x="1429" y="5141"/>
                  <a:pt x="0" y="607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69" name="Google Shape;1069;p139"/>
          <p:cNvSpPr/>
          <p:nvPr/>
        </p:nvSpPr>
        <p:spPr>
          <a:xfrm>
            <a:off x="7448854" y="-139775"/>
            <a:ext cx="1963850" cy="1577825"/>
          </a:xfrm>
          <a:custGeom>
            <a:rect b="b" l="l" r="r" t="t"/>
            <a:pathLst>
              <a:path extrusionOk="0" h="63113" w="78554">
                <a:moveTo>
                  <a:pt x="22274" y="0"/>
                </a:moveTo>
                <a:cubicBezTo>
                  <a:pt x="18920" y="1180"/>
                  <a:pt x="5191" y="3293"/>
                  <a:pt x="2147" y="7082"/>
                </a:cubicBezTo>
                <a:cubicBezTo>
                  <a:pt x="-897" y="10871"/>
                  <a:pt x="-834" y="19941"/>
                  <a:pt x="4011" y="22736"/>
                </a:cubicBezTo>
                <a:cubicBezTo>
                  <a:pt x="8856" y="25531"/>
                  <a:pt x="24883" y="22674"/>
                  <a:pt x="31219" y="23854"/>
                </a:cubicBezTo>
                <a:cubicBezTo>
                  <a:pt x="37555" y="25034"/>
                  <a:pt x="40289" y="25158"/>
                  <a:pt x="42028" y="29817"/>
                </a:cubicBezTo>
                <a:cubicBezTo>
                  <a:pt x="43767" y="34476"/>
                  <a:pt x="40848" y="46714"/>
                  <a:pt x="41655" y="51808"/>
                </a:cubicBezTo>
                <a:cubicBezTo>
                  <a:pt x="42463" y="56902"/>
                  <a:pt x="43581" y="58517"/>
                  <a:pt x="46873" y="60380"/>
                </a:cubicBezTo>
                <a:cubicBezTo>
                  <a:pt x="50165" y="62244"/>
                  <a:pt x="56688" y="63238"/>
                  <a:pt x="61409" y="62989"/>
                </a:cubicBezTo>
                <a:cubicBezTo>
                  <a:pt x="66130" y="62741"/>
                  <a:pt x="72343" y="60131"/>
                  <a:pt x="75200" y="58889"/>
                </a:cubicBezTo>
                <a:cubicBezTo>
                  <a:pt x="78058" y="57647"/>
                  <a:pt x="77995" y="56094"/>
                  <a:pt x="78554" y="55535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4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4" name="Google Shape;1074;p140"/>
          <p:cNvSpPr/>
          <p:nvPr/>
        </p:nvSpPr>
        <p:spPr>
          <a:xfrm>
            <a:off x="-419300" y="4656287"/>
            <a:ext cx="5022375" cy="602775"/>
          </a:xfrm>
          <a:custGeom>
            <a:rect b="b" l="l" r="r" t="t"/>
            <a:pathLst>
              <a:path extrusionOk="0" h="24111" w="200895">
                <a:moveTo>
                  <a:pt x="0" y="16284"/>
                </a:moveTo>
                <a:cubicBezTo>
                  <a:pt x="5280" y="13861"/>
                  <a:pt x="18201" y="4295"/>
                  <a:pt x="31681" y="1748"/>
                </a:cubicBezTo>
                <a:cubicBezTo>
                  <a:pt x="45161" y="-799"/>
                  <a:pt x="65785" y="-116"/>
                  <a:pt x="80880" y="1002"/>
                </a:cubicBezTo>
                <a:cubicBezTo>
                  <a:pt x="95975" y="2120"/>
                  <a:pt x="109455" y="7836"/>
                  <a:pt x="122252" y="8457"/>
                </a:cubicBezTo>
                <a:cubicBezTo>
                  <a:pt x="135049" y="9078"/>
                  <a:pt x="147038" y="5288"/>
                  <a:pt x="157660" y="4729"/>
                </a:cubicBezTo>
                <a:cubicBezTo>
                  <a:pt x="168282" y="4170"/>
                  <a:pt x="179277" y="3698"/>
                  <a:pt x="185986" y="5102"/>
                </a:cubicBezTo>
                <a:cubicBezTo>
                  <a:pt x="192695" y="6506"/>
                  <a:pt x="195428" y="9985"/>
                  <a:pt x="197913" y="13153"/>
                </a:cubicBezTo>
                <a:cubicBezTo>
                  <a:pt x="200398" y="16321"/>
                  <a:pt x="200398" y="22285"/>
                  <a:pt x="200895" y="2411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75" name="Google Shape;1075;p140"/>
          <p:cNvSpPr/>
          <p:nvPr/>
        </p:nvSpPr>
        <p:spPr>
          <a:xfrm>
            <a:off x="8326343" y="-121125"/>
            <a:ext cx="1187250" cy="2306950"/>
          </a:xfrm>
          <a:custGeom>
            <a:rect b="b" l="l" r="r" t="t"/>
            <a:pathLst>
              <a:path extrusionOk="0" h="92278" w="47490">
                <a:moveTo>
                  <a:pt x="2018" y="0"/>
                </a:moveTo>
                <a:cubicBezTo>
                  <a:pt x="1708" y="3106"/>
                  <a:pt x="-466" y="13480"/>
                  <a:pt x="155" y="18636"/>
                </a:cubicBezTo>
                <a:cubicBezTo>
                  <a:pt x="776" y="23792"/>
                  <a:pt x="3633" y="26277"/>
                  <a:pt x="5745" y="30936"/>
                </a:cubicBezTo>
                <a:cubicBezTo>
                  <a:pt x="7857" y="35595"/>
                  <a:pt x="11771" y="40751"/>
                  <a:pt x="12827" y="46590"/>
                </a:cubicBezTo>
                <a:cubicBezTo>
                  <a:pt x="13883" y="52429"/>
                  <a:pt x="12455" y="61188"/>
                  <a:pt x="12082" y="65971"/>
                </a:cubicBezTo>
                <a:cubicBezTo>
                  <a:pt x="11709" y="70754"/>
                  <a:pt x="10591" y="71997"/>
                  <a:pt x="10591" y="75289"/>
                </a:cubicBezTo>
                <a:cubicBezTo>
                  <a:pt x="10591" y="78581"/>
                  <a:pt x="10529" y="82992"/>
                  <a:pt x="12082" y="85725"/>
                </a:cubicBezTo>
                <a:cubicBezTo>
                  <a:pt x="13635" y="88458"/>
                  <a:pt x="15685" y="90694"/>
                  <a:pt x="19909" y="91688"/>
                </a:cubicBezTo>
                <a:cubicBezTo>
                  <a:pt x="24133" y="92682"/>
                  <a:pt x="32829" y="92061"/>
                  <a:pt x="37426" y="91688"/>
                </a:cubicBezTo>
                <a:cubicBezTo>
                  <a:pt x="42023" y="91315"/>
                  <a:pt x="45813" y="89825"/>
                  <a:pt x="47490" y="894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rgbClr val="FFFFFF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4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41"/>
          <p:cNvSpPr txBox="1"/>
          <p:nvPr>
            <p:ph type="title"/>
          </p:nvPr>
        </p:nvSpPr>
        <p:spPr>
          <a:xfrm>
            <a:off x="4755151" y="801638"/>
            <a:ext cx="30267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0" name="Google Shape;1080;p141"/>
          <p:cNvSpPr txBox="1"/>
          <p:nvPr>
            <p:ph idx="1" type="subTitle"/>
          </p:nvPr>
        </p:nvSpPr>
        <p:spPr>
          <a:xfrm>
            <a:off x="4755513" y="3060263"/>
            <a:ext cx="3026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1" name="Google Shape;1081;p141"/>
          <p:cNvSpPr/>
          <p:nvPr>
            <p:ph idx="2" type="pic"/>
          </p:nvPr>
        </p:nvSpPr>
        <p:spPr>
          <a:xfrm>
            <a:off x="1362149" y="644850"/>
            <a:ext cx="2871900" cy="385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1082" name="Google Shape;1082;p141"/>
          <p:cNvSpPr/>
          <p:nvPr/>
        </p:nvSpPr>
        <p:spPr>
          <a:xfrm>
            <a:off x="-232950" y="-13050"/>
            <a:ext cx="1911925" cy="2171075"/>
          </a:xfrm>
          <a:custGeom>
            <a:rect b="b" l="l" r="r" t="t"/>
            <a:pathLst>
              <a:path extrusionOk="0" h="86843" w="76477">
                <a:moveTo>
                  <a:pt x="0" y="86843"/>
                </a:moveTo>
                <a:cubicBezTo>
                  <a:pt x="3479" y="86470"/>
                  <a:pt x="14101" y="87402"/>
                  <a:pt x="20872" y="84607"/>
                </a:cubicBezTo>
                <a:cubicBezTo>
                  <a:pt x="27643" y="81812"/>
                  <a:pt x="37706" y="79016"/>
                  <a:pt x="40626" y="70071"/>
                </a:cubicBezTo>
                <a:cubicBezTo>
                  <a:pt x="43546" y="61126"/>
                  <a:pt x="38079" y="39322"/>
                  <a:pt x="38390" y="30936"/>
                </a:cubicBezTo>
                <a:cubicBezTo>
                  <a:pt x="38701" y="22550"/>
                  <a:pt x="38017" y="22115"/>
                  <a:pt x="42490" y="19754"/>
                </a:cubicBezTo>
                <a:cubicBezTo>
                  <a:pt x="46963" y="17393"/>
                  <a:pt x="59697" y="18325"/>
                  <a:pt x="65226" y="16772"/>
                </a:cubicBezTo>
                <a:cubicBezTo>
                  <a:pt x="70755" y="15219"/>
                  <a:pt x="73923" y="13231"/>
                  <a:pt x="75662" y="10436"/>
                </a:cubicBezTo>
                <a:cubicBezTo>
                  <a:pt x="77401" y="7641"/>
                  <a:pt x="75662" y="1739"/>
                  <a:pt x="75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83" name="Google Shape;1083;p141"/>
          <p:cNvSpPr/>
          <p:nvPr/>
        </p:nvSpPr>
        <p:spPr>
          <a:xfrm flipH="1">
            <a:off x="8143875" y="4079542"/>
            <a:ext cx="1206950" cy="1281700"/>
          </a:xfrm>
          <a:custGeom>
            <a:rect b="b" l="l" r="r" t="t"/>
            <a:pathLst>
              <a:path extrusionOk="0" h="51268" w="48278">
                <a:moveTo>
                  <a:pt x="37645" y="51268"/>
                </a:moveTo>
                <a:cubicBezTo>
                  <a:pt x="39322" y="48100"/>
                  <a:pt x="46528" y="39403"/>
                  <a:pt x="47708" y="32259"/>
                </a:cubicBezTo>
                <a:cubicBezTo>
                  <a:pt x="48888" y="25115"/>
                  <a:pt x="48391" y="13747"/>
                  <a:pt x="44726" y="8405"/>
                </a:cubicBezTo>
                <a:cubicBezTo>
                  <a:pt x="41061" y="3063"/>
                  <a:pt x="32241" y="-974"/>
                  <a:pt x="25718" y="206"/>
                </a:cubicBezTo>
                <a:cubicBezTo>
                  <a:pt x="19196" y="1386"/>
                  <a:pt x="9877" y="9958"/>
                  <a:pt x="5591" y="15487"/>
                </a:cubicBezTo>
                <a:cubicBezTo>
                  <a:pt x="1305" y="21016"/>
                  <a:pt x="932" y="30396"/>
                  <a:pt x="0" y="333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rgbClr val="FFFFFF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4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42"/>
          <p:cNvSpPr txBox="1"/>
          <p:nvPr>
            <p:ph idx="1" type="subTitle"/>
          </p:nvPr>
        </p:nvSpPr>
        <p:spPr>
          <a:xfrm>
            <a:off x="962800" y="1444275"/>
            <a:ext cx="30624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88" name="Google Shape;1088;p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9" name="Google Shape;1089;p142"/>
          <p:cNvSpPr/>
          <p:nvPr/>
        </p:nvSpPr>
        <p:spPr>
          <a:xfrm>
            <a:off x="-1090175" y="-448975"/>
            <a:ext cx="4348250" cy="2070150"/>
          </a:xfrm>
          <a:custGeom>
            <a:rect b="b" l="l" r="r" t="t"/>
            <a:pathLst>
              <a:path extrusionOk="0" h="82806" w="173930">
                <a:moveTo>
                  <a:pt x="0" y="73799"/>
                </a:moveTo>
                <a:cubicBezTo>
                  <a:pt x="4845" y="75290"/>
                  <a:pt x="19753" y="82993"/>
                  <a:pt x="29071" y="82744"/>
                </a:cubicBezTo>
                <a:cubicBezTo>
                  <a:pt x="38389" y="82496"/>
                  <a:pt x="48701" y="79887"/>
                  <a:pt x="55907" y="72308"/>
                </a:cubicBezTo>
                <a:cubicBezTo>
                  <a:pt x="63113" y="64729"/>
                  <a:pt x="62741" y="44354"/>
                  <a:pt x="72307" y="37272"/>
                </a:cubicBezTo>
                <a:cubicBezTo>
                  <a:pt x="81874" y="30190"/>
                  <a:pt x="98646" y="31185"/>
                  <a:pt x="113306" y="29818"/>
                </a:cubicBezTo>
                <a:cubicBezTo>
                  <a:pt x="127966" y="28451"/>
                  <a:pt x="150329" y="31184"/>
                  <a:pt x="160268" y="29072"/>
                </a:cubicBezTo>
                <a:cubicBezTo>
                  <a:pt x="170207" y="26960"/>
                  <a:pt x="170828" y="21990"/>
                  <a:pt x="172940" y="17145"/>
                </a:cubicBezTo>
                <a:cubicBezTo>
                  <a:pt x="175052" y="12300"/>
                  <a:pt x="172940" y="2858"/>
                  <a:pt x="17294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90" name="Google Shape;1090;p142"/>
          <p:cNvSpPr/>
          <p:nvPr/>
        </p:nvSpPr>
        <p:spPr>
          <a:xfrm>
            <a:off x="5273950" y="4099900"/>
            <a:ext cx="4081250" cy="1360400"/>
          </a:xfrm>
          <a:custGeom>
            <a:rect b="b" l="l" r="r" t="t"/>
            <a:pathLst>
              <a:path extrusionOk="0" h="54416" w="163250">
                <a:moveTo>
                  <a:pt x="0" y="54416"/>
                </a:moveTo>
                <a:cubicBezTo>
                  <a:pt x="2236" y="50192"/>
                  <a:pt x="3727" y="35160"/>
                  <a:pt x="13418" y="29072"/>
                </a:cubicBezTo>
                <a:cubicBezTo>
                  <a:pt x="23109" y="22984"/>
                  <a:pt x="40254" y="18511"/>
                  <a:pt x="58144" y="17890"/>
                </a:cubicBezTo>
                <a:cubicBezTo>
                  <a:pt x="76034" y="17269"/>
                  <a:pt x="105603" y="24847"/>
                  <a:pt x="120760" y="25344"/>
                </a:cubicBezTo>
                <a:cubicBezTo>
                  <a:pt x="135917" y="25841"/>
                  <a:pt x="142005" y="25096"/>
                  <a:pt x="149087" y="20872"/>
                </a:cubicBezTo>
                <a:cubicBezTo>
                  <a:pt x="156169" y="16648"/>
                  <a:pt x="160890" y="3479"/>
                  <a:pt x="16325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BLANK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4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43"/>
          <p:cNvSpPr txBox="1"/>
          <p:nvPr>
            <p:ph hasCustomPrompt="1" type="title"/>
          </p:nvPr>
        </p:nvSpPr>
        <p:spPr>
          <a:xfrm>
            <a:off x="713225" y="749375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5" name="Google Shape;1095;p143"/>
          <p:cNvSpPr txBox="1"/>
          <p:nvPr>
            <p:ph idx="1" type="subTitle"/>
          </p:nvPr>
        </p:nvSpPr>
        <p:spPr>
          <a:xfrm>
            <a:off x="713225" y="1430236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6" name="Google Shape;1096;p143"/>
          <p:cNvSpPr txBox="1"/>
          <p:nvPr>
            <p:ph hasCustomPrompt="1" idx="2" type="title"/>
          </p:nvPr>
        </p:nvSpPr>
        <p:spPr>
          <a:xfrm>
            <a:off x="2275350" y="2015011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7" name="Google Shape;1097;p143"/>
          <p:cNvSpPr txBox="1"/>
          <p:nvPr>
            <p:ph idx="3" type="subTitle"/>
          </p:nvPr>
        </p:nvSpPr>
        <p:spPr>
          <a:xfrm>
            <a:off x="2275350" y="2697230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8" name="Google Shape;1098;p143"/>
          <p:cNvSpPr txBox="1"/>
          <p:nvPr>
            <p:ph hasCustomPrompt="1" idx="4" type="title"/>
          </p:nvPr>
        </p:nvSpPr>
        <p:spPr>
          <a:xfrm>
            <a:off x="3837475" y="3280646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143"/>
          <p:cNvSpPr txBox="1"/>
          <p:nvPr>
            <p:ph idx="5" type="subTitle"/>
          </p:nvPr>
        </p:nvSpPr>
        <p:spPr>
          <a:xfrm>
            <a:off x="3837475" y="3964225"/>
            <a:ext cx="459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0" name="Google Shape;1100;p143"/>
          <p:cNvSpPr/>
          <p:nvPr/>
        </p:nvSpPr>
        <p:spPr>
          <a:xfrm>
            <a:off x="5111539" y="-114300"/>
            <a:ext cx="4423175" cy="1886300"/>
          </a:xfrm>
          <a:custGeom>
            <a:rect b="b" l="l" r="r" t="t"/>
            <a:pathLst>
              <a:path extrusionOk="0" h="75452" w="176927">
                <a:moveTo>
                  <a:pt x="21852" y="0"/>
                </a:moveTo>
                <a:cubicBezTo>
                  <a:pt x="18931" y="1461"/>
                  <a:pt x="7755" y="3366"/>
                  <a:pt x="4326" y="8763"/>
                </a:cubicBezTo>
                <a:cubicBezTo>
                  <a:pt x="897" y="14161"/>
                  <a:pt x="-1643" y="25413"/>
                  <a:pt x="1278" y="32385"/>
                </a:cubicBezTo>
                <a:cubicBezTo>
                  <a:pt x="4199" y="39357"/>
                  <a:pt x="7311" y="48946"/>
                  <a:pt x="21852" y="50597"/>
                </a:cubicBezTo>
                <a:cubicBezTo>
                  <a:pt x="36394" y="52248"/>
                  <a:pt x="70747" y="44120"/>
                  <a:pt x="88527" y="42291"/>
                </a:cubicBezTo>
                <a:cubicBezTo>
                  <a:pt x="106307" y="40462"/>
                  <a:pt x="120468" y="35433"/>
                  <a:pt x="128532" y="39624"/>
                </a:cubicBezTo>
                <a:cubicBezTo>
                  <a:pt x="136597" y="43815"/>
                  <a:pt x="133358" y="61468"/>
                  <a:pt x="136914" y="67437"/>
                </a:cubicBezTo>
                <a:cubicBezTo>
                  <a:pt x="140470" y="73406"/>
                  <a:pt x="143709" y="75184"/>
                  <a:pt x="149868" y="75438"/>
                </a:cubicBezTo>
                <a:cubicBezTo>
                  <a:pt x="156028" y="75692"/>
                  <a:pt x="169363" y="72454"/>
                  <a:pt x="173871" y="68961"/>
                </a:cubicBezTo>
                <a:cubicBezTo>
                  <a:pt x="178380" y="65469"/>
                  <a:pt x="176411" y="56896"/>
                  <a:pt x="176919" y="5448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01" name="Google Shape;1101;p143"/>
          <p:cNvSpPr/>
          <p:nvPr/>
        </p:nvSpPr>
        <p:spPr>
          <a:xfrm>
            <a:off x="-180975" y="-342900"/>
            <a:ext cx="1323975" cy="2943225"/>
          </a:xfrm>
          <a:custGeom>
            <a:rect b="b" l="l" r="r" t="t"/>
            <a:pathLst>
              <a:path extrusionOk="0" h="117729" w="52959">
                <a:moveTo>
                  <a:pt x="0" y="117729"/>
                </a:moveTo>
                <a:cubicBezTo>
                  <a:pt x="4064" y="115684"/>
                  <a:pt x="19368" y="111176"/>
                  <a:pt x="24384" y="105461"/>
                </a:cubicBezTo>
                <a:cubicBezTo>
                  <a:pt x="29401" y="99746"/>
                  <a:pt x="30671" y="90488"/>
                  <a:pt x="30099" y="83439"/>
                </a:cubicBezTo>
                <a:cubicBezTo>
                  <a:pt x="29528" y="76391"/>
                  <a:pt x="22606" y="69787"/>
                  <a:pt x="20955" y="63170"/>
                </a:cubicBezTo>
                <a:cubicBezTo>
                  <a:pt x="19304" y="56553"/>
                  <a:pt x="16002" y="48845"/>
                  <a:pt x="20193" y="43739"/>
                </a:cubicBezTo>
                <a:cubicBezTo>
                  <a:pt x="24384" y="38634"/>
                  <a:pt x="41339" y="36817"/>
                  <a:pt x="46101" y="32537"/>
                </a:cubicBezTo>
                <a:cubicBezTo>
                  <a:pt x="50864" y="28257"/>
                  <a:pt x="50038" y="22377"/>
                  <a:pt x="48768" y="18059"/>
                </a:cubicBezTo>
                <a:cubicBezTo>
                  <a:pt x="47498" y="13741"/>
                  <a:pt x="37783" y="9639"/>
                  <a:pt x="38481" y="6629"/>
                </a:cubicBezTo>
                <a:cubicBezTo>
                  <a:pt x="39180" y="3619"/>
                  <a:pt x="50546" y="1105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4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6" name="Google Shape;1106;p144"/>
          <p:cNvSpPr txBox="1"/>
          <p:nvPr>
            <p:ph idx="1" type="subTitle"/>
          </p:nvPr>
        </p:nvSpPr>
        <p:spPr>
          <a:xfrm>
            <a:off x="2755761" y="1625046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7" name="Google Shape;1107;p144"/>
          <p:cNvSpPr txBox="1"/>
          <p:nvPr>
            <p:ph idx="2" type="subTitle"/>
          </p:nvPr>
        </p:nvSpPr>
        <p:spPr>
          <a:xfrm>
            <a:off x="2755761" y="3364857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8" name="Google Shape;1108;p144"/>
          <p:cNvSpPr txBox="1"/>
          <p:nvPr>
            <p:ph idx="3" type="subTitle"/>
          </p:nvPr>
        </p:nvSpPr>
        <p:spPr>
          <a:xfrm>
            <a:off x="2755761" y="1272000"/>
            <a:ext cx="4010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9" name="Google Shape;1109;p144"/>
          <p:cNvSpPr txBox="1"/>
          <p:nvPr>
            <p:ph idx="4" type="subTitle"/>
          </p:nvPr>
        </p:nvSpPr>
        <p:spPr>
          <a:xfrm>
            <a:off x="2755761" y="3005475"/>
            <a:ext cx="401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0" name="Google Shape;1110;p144"/>
          <p:cNvSpPr/>
          <p:nvPr/>
        </p:nvSpPr>
        <p:spPr>
          <a:xfrm>
            <a:off x="-410000" y="1685451"/>
            <a:ext cx="1378050" cy="363510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11" name="Google Shape;1111;p144"/>
          <p:cNvSpPr/>
          <p:nvPr/>
        </p:nvSpPr>
        <p:spPr>
          <a:xfrm>
            <a:off x="7908676" y="-9317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4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145"/>
          <p:cNvSpPr/>
          <p:nvPr/>
        </p:nvSpPr>
        <p:spPr>
          <a:xfrm rot="-5115009">
            <a:off x="8199166" y="3098661"/>
            <a:ext cx="1377959" cy="363486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17" name="Google Shape;1117;p145"/>
          <p:cNvSpPr/>
          <p:nvPr/>
        </p:nvSpPr>
        <p:spPr>
          <a:xfrm flipH="1">
            <a:off x="-508549" y="-37212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18" name="Google Shape;1118;p145"/>
          <p:cNvSpPr txBox="1"/>
          <p:nvPr>
            <p:ph idx="1" type="subTitle"/>
          </p:nvPr>
        </p:nvSpPr>
        <p:spPr>
          <a:xfrm>
            <a:off x="4645080" y="1017725"/>
            <a:ext cx="378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9" name="Google Shape;1119;p145"/>
          <p:cNvSpPr txBox="1"/>
          <p:nvPr>
            <p:ph idx="2" type="subTitle"/>
          </p:nvPr>
        </p:nvSpPr>
        <p:spPr>
          <a:xfrm>
            <a:off x="713225" y="1018797"/>
            <a:ext cx="37881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0000" y="1215750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-352425" y="-161925"/>
            <a:ext cx="2575475" cy="1725625"/>
          </a:xfrm>
          <a:custGeom>
            <a:rect b="b" l="l" r="r" t="t"/>
            <a:pathLst>
              <a:path extrusionOk="0" h="69025" w="103019">
                <a:moveTo>
                  <a:pt x="0" y="67818"/>
                </a:moveTo>
                <a:cubicBezTo>
                  <a:pt x="4064" y="67882"/>
                  <a:pt x="17272" y="70231"/>
                  <a:pt x="24384" y="68199"/>
                </a:cubicBezTo>
                <a:cubicBezTo>
                  <a:pt x="31496" y="66167"/>
                  <a:pt x="39180" y="62611"/>
                  <a:pt x="42672" y="55626"/>
                </a:cubicBezTo>
                <a:cubicBezTo>
                  <a:pt x="46165" y="48641"/>
                  <a:pt x="41021" y="32068"/>
                  <a:pt x="45339" y="26289"/>
                </a:cubicBezTo>
                <a:cubicBezTo>
                  <a:pt x="49657" y="20511"/>
                  <a:pt x="59754" y="22098"/>
                  <a:pt x="68580" y="20955"/>
                </a:cubicBezTo>
                <a:cubicBezTo>
                  <a:pt x="77407" y="19812"/>
                  <a:pt x="92583" y="21400"/>
                  <a:pt x="98298" y="19431"/>
                </a:cubicBezTo>
                <a:cubicBezTo>
                  <a:pt x="104013" y="17463"/>
                  <a:pt x="102997" y="12129"/>
                  <a:pt x="102870" y="9144"/>
                </a:cubicBezTo>
                <a:cubicBezTo>
                  <a:pt x="102743" y="6160"/>
                  <a:pt x="100648" y="3048"/>
                  <a:pt x="97536" y="1524"/>
                </a:cubicBezTo>
                <a:cubicBezTo>
                  <a:pt x="94425" y="0"/>
                  <a:pt x="86424" y="254"/>
                  <a:pt x="8420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4" name="Google Shape;74;p16"/>
          <p:cNvSpPr/>
          <p:nvPr/>
        </p:nvSpPr>
        <p:spPr>
          <a:xfrm>
            <a:off x="7918879" y="3452125"/>
            <a:ext cx="1551025" cy="1777350"/>
          </a:xfrm>
          <a:custGeom>
            <a:rect b="b" l="l" r="r" t="t"/>
            <a:pathLst>
              <a:path extrusionOk="0" h="71094" w="62041">
                <a:moveTo>
                  <a:pt x="62041" y="0"/>
                </a:moveTo>
                <a:cubicBezTo>
                  <a:pt x="57596" y="1842"/>
                  <a:pt x="39689" y="5017"/>
                  <a:pt x="35371" y="11049"/>
                </a:cubicBezTo>
                <a:cubicBezTo>
                  <a:pt x="31053" y="17082"/>
                  <a:pt x="37022" y="29020"/>
                  <a:pt x="36133" y="36195"/>
                </a:cubicBezTo>
                <a:cubicBezTo>
                  <a:pt x="35244" y="43371"/>
                  <a:pt x="34165" y="51384"/>
                  <a:pt x="30037" y="54102"/>
                </a:cubicBezTo>
                <a:cubicBezTo>
                  <a:pt x="25910" y="56820"/>
                  <a:pt x="16321" y="51816"/>
                  <a:pt x="11368" y="52502"/>
                </a:cubicBezTo>
                <a:cubicBezTo>
                  <a:pt x="6415" y="53188"/>
                  <a:pt x="1716" y="55118"/>
                  <a:pt x="319" y="58217"/>
                </a:cubicBezTo>
                <a:cubicBezTo>
                  <a:pt x="-1078" y="61316"/>
                  <a:pt x="2542" y="68948"/>
                  <a:pt x="2986" y="7109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4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46"/>
          <p:cNvSpPr txBox="1"/>
          <p:nvPr>
            <p:ph idx="1" type="subTitle"/>
          </p:nvPr>
        </p:nvSpPr>
        <p:spPr>
          <a:xfrm>
            <a:off x="71987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146"/>
          <p:cNvSpPr txBox="1"/>
          <p:nvPr>
            <p:ph idx="2" type="subTitle"/>
          </p:nvPr>
        </p:nvSpPr>
        <p:spPr>
          <a:xfrm>
            <a:off x="3375450" y="3119260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146"/>
          <p:cNvSpPr txBox="1"/>
          <p:nvPr>
            <p:ph idx="3" type="subTitle"/>
          </p:nvPr>
        </p:nvSpPr>
        <p:spPr>
          <a:xfrm>
            <a:off x="603102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7" name="Google Shape;1127;p146"/>
          <p:cNvSpPr txBox="1"/>
          <p:nvPr>
            <p:ph idx="4" type="subTitle"/>
          </p:nvPr>
        </p:nvSpPr>
        <p:spPr>
          <a:xfrm>
            <a:off x="71987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8" name="Google Shape;1128;p146"/>
          <p:cNvSpPr txBox="1"/>
          <p:nvPr>
            <p:ph idx="5" type="subTitle"/>
          </p:nvPr>
        </p:nvSpPr>
        <p:spPr>
          <a:xfrm>
            <a:off x="3375450" y="2718700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9" name="Google Shape;1129;p146"/>
          <p:cNvSpPr txBox="1"/>
          <p:nvPr>
            <p:ph idx="6" type="subTitle"/>
          </p:nvPr>
        </p:nvSpPr>
        <p:spPr>
          <a:xfrm>
            <a:off x="603102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0" name="Google Shape;1130;p146"/>
          <p:cNvSpPr/>
          <p:nvPr/>
        </p:nvSpPr>
        <p:spPr>
          <a:xfrm>
            <a:off x="-276225" y="-85725"/>
            <a:ext cx="2402450" cy="1988525"/>
          </a:xfrm>
          <a:custGeom>
            <a:rect b="b" l="l" r="r" t="t"/>
            <a:pathLst>
              <a:path extrusionOk="0" h="79541" w="96098">
                <a:moveTo>
                  <a:pt x="0" y="71247"/>
                </a:moveTo>
                <a:cubicBezTo>
                  <a:pt x="3048" y="72581"/>
                  <a:pt x="12764" y="78677"/>
                  <a:pt x="18288" y="79248"/>
                </a:cubicBezTo>
                <a:cubicBezTo>
                  <a:pt x="23813" y="79820"/>
                  <a:pt x="30861" y="80099"/>
                  <a:pt x="33147" y="74676"/>
                </a:cubicBezTo>
                <a:cubicBezTo>
                  <a:pt x="35433" y="69253"/>
                  <a:pt x="31623" y="54585"/>
                  <a:pt x="32004" y="46711"/>
                </a:cubicBezTo>
                <a:cubicBezTo>
                  <a:pt x="32385" y="38837"/>
                  <a:pt x="33401" y="32195"/>
                  <a:pt x="35433" y="27432"/>
                </a:cubicBezTo>
                <a:cubicBezTo>
                  <a:pt x="37465" y="22670"/>
                  <a:pt x="39434" y="19558"/>
                  <a:pt x="44196" y="18136"/>
                </a:cubicBezTo>
                <a:cubicBezTo>
                  <a:pt x="48959" y="16714"/>
                  <a:pt x="56896" y="18263"/>
                  <a:pt x="64008" y="18898"/>
                </a:cubicBezTo>
                <a:cubicBezTo>
                  <a:pt x="71120" y="19533"/>
                  <a:pt x="81788" y="22302"/>
                  <a:pt x="86868" y="21946"/>
                </a:cubicBezTo>
                <a:cubicBezTo>
                  <a:pt x="91948" y="21590"/>
                  <a:pt x="92964" y="19152"/>
                  <a:pt x="94488" y="16764"/>
                </a:cubicBezTo>
                <a:cubicBezTo>
                  <a:pt x="96012" y="14376"/>
                  <a:pt x="96266" y="10414"/>
                  <a:pt x="96012" y="7620"/>
                </a:cubicBezTo>
                <a:cubicBezTo>
                  <a:pt x="95758" y="4826"/>
                  <a:pt x="93472" y="1270"/>
                  <a:pt x="92964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31" name="Google Shape;1131;p146"/>
          <p:cNvSpPr/>
          <p:nvPr/>
        </p:nvSpPr>
        <p:spPr>
          <a:xfrm>
            <a:off x="4481925" y="2634823"/>
            <a:ext cx="4821184" cy="2676176"/>
          </a:xfrm>
          <a:custGeom>
            <a:rect b="b" l="l" r="r" t="t"/>
            <a:pathLst>
              <a:path extrusionOk="0" h="124778" w="224790">
                <a:moveTo>
                  <a:pt x="0" y="123254"/>
                </a:moveTo>
                <a:cubicBezTo>
                  <a:pt x="2032" y="120460"/>
                  <a:pt x="4572" y="111443"/>
                  <a:pt x="12192" y="106490"/>
                </a:cubicBezTo>
                <a:cubicBezTo>
                  <a:pt x="19812" y="101537"/>
                  <a:pt x="31496" y="94679"/>
                  <a:pt x="45720" y="93536"/>
                </a:cubicBezTo>
                <a:cubicBezTo>
                  <a:pt x="59944" y="92393"/>
                  <a:pt x="81534" y="95314"/>
                  <a:pt x="97536" y="99632"/>
                </a:cubicBezTo>
                <a:cubicBezTo>
                  <a:pt x="113538" y="103950"/>
                  <a:pt x="129413" y="115253"/>
                  <a:pt x="141732" y="119444"/>
                </a:cubicBezTo>
                <a:cubicBezTo>
                  <a:pt x="154051" y="123635"/>
                  <a:pt x="160274" y="124778"/>
                  <a:pt x="171450" y="124778"/>
                </a:cubicBezTo>
                <a:cubicBezTo>
                  <a:pt x="182626" y="124778"/>
                  <a:pt x="200660" y="123254"/>
                  <a:pt x="208788" y="119444"/>
                </a:cubicBezTo>
                <a:cubicBezTo>
                  <a:pt x="216916" y="115634"/>
                  <a:pt x="218567" y="110300"/>
                  <a:pt x="220218" y="101918"/>
                </a:cubicBezTo>
                <a:cubicBezTo>
                  <a:pt x="221869" y="93536"/>
                  <a:pt x="221615" y="78931"/>
                  <a:pt x="218694" y="69152"/>
                </a:cubicBezTo>
                <a:cubicBezTo>
                  <a:pt x="215773" y="59373"/>
                  <a:pt x="206629" y="52134"/>
                  <a:pt x="202692" y="43244"/>
                </a:cubicBezTo>
                <a:cubicBezTo>
                  <a:pt x="198755" y="34354"/>
                  <a:pt x="195072" y="22797"/>
                  <a:pt x="195072" y="15812"/>
                </a:cubicBezTo>
                <a:cubicBezTo>
                  <a:pt x="195072" y="8827"/>
                  <a:pt x="199009" y="3747"/>
                  <a:pt x="202692" y="1334"/>
                </a:cubicBezTo>
                <a:cubicBezTo>
                  <a:pt x="206375" y="-1079"/>
                  <a:pt x="213487" y="445"/>
                  <a:pt x="217170" y="1334"/>
                </a:cubicBezTo>
                <a:cubicBezTo>
                  <a:pt x="220853" y="2223"/>
                  <a:pt x="223520" y="5779"/>
                  <a:pt x="224790" y="666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4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47"/>
          <p:cNvSpPr txBox="1"/>
          <p:nvPr>
            <p:ph idx="1" type="subTitle"/>
          </p:nvPr>
        </p:nvSpPr>
        <p:spPr>
          <a:xfrm>
            <a:off x="93770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47"/>
          <p:cNvSpPr txBox="1"/>
          <p:nvPr>
            <p:ph idx="2" type="subTitle"/>
          </p:nvPr>
        </p:nvSpPr>
        <p:spPr>
          <a:xfrm>
            <a:off x="3484425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47"/>
          <p:cNvSpPr txBox="1"/>
          <p:nvPr>
            <p:ph idx="3" type="subTitle"/>
          </p:nvPr>
        </p:nvSpPr>
        <p:spPr>
          <a:xfrm>
            <a:off x="603115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9" name="Google Shape;1139;p147"/>
          <p:cNvSpPr txBox="1"/>
          <p:nvPr>
            <p:ph idx="4" type="subTitle"/>
          </p:nvPr>
        </p:nvSpPr>
        <p:spPr>
          <a:xfrm>
            <a:off x="93770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0" name="Google Shape;1140;p147"/>
          <p:cNvSpPr txBox="1"/>
          <p:nvPr>
            <p:ph idx="5" type="subTitle"/>
          </p:nvPr>
        </p:nvSpPr>
        <p:spPr>
          <a:xfrm>
            <a:off x="3484422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1" name="Google Shape;1141;p147"/>
          <p:cNvSpPr txBox="1"/>
          <p:nvPr>
            <p:ph idx="6" type="subTitle"/>
          </p:nvPr>
        </p:nvSpPr>
        <p:spPr>
          <a:xfrm>
            <a:off x="603115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2" name="Google Shape;1142;p147"/>
          <p:cNvSpPr/>
          <p:nvPr/>
        </p:nvSpPr>
        <p:spPr>
          <a:xfrm>
            <a:off x="6029325" y="4580563"/>
            <a:ext cx="3333750" cy="677225"/>
          </a:xfrm>
          <a:custGeom>
            <a:rect b="b" l="l" r="r" t="t"/>
            <a:pathLst>
              <a:path extrusionOk="0" h="27089" w="133350">
                <a:moveTo>
                  <a:pt x="0" y="27089"/>
                </a:moveTo>
                <a:cubicBezTo>
                  <a:pt x="572" y="24803"/>
                  <a:pt x="635" y="17056"/>
                  <a:pt x="3429" y="13373"/>
                </a:cubicBezTo>
                <a:cubicBezTo>
                  <a:pt x="6223" y="9690"/>
                  <a:pt x="9843" y="6325"/>
                  <a:pt x="16764" y="4991"/>
                </a:cubicBezTo>
                <a:cubicBezTo>
                  <a:pt x="23686" y="3658"/>
                  <a:pt x="34417" y="4293"/>
                  <a:pt x="44958" y="5372"/>
                </a:cubicBezTo>
                <a:cubicBezTo>
                  <a:pt x="55499" y="6452"/>
                  <a:pt x="71184" y="11913"/>
                  <a:pt x="80010" y="11468"/>
                </a:cubicBezTo>
                <a:cubicBezTo>
                  <a:pt x="88837" y="11024"/>
                  <a:pt x="92456" y="4610"/>
                  <a:pt x="97917" y="2705"/>
                </a:cubicBezTo>
                <a:cubicBezTo>
                  <a:pt x="103378" y="800"/>
                  <a:pt x="108204" y="-216"/>
                  <a:pt x="112776" y="38"/>
                </a:cubicBezTo>
                <a:cubicBezTo>
                  <a:pt x="117348" y="292"/>
                  <a:pt x="121920" y="1499"/>
                  <a:pt x="125349" y="4229"/>
                </a:cubicBezTo>
                <a:cubicBezTo>
                  <a:pt x="128778" y="6960"/>
                  <a:pt x="132017" y="14389"/>
                  <a:pt x="133350" y="1642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43" name="Google Shape;1143;p147"/>
          <p:cNvSpPr/>
          <p:nvPr/>
        </p:nvSpPr>
        <p:spPr>
          <a:xfrm>
            <a:off x="-295275" y="228264"/>
            <a:ext cx="942975" cy="3562675"/>
          </a:xfrm>
          <a:custGeom>
            <a:rect b="b" l="l" r="r" t="t"/>
            <a:pathLst>
              <a:path extrusionOk="0" h="142507" w="37719">
                <a:moveTo>
                  <a:pt x="8382" y="142507"/>
                </a:moveTo>
                <a:cubicBezTo>
                  <a:pt x="11049" y="140856"/>
                  <a:pt x="20447" y="138570"/>
                  <a:pt x="24384" y="132601"/>
                </a:cubicBezTo>
                <a:cubicBezTo>
                  <a:pt x="28321" y="126632"/>
                  <a:pt x="30988" y="116853"/>
                  <a:pt x="32004" y="106693"/>
                </a:cubicBezTo>
                <a:cubicBezTo>
                  <a:pt x="33020" y="96533"/>
                  <a:pt x="31369" y="81865"/>
                  <a:pt x="30480" y="71641"/>
                </a:cubicBezTo>
                <a:cubicBezTo>
                  <a:pt x="29591" y="61418"/>
                  <a:pt x="26035" y="52210"/>
                  <a:pt x="26670" y="45352"/>
                </a:cubicBezTo>
                <a:cubicBezTo>
                  <a:pt x="27305" y="38494"/>
                  <a:pt x="32449" y="34748"/>
                  <a:pt x="34290" y="30493"/>
                </a:cubicBezTo>
                <a:cubicBezTo>
                  <a:pt x="36132" y="26239"/>
                  <a:pt x="37719" y="23572"/>
                  <a:pt x="37719" y="19825"/>
                </a:cubicBezTo>
                <a:cubicBezTo>
                  <a:pt x="37719" y="16079"/>
                  <a:pt x="37656" y="11316"/>
                  <a:pt x="34290" y="8014"/>
                </a:cubicBezTo>
                <a:cubicBezTo>
                  <a:pt x="30925" y="4712"/>
                  <a:pt x="23241" y="331"/>
                  <a:pt x="17526" y="13"/>
                </a:cubicBezTo>
                <a:cubicBezTo>
                  <a:pt x="11811" y="-304"/>
                  <a:pt x="2921" y="5093"/>
                  <a:pt x="0" y="610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4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8" name="Google Shape;1148;p148"/>
          <p:cNvSpPr txBox="1"/>
          <p:nvPr>
            <p:ph idx="1" type="subTitle"/>
          </p:nvPr>
        </p:nvSpPr>
        <p:spPr>
          <a:xfrm>
            <a:off x="1899592" y="2010124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148"/>
          <p:cNvSpPr txBox="1"/>
          <p:nvPr>
            <p:ph idx="2" type="subTitle"/>
          </p:nvPr>
        </p:nvSpPr>
        <p:spPr>
          <a:xfrm>
            <a:off x="5431169" y="20101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0" name="Google Shape;1150;p148"/>
          <p:cNvSpPr txBox="1"/>
          <p:nvPr>
            <p:ph idx="3" type="subTitle"/>
          </p:nvPr>
        </p:nvSpPr>
        <p:spPr>
          <a:xfrm>
            <a:off x="1899592" y="3443529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148"/>
          <p:cNvSpPr txBox="1"/>
          <p:nvPr>
            <p:ph idx="4" type="subTitle"/>
          </p:nvPr>
        </p:nvSpPr>
        <p:spPr>
          <a:xfrm>
            <a:off x="5431169" y="34435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2" name="Google Shape;1152;p148"/>
          <p:cNvSpPr txBox="1"/>
          <p:nvPr>
            <p:ph idx="5" type="subTitle"/>
          </p:nvPr>
        </p:nvSpPr>
        <p:spPr>
          <a:xfrm>
            <a:off x="1899592" y="1778725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3" name="Google Shape;1153;p148"/>
          <p:cNvSpPr txBox="1"/>
          <p:nvPr>
            <p:ph idx="6" type="subTitle"/>
          </p:nvPr>
        </p:nvSpPr>
        <p:spPr>
          <a:xfrm>
            <a:off x="5431167" y="177872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4" name="Google Shape;1154;p148"/>
          <p:cNvSpPr txBox="1"/>
          <p:nvPr>
            <p:ph idx="7" type="subTitle"/>
          </p:nvPr>
        </p:nvSpPr>
        <p:spPr>
          <a:xfrm>
            <a:off x="1899592" y="3212180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5" name="Google Shape;1155;p148"/>
          <p:cNvSpPr txBox="1"/>
          <p:nvPr>
            <p:ph idx="8" type="subTitle"/>
          </p:nvPr>
        </p:nvSpPr>
        <p:spPr>
          <a:xfrm>
            <a:off x="5431167" y="321217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6" name="Google Shape;1156;p148"/>
          <p:cNvSpPr/>
          <p:nvPr/>
        </p:nvSpPr>
        <p:spPr>
          <a:xfrm>
            <a:off x="109195" y="3703800"/>
            <a:ext cx="1869725" cy="1702600"/>
          </a:xfrm>
          <a:custGeom>
            <a:rect b="b" l="l" r="r" t="t"/>
            <a:pathLst>
              <a:path extrusionOk="0" h="68104" w="74789">
                <a:moveTo>
                  <a:pt x="73862" y="68104"/>
                </a:moveTo>
                <a:cubicBezTo>
                  <a:pt x="73939" y="65865"/>
                  <a:pt x="75561" y="58606"/>
                  <a:pt x="74326" y="54668"/>
                </a:cubicBezTo>
                <a:cubicBezTo>
                  <a:pt x="73091" y="50730"/>
                  <a:pt x="72627" y="46638"/>
                  <a:pt x="66450" y="44476"/>
                </a:cubicBezTo>
                <a:cubicBezTo>
                  <a:pt x="60273" y="42314"/>
                  <a:pt x="45293" y="42854"/>
                  <a:pt x="37262" y="41696"/>
                </a:cubicBezTo>
                <a:cubicBezTo>
                  <a:pt x="29232" y="40538"/>
                  <a:pt x="21141" y="40657"/>
                  <a:pt x="18267" y="37527"/>
                </a:cubicBezTo>
                <a:cubicBezTo>
                  <a:pt x="15393" y="34397"/>
                  <a:pt x="20677" y="26940"/>
                  <a:pt x="20016" y="22917"/>
                </a:cubicBezTo>
                <a:cubicBezTo>
                  <a:pt x="19355" y="18895"/>
                  <a:pt x="17450" y="15050"/>
                  <a:pt x="14301" y="13392"/>
                </a:cubicBezTo>
                <a:cubicBezTo>
                  <a:pt x="11153" y="11735"/>
                  <a:pt x="3398" y="15204"/>
                  <a:pt x="1125" y="12972"/>
                </a:cubicBezTo>
                <a:cubicBezTo>
                  <a:pt x="-1148" y="10740"/>
                  <a:pt x="739" y="2162"/>
                  <a:pt x="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57" name="Google Shape;1157;p148"/>
          <p:cNvSpPr/>
          <p:nvPr/>
        </p:nvSpPr>
        <p:spPr>
          <a:xfrm>
            <a:off x="7373243" y="-38100"/>
            <a:ext cx="2294625" cy="2194725"/>
          </a:xfrm>
          <a:custGeom>
            <a:rect b="b" l="l" r="r" t="t"/>
            <a:pathLst>
              <a:path extrusionOk="0" h="87789" w="91785">
                <a:moveTo>
                  <a:pt x="17109" y="0"/>
                </a:moveTo>
                <a:cubicBezTo>
                  <a:pt x="14315" y="1715"/>
                  <a:pt x="1679" y="6922"/>
                  <a:pt x="345" y="10287"/>
                </a:cubicBezTo>
                <a:cubicBezTo>
                  <a:pt x="-988" y="13653"/>
                  <a:pt x="2822" y="18288"/>
                  <a:pt x="9108" y="20193"/>
                </a:cubicBezTo>
                <a:cubicBezTo>
                  <a:pt x="15395" y="22098"/>
                  <a:pt x="32159" y="20638"/>
                  <a:pt x="38064" y="21717"/>
                </a:cubicBezTo>
                <a:cubicBezTo>
                  <a:pt x="43970" y="22797"/>
                  <a:pt x="43652" y="22860"/>
                  <a:pt x="44541" y="26670"/>
                </a:cubicBezTo>
                <a:cubicBezTo>
                  <a:pt x="45430" y="30480"/>
                  <a:pt x="42636" y="40577"/>
                  <a:pt x="43398" y="44577"/>
                </a:cubicBezTo>
                <a:cubicBezTo>
                  <a:pt x="44160" y="48578"/>
                  <a:pt x="47907" y="47879"/>
                  <a:pt x="49113" y="50673"/>
                </a:cubicBezTo>
                <a:cubicBezTo>
                  <a:pt x="50320" y="53467"/>
                  <a:pt x="50637" y="57023"/>
                  <a:pt x="50637" y="61341"/>
                </a:cubicBezTo>
                <a:cubicBezTo>
                  <a:pt x="50637" y="65659"/>
                  <a:pt x="48288" y="72517"/>
                  <a:pt x="49113" y="76581"/>
                </a:cubicBezTo>
                <a:cubicBezTo>
                  <a:pt x="49939" y="80645"/>
                  <a:pt x="51336" y="83884"/>
                  <a:pt x="55590" y="85725"/>
                </a:cubicBezTo>
                <a:cubicBezTo>
                  <a:pt x="59845" y="87567"/>
                  <a:pt x="68608" y="87948"/>
                  <a:pt x="74640" y="87630"/>
                </a:cubicBezTo>
                <a:cubicBezTo>
                  <a:pt x="80673" y="87313"/>
                  <a:pt x="88928" y="84455"/>
                  <a:pt x="91785" y="8382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4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2" name="Google Shape;1162;p149"/>
          <p:cNvSpPr txBox="1"/>
          <p:nvPr>
            <p:ph idx="1" type="subTitle"/>
          </p:nvPr>
        </p:nvSpPr>
        <p:spPr>
          <a:xfrm>
            <a:off x="719450" y="2012820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3" name="Google Shape;1163;p149"/>
          <p:cNvSpPr txBox="1"/>
          <p:nvPr>
            <p:ph idx="2" type="subTitle"/>
          </p:nvPr>
        </p:nvSpPr>
        <p:spPr>
          <a:xfrm>
            <a:off x="3387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149"/>
          <p:cNvSpPr txBox="1"/>
          <p:nvPr>
            <p:ph idx="3" type="subTitle"/>
          </p:nvPr>
        </p:nvSpPr>
        <p:spPr>
          <a:xfrm>
            <a:off x="719450" y="3751021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5" name="Google Shape;1165;p149"/>
          <p:cNvSpPr txBox="1"/>
          <p:nvPr>
            <p:ph idx="4" type="subTitle"/>
          </p:nvPr>
        </p:nvSpPr>
        <p:spPr>
          <a:xfrm>
            <a:off x="3387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149"/>
          <p:cNvSpPr txBox="1"/>
          <p:nvPr>
            <p:ph idx="5" type="subTitle"/>
          </p:nvPr>
        </p:nvSpPr>
        <p:spPr>
          <a:xfrm>
            <a:off x="6056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149"/>
          <p:cNvSpPr txBox="1"/>
          <p:nvPr>
            <p:ph idx="6" type="subTitle"/>
          </p:nvPr>
        </p:nvSpPr>
        <p:spPr>
          <a:xfrm>
            <a:off x="6056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149"/>
          <p:cNvSpPr txBox="1"/>
          <p:nvPr>
            <p:ph idx="7" type="subTitle"/>
          </p:nvPr>
        </p:nvSpPr>
        <p:spPr>
          <a:xfrm>
            <a:off x="719450" y="1618450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9" name="Google Shape;1169;p149"/>
          <p:cNvSpPr txBox="1"/>
          <p:nvPr>
            <p:ph idx="8" type="subTitle"/>
          </p:nvPr>
        </p:nvSpPr>
        <p:spPr>
          <a:xfrm>
            <a:off x="3387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0" name="Google Shape;1170;p149"/>
          <p:cNvSpPr txBox="1"/>
          <p:nvPr>
            <p:ph idx="9" type="subTitle"/>
          </p:nvPr>
        </p:nvSpPr>
        <p:spPr>
          <a:xfrm>
            <a:off x="719450" y="3356677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1" name="Google Shape;1171;p149"/>
          <p:cNvSpPr txBox="1"/>
          <p:nvPr>
            <p:ph idx="13" type="subTitle"/>
          </p:nvPr>
        </p:nvSpPr>
        <p:spPr>
          <a:xfrm>
            <a:off x="3387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2" name="Google Shape;1172;p149"/>
          <p:cNvSpPr txBox="1"/>
          <p:nvPr>
            <p:ph idx="14" type="subTitle"/>
          </p:nvPr>
        </p:nvSpPr>
        <p:spPr>
          <a:xfrm>
            <a:off x="6056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3" name="Google Shape;1173;p149"/>
          <p:cNvSpPr txBox="1"/>
          <p:nvPr>
            <p:ph idx="15" type="subTitle"/>
          </p:nvPr>
        </p:nvSpPr>
        <p:spPr>
          <a:xfrm>
            <a:off x="6056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4" name="Google Shape;1174;p149"/>
          <p:cNvSpPr/>
          <p:nvPr/>
        </p:nvSpPr>
        <p:spPr>
          <a:xfrm>
            <a:off x="8353425" y="4234646"/>
            <a:ext cx="1009650" cy="1023150"/>
          </a:xfrm>
          <a:custGeom>
            <a:rect b="b" l="l" r="r" t="t"/>
            <a:pathLst>
              <a:path extrusionOk="0" h="40926" w="40386">
                <a:moveTo>
                  <a:pt x="0" y="40926"/>
                </a:moveTo>
                <a:cubicBezTo>
                  <a:pt x="1080" y="39148"/>
                  <a:pt x="5842" y="34322"/>
                  <a:pt x="6477" y="30258"/>
                </a:cubicBezTo>
                <a:cubicBezTo>
                  <a:pt x="7112" y="26194"/>
                  <a:pt x="3747" y="20631"/>
                  <a:pt x="3810" y="16542"/>
                </a:cubicBezTo>
                <a:cubicBezTo>
                  <a:pt x="3874" y="12453"/>
                  <a:pt x="4572" y="8478"/>
                  <a:pt x="6858" y="5722"/>
                </a:cubicBezTo>
                <a:cubicBezTo>
                  <a:pt x="9144" y="2966"/>
                  <a:pt x="13589" y="134"/>
                  <a:pt x="17526" y="7"/>
                </a:cubicBezTo>
                <a:cubicBezTo>
                  <a:pt x="21463" y="-120"/>
                  <a:pt x="26670" y="1442"/>
                  <a:pt x="30480" y="4960"/>
                </a:cubicBezTo>
                <a:cubicBezTo>
                  <a:pt x="34290" y="8478"/>
                  <a:pt x="38735" y="18422"/>
                  <a:pt x="40386" y="2111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75" name="Google Shape;1175;p149"/>
          <p:cNvSpPr/>
          <p:nvPr/>
        </p:nvSpPr>
        <p:spPr>
          <a:xfrm>
            <a:off x="-228600" y="-114300"/>
            <a:ext cx="1678175" cy="1394425"/>
          </a:xfrm>
          <a:custGeom>
            <a:rect b="b" l="l" r="r" t="t"/>
            <a:pathLst>
              <a:path extrusionOk="0" h="55777" w="67127">
                <a:moveTo>
                  <a:pt x="0" y="36195"/>
                </a:moveTo>
                <a:cubicBezTo>
                  <a:pt x="1905" y="39053"/>
                  <a:pt x="6922" y="50229"/>
                  <a:pt x="11430" y="53340"/>
                </a:cubicBezTo>
                <a:cubicBezTo>
                  <a:pt x="15939" y="56452"/>
                  <a:pt x="23432" y="56134"/>
                  <a:pt x="27051" y="54864"/>
                </a:cubicBezTo>
                <a:cubicBezTo>
                  <a:pt x="30671" y="53594"/>
                  <a:pt x="32449" y="50635"/>
                  <a:pt x="33147" y="45720"/>
                </a:cubicBezTo>
                <a:cubicBezTo>
                  <a:pt x="33846" y="40805"/>
                  <a:pt x="29718" y="29782"/>
                  <a:pt x="31242" y="25375"/>
                </a:cubicBezTo>
                <a:cubicBezTo>
                  <a:pt x="32766" y="20968"/>
                  <a:pt x="38418" y="20016"/>
                  <a:pt x="42291" y="19279"/>
                </a:cubicBezTo>
                <a:cubicBezTo>
                  <a:pt x="46165" y="18542"/>
                  <a:pt x="51181" y="20803"/>
                  <a:pt x="54483" y="20955"/>
                </a:cubicBezTo>
                <a:cubicBezTo>
                  <a:pt x="57785" y="21107"/>
                  <a:pt x="60135" y="21019"/>
                  <a:pt x="62103" y="20193"/>
                </a:cubicBezTo>
                <a:cubicBezTo>
                  <a:pt x="64072" y="19368"/>
                  <a:pt x="65596" y="18504"/>
                  <a:pt x="66294" y="16002"/>
                </a:cubicBezTo>
                <a:cubicBezTo>
                  <a:pt x="66993" y="13500"/>
                  <a:pt x="67755" y="7849"/>
                  <a:pt x="66294" y="5182"/>
                </a:cubicBezTo>
                <a:cubicBezTo>
                  <a:pt x="64834" y="2515"/>
                  <a:pt x="58992" y="864"/>
                  <a:pt x="5753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5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50"/>
          <p:cNvSpPr txBox="1"/>
          <p:nvPr>
            <p:ph type="title"/>
          </p:nvPr>
        </p:nvSpPr>
        <p:spPr>
          <a:xfrm>
            <a:off x="3652650" y="690925"/>
            <a:ext cx="472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0" name="Google Shape;1180;p150"/>
          <p:cNvSpPr txBox="1"/>
          <p:nvPr>
            <p:ph idx="1" type="subTitle"/>
          </p:nvPr>
        </p:nvSpPr>
        <p:spPr>
          <a:xfrm>
            <a:off x="3652650" y="1820231"/>
            <a:ext cx="472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150"/>
          <p:cNvSpPr txBox="1"/>
          <p:nvPr/>
        </p:nvSpPr>
        <p:spPr>
          <a:xfrm>
            <a:off x="3653224" y="3578266"/>
            <a:ext cx="4727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2" name="Google Shape;1182;p150"/>
          <p:cNvSpPr/>
          <p:nvPr/>
        </p:nvSpPr>
        <p:spPr>
          <a:xfrm>
            <a:off x="-232950" y="-102500"/>
            <a:ext cx="3699225" cy="1618625"/>
          </a:xfrm>
          <a:custGeom>
            <a:rect b="b" l="l" r="r" t="t"/>
            <a:pathLst>
              <a:path extrusionOk="0" h="64745" w="147969">
                <a:moveTo>
                  <a:pt x="0" y="52553"/>
                </a:moveTo>
                <a:cubicBezTo>
                  <a:pt x="2423" y="54417"/>
                  <a:pt x="7206" y="62493"/>
                  <a:pt x="14536" y="63735"/>
                </a:cubicBezTo>
                <a:cubicBezTo>
                  <a:pt x="21866" y="64978"/>
                  <a:pt x="37334" y="65972"/>
                  <a:pt x="43981" y="60008"/>
                </a:cubicBezTo>
                <a:cubicBezTo>
                  <a:pt x="50628" y="54045"/>
                  <a:pt x="47460" y="34725"/>
                  <a:pt x="54417" y="27954"/>
                </a:cubicBezTo>
                <a:cubicBezTo>
                  <a:pt x="61374" y="21183"/>
                  <a:pt x="74544" y="20064"/>
                  <a:pt x="85725" y="19381"/>
                </a:cubicBezTo>
                <a:cubicBezTo>
                  <a:pt x="96907" y="18698"/>
                  <a:pt x="112126" y="23792"/>
                  <a:pt x="121506" y="23854"/>
                </a:cubicBezTo>
                <a:cubicBezTo>
                  <a:pt x="130886" y="23916"/>
                  <a:pt x="137967" y="22922"/>
                  <a:pt x="142005" y="19754"/>
                </a:cubicBezTo>
                <a:cubicBezTo>
                  <a:pt x="146043" y="16586"/>
                  <a:pt x="144739" y="8137"/>
                  <a:pt x="145733" y="4845"/>
                </a:cubicBezTo>
                <a:cubicBezTo>
                  <a:pt x="146727" y="1553"/>
                  <a:pt x="147596" y="808"/>
                  <a:pt x="14796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83" name="Google Shape;1183;p150"/>
          <p:cNvSpPr/>
          <p:nvPr/>
        </p:nvSpPr>
        <p:spPr>
          <a:xfrm>
            <a:off x="-391350" y="3923081"/>
            <a:ext cx="1520375" cy="1298700"/>
          </a:xfrm>
          <a:custGeom>
            <a:rect b="b" l="l" r="r" t="t"/>
            <a:pathLst>
              <a:path extrusionOk="0" h="51948" w="60815">
                <a:moveTo>
                  <a:pt x="42117" y="51948"/>
                </a:moveTo>
                <a:cubicBezTo>
                  <a:pt x="44105" y="50830"/>
                  <a:pt x="50938" y="49463"/>
                  <a:pt x="54044" y="45239"/>
                </a:cubicBezTo>
                <a:cubicBezTo>
                  <a:pt x="57150" y="41015"/>
                  <a:pt x="61002" y="32567"/>
                  <a:pt x="60753" y="26603"/>
                </a:cubicBezTo>
                <a:cubicBezTo>
                  <a:pt x="60505" y="20640"/>
                  <a:pt x="57895" y="13869"/>
                  <a:pt x="52553" y="9458"/>
                </a:cubicBezTo>
                <a:cubicBezTo>
                  <a:pt x="47211" y="5048"/>
                  <a:pt x="35967" y="699"/>
                  <a:pt x="28699" y="140"/>
                </a:cubicBezTo>
                <a:cubicBezTo>
                  <a:pt x="21431" y="-419"/>
                  <a:pt x="13728" y="3309"/>
                  <a:pt x="8945" y="6104"/>
                </a:cubicBezTo>
                <a:cubicBezTo>
                  <a:pt x="4162" y="8899"/>
                  <a:pt x="1491" y="15111"/>
                  <a:pt x="0" y="169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84" name="Google Shape;1184;p150"/>
          <p:cNvSpPr/>
          <p:nvPr/>
        </p:nvSpPr>
        <p:spPr>
          <a:xfrm>
            <a:off x="8037113" y="-124850"/>
            <a:ext cx="1495150" cy="2414300"/>
          </a:xfrm>
          <a:custGeom>
            <a:rect b="b" l="l" r="r" t="t"/>
            <a:pathLst>
              <a:path extrusionOk="0" h="96572" w="59806">
                <a:moveTo>
                  <a:pt x="3526" y="0"/>
                </a:moveTo>
                <a:cubicBezTo>
                  <a:pt x="3029" y="3354"/>
                  <a:pt x="-1319" y="15281"/>
                  <a:pt x="544" y="20126"/>
                </a:cubicBezTo>
                <a:cubicBezTo>
                  <a:pt x="2408" y="24971"/>
                  <a:pt x="11787" y="23109"/>
                  <a:pt x="14707" y="29072"/>
                </a:cubicBezTo>
                <a:cubicBezTo>
                  <a:pt x="17627" y="35036"/>
                  <a:pt x="17503" y="45471"/>
                  <a:pt x="18062" y="55907"/>
                </a:cubicBezTo>
                <a:cubicBezTo>
                  <a:pt x="18621" y="66343"/>
                  <a:pt x="14521" y="85041"/>
                  <a:pt x="18062" y="91688"/>
                </a:cubicBezTo>
                <a:cubicBezTo>
                  <a:pt x="21603" y="98335"/>
                  <a:pt x="32349" y="96347"/>
                  <a:pt x="39306" y="95788"/>
                </a:cubicBezTo>
                <a:cubicBezTo>
                  <a:pt x="46263" y="95229"/>
                  <a:pt x="56389" y="89576"/>
                  <a:pt x="59806" y="8833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5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51"/>
          <p:cNvSpPr/>
          <p:nvPr/>
        </p:nvSpPr>
        <p:spPr>
          <a:xfrm>
            <a:off x="-814200" y="-521800"/>
            <a:ext cx="3054850" cy="3552525"/>
          </a:xfrm>
          <a:custGeom>
            <a:rect b="b" l="l" r="r" t="t"/>
            <a:pathLst>
              <a:path extrusionOk="0" h="142101" w="122194">
                <a:moveTo>
                  <a:pt x="0" y="103616"/>
                </a:moveTo>
                <a:cubicBezTo>
                  <a:pt x="3007" y="109331"/>
                  <a:pt x="9095" y="132315"/>
                  <a:pt x="18040" y="137906"/>
                </a:cubicBezTo>
                <a:cubicBezTo>
                  <a:pt x="26985" y="143497"/>
                  <a:pt x="46740" y="143745"/>
                  <a:pt x="53672" y="137160"/>
                </a:cubicBezTo>
                <a:cubicBezTo>
                  <a:pt x="60605" y="130575"/>
                  <a:pt x="60256" y="112934"/>
                  <a:pt x="59635" y="98398"/>
                </a:cubicBezTo>
                <a:cubicBezTo>
                  <a:pt x="59014" y="83862"/>
                  <a:pt x="48642" y="60256"/>
                  <a:pt x="49945" y="49944"/>
                </a:cubicBezTo>
                <a:cubicBezTo>
                  <a:pt x="51248" y="39632"/>
                  <a:pt x="57888" y="37768"/>
                  <a:pt x="67454" y="36526"/>
                </a:cubicBezTo>
                <a:cubicBezTo>
                  <a:pt x="77020" y="35284"/>
                  <a:pt x="98334" y="43732"/>
                  <a:pt x="107343" y="42490"/>
                </a:cubicBezTo>
                <a:cubicBezTo>
                  <a:pt x="116352" y="41248"/>
                  <a:pt x="119642" y="34290"/>
                  <a:pt x="121506" y="29072"/>
                </a:cubicBezTo>
                <a:cubicBezTo>
                  <a:pt x="123370" y="23854"/>
                  <a:pt x="121134" y="16027"/>
                  <a:pt x="118525" y="11182"/>
                </a:cubicBezTo>
                <a:cubicBezTo>
                  <a:pt x="115916" y="6337"/>
                  <a:pt x="107964" y="1864"/>
                  <a:pt x="10585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89" name="Google Shape;1189;p151"/>
          <p:cNvSpPr/>
          <p:nvPr/>
        </p:nvSpPr>
        <p:spPr>
          <a:xfrm>
            <a:off x="7854653" y="3313152"/>
            <a:ext cx="1813650" cy="2389425"/>
          </a:xfrm>
          <a:custGeom>
            <a:rect b="b" l="l" r="r" t="t"/>
            <a:pathLst>
              <a:path extrusionOk="0" h="95577" w="72546">
                <a:moveTo>
                  <a:pt x="26478" y="95577"/>
                </a:moveTo>
                <a:cubicBezTo>
                  <a:pt x="22502" y="92720"/>
                  <a:pt x="6351" y="84520"/>
                  <a:pt x="2624" y="78432"/>
                </a:cubicBezTo>
                <a:cubicBezTo>
                  <a:pt x="-1103" y="72344"/>
                  <a:pt x="-1078" y="63524"/>
                  <a:pt x="4115" y="59051"/>
                </a:cubicBezTo>
                <a:cubicBezTo>
                  <a:pt x="9308" y="54578"/>
                  <a:pt x="30205" y="59050"/>
                  <a:pt x="33783" y="51596"/>
                </a:cubicBezTo>
                <a:cubicBezTo>
                  <a:pt x="37361" y="44142"/>
                  <a:pt x="23720" y="22898"/>
                  <a:pt x="25583" y="14325"/>
                </a:cubicBezTo>
                <a:cubicBezTo>
                  <a:pt x="27447" y="5753"/>
                  <a:pt x="37858" y="1031"/>
                  <a:pt x="44964" y="161"/>
                </a:cubicBezTo>
                <a:cubicBezTo>
                  <a:pt x="52071" y="-709"/>
                  <a:pt x="63625" y="1901"/>
                  <a:pt x="68222" y="9107"/>
                </a:cubicBezTo>
                <a:cubicBezTo>
                  <a:pt x="72819" y="16313"/>
                  <a:pt x="71825" y="37682"/>
                  <a:pt x="72546" y="433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5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52"/>
          <p:cNvSpPr/>
          <p:nvPr/>
        </p:nvSpPr>
        <p:spPr>
          <a:xfrm>
            <a:off x="354075" y="3468594"/>
            <a:ext cx="9112950" cy="2146800"/>
          </a:xfrm>
          <a:custGeom>
            <a:rect b="b" l="l" r="r" t="t"/>
            <a:pathLst>
              <a:path extrusionOk="0" h="85872" w="364518">
                <a:moveTo>
                  <a:pt x="0" y="76687"/>
                </a:moveTo>
                <a:cubicBezTo>
                  <a:pt x="3230" y="73333"/>
                  <a:pt x="5840" y="62151"/>
                  <a:pt x="19382" y="56560"/>
                </a:cubicBezTo>
                <a:cubicBezTo>
                  <a:pt x="32924" y="50969"/>
                  <a:pt x="61126" y="42769"/>
                  <a:pt x="81253" y="43142"/>
                </a:cubicBezTo>
                <a:cubicBezTo>
                  <a:pt x="101380" y="43515"/>
                  <a:pt x="120015" y="51839"/>
                  <a:pt x="140142" y="58796"/>
                </a:cubicBezTo>
                <a:cubicBezTo>
                  <a:pt x="160269" y="65753"/>
                  <a:pt x="182508" y="81904"/>
                  <a:pt x="202013" y="84886"/>
                </a:cubicBezTo>
                <a:cubicBezTo>
                  <a:pt x="221519" y="87868"/>
                  <a:pt x="243881" y="82775"/>
                  <a:pt x="257175" y="76687"/>
                </a:cubicBezTo>
                <a:cubicBezTo>
                  <a:pt x="270469" y="70599"/>
                  <a:pt x="274072" y="55069"/>
                  <a:pt x="281775" y="48360"/>
                </a:cubicBezTo>
                <a:cubicBezTo>
                  <a:pt x="289478" y="41651"/>
                  <a:pt x="295317" y="36930"/>
                  <a:pt x="303392" y="36433"/>
                </a:cubicBezTo>
                <a:cubicBezTo>
                  <a:pt x="311468" y="35936"/>
                  <a:pt x="325507" y="46745"/>
                  <a:pt x="330228" y="45378"/>
                </a:cubicBezTo>
                <a:cubicBezTo>
                  <a:pt x="334949" y="44011"/>
                  <a:pt x="332216" y="34445"/>
                  <a:pt x="331719" y="28233"/>
                </a:cubicBezTo>
                <a:cubicBezTo>
                  <a:pt x="331222" y="22021"/>
                  <a:pt x="326376" y="12704"/>
                  <a:pt x="327246" y="8107"/>
                </a:cubicBezTo>
                <a:cubicBezTo>
                  <a:pt x="328116" y="3510"/>
                  <a:pt x="332589" y="1398"/>
                  <a:pt x="336937" y="652"/>
                </a:cubicBezTo>
                <a:cubicBezTo>
                  <a:pt x="341285" y="-93"/>
                  <a:pt x="348739" y="-466"/>
                  <a:pt x="353336" y="3634"/>
                </a:cubicBezTo>
                <a:cubicBezTo>
                  <a:pt x="357933" y="7734"/>
                  <a:pt x="362654" y="21649"/>
                  <a:pt x="364518" y="252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94" name="Google Shape;1194;p152"/>
          <p:cNvSpPr/>
          <p:nvPr/>
        </p:nvSpPr>
        <p:spPr>
          <a:xfrm flipH="1">
            <a:off x="7566150" y="-503175"/>
            <a:ext cx="2458375" cy="1650075"/>
          </a:xfrm>
          <a:custGeom>
            <a:rect b="b" l="l" r="r" t="t"/>
            <a:pathLst>
              <a:path extrusionOk="0" h="66003" w="98335">
                <a:moveTo>
                  <a:pt x="0" y="49199"/>
                </a:moveTo>
                <a:cubicBezTo>
                  <a:pt x="4349" y="51684"/>
                  <a:pt x="16897" y="61748"/>
                  <a:pt x="26091" y="64108"/>
                </a:cubicBezTo>
                <a:cubicBezTo>
                  <a:pt x="35285" y="66469"/>
                  <a:pt x="48827" y="66965"/>
                  <a:pt x="55163" y="63362"/>
                </a:cubicBezTo>
                <a:cubicBezTo>
                  <a:pt x="61499" y="59759"/>
                  <a:pt x="59014" y="46714"/>
                  <a:pt x="64108" y="42490"/>
                </a:cubicBezTo>
                <a:cubicBezTo>
                  <a:pt x="69202" y="38266"/>
                  <a:pt x="80383" y="39384"/>
                  <a:pt x="85725" y="38017"/>
                </a:cubicBezTo>
                <a:cubicBezTo>
                  <a:pt x="91067" y="36650"/>
                  <a:pt x="94173" y="37396"/>
                  <a:pt x="96161" y="34290"/>
                </a:cubicBezTo>
                <a:cubicBezTo>
                  <a:pt x="98149" y="31184"/>
                  <a:pt x="98770" y="24476"/>
                  <a:pt x="97652" y="19382"/>
                </a:cubicBezTo>
                <a:cubicBezTo>
                  <a:pt x="96534" y="14288"/>
                  <a:pt x="92807" y="6957"/>
                  <a:pt x="89453" y="3727"/>
                </a:cubicBezTo>
                <a:cubicBezTo>
                  <a:pt x="86099" y="497"/>
                  <a:pt x="79514" y="621"/>
                  <a:pt x="775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799702" y="2604750"/>
            <a:ext cx="28347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1509598" y="2604750"/>
            <a:ext cx="2836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4799702" y="2362351"/>
            <a:ext cx="2834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1509598" y="2362350"/>
            <a:ext cx="28368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8108454" y="-142875"/>
            <a:ext cx="1473700" cy="2972600"/>
          </a:xfrm>
          <a:custGeom>
            <a:rect b="b" l="l" r="r" t="t"/>
            <a:pathLst>
              <a:path extrusionOk="0" h="118904" w="58948">
                <a:moveTo>
                  <a:pt x="15514" y="0"/>
                </a:moveTo>
                <a:cubicBezTo>
                  <a:pt x="13419" y="2667"/>
                  <a:pt x="5418" y="10795"/>
                  <a:pt x="2941" y="16002"/>
                </a:cubicBezTo>
                <a:cubicBezTo>
                  <a:pt x="465" y="21209"/>
                  <a:pt x="-805" y="25146"/>
                  <a:pt x="655" y="31242"/>
                </a:cubicBezTo>
                <a:cubicBezTo>
                  <a:pt x="2116" y="37338"/>
                  <a:pt x="7831" y="45022"/>
                  <a:pt x="11704" y="52578"/>
                </a:cubicBezTo>
                <a:cubicBezTo>
                  <a:pt x="15578" y="60135"/>
                  <a:pt x="22753" y="69215"/>
                  <a:pt x="23896" y="76581"/>
                </a:cubicBezTo>
                <a:cubicBezTo>
                  <a:pt x="25039" y="83947"/>
                  <a:pt x="19261" y="91186"/>
                  <a:pt x="18562" y="96774"/>
                </a:cubicBezTo>
                <a:cubicBezTo>
                  <a:pt x="17864" y="102362"/>
                  <a:pt x="18118" y="106744"/>
                  <a:pt x="19705" y="110109"/>
                </a:cubicBezTo>
                <a:cubicBezTo>
                  <a:pt x="21293" y="113475"/>
                  <a:pt x="23896" y="115507"/>
                  <a:pt x="28087" y="116967"/>
                </a:cubicBezTo>
                <a:cubicBezTo>
                  <a:pt x="32278" y="118428"/>
                  <a:pt x="39708" y="118809"/>
                  <a:pt x="44851" y="118872"/>
                </a:cubicBezTo>
                <a:cubicBezTo>
                  <a:pt x="49995" y="118936"/>
                  <a:pt x="56599" y="117602"/>
                  <a:pt x="58948" y="1173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4" name="Google Shape;84;p17"/>
          <p:cNvSpPr/>
          <p:nvPr/>
        </p:nvSpPr>
        <p:spPr>
          <a:xfrm>
            <a:off x="-258325" y="1818475"/>
            <a:ext cx="1943100" cy="3400425"/>
          </a:xfrm>
          <a:custGeom>
            <a:rect b="b" l="l" r="r" t="t"/>
            <a:pathLst>
              <a:path extrusionOk="0" h="136017" w="77724">
                <a:moveTo>
                  <a:pt x="0" y="0"/>
                </a:moveTo>
                <a:cubicBezTo>
                  <a:pt x="826" y="8255"/>
                  <a:pt x="191" y="30480"/>
                  <a:pt x="4953" y="49530"/>
                </a:cubicBezTo>
                <a:cubicBezTo>
                  <a:pt x="9716" y="68580"/>
                  <a:pt x="19876" y="103823"/>
                  <a:pt x="28575" y="114300"/>
                </a:cubicBezTo>
                <a:cubicBezTo>
                  <a:pt x="37275" y="124778"/>
                  <a:pt x="50292" y="111760"/>
                  <a:pt x="57150" y="112395"/>
                </a:cubicBezTo>
                <a:cubicBezTo>
                  <a:pt x="64008" y="113030"/>
                  <a:pt x="66294" y="114173"/>
                  <a:pt x="69723" y="118110"/>
                </a:cubicBezTo>
                <a:cubicBezTo>
                  <a:pt x="73152" y="122047"/>
                  <a:pt x="76391" y="133033"/>
                  <a:pt x="77724" y="13601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-125387" y="-57775"/>
            <a:ext cx="1677225" cy="3056275"/>
          </a:xfrm>
          <a:custGeom>
            <a:rect b="b" l="l" r="r" t="t"/>
            <a:pathLst>
              <a:path extrusionOk="0" h="122251" w="67089">
                <a:moveTo>
                  <a:pt x="0" y="122251"/>
                </a:moveTo>
                <a:cubicBezTo>
                  <a:pt x="3665" y="120822"/>
                  <a:pt x="17269" y="119083"/>
                  <a:pt x="21990" y="113679"/>
                </a:cubicBezTo>
                <a:cubicBezTo>
                  <a:pt x="26711" y="108275"/>
                  <a:pt x="27333" y="100882"/>
                  <a:pt x="28327" y="89825"/>
                </a:cubicBezTo>
                <a:cubicBezTo>
                  <a:pt x="29321" y="78768"/>
                  <a:pt x="27892" y="58765"/>
                  <a:pt x="27954" y="47335"/>
                </a:cubicBezTo>
                <a:cubicBezTo>
                  <a:pt x="28016" y="35905"/>
                  <a:pt x="26898" y="26463"/>
                  <a:pt x="28699" y="21245"/>
                </a:cubicBezTo>
                <a:cubicBezTo>
                  <a:pt x="30501" y="16027"/>
                  <a:pt x="34663" y="16773"/>
                  <a:pt x="38763" y="16027"/>
                </a:cubicBezTo>
                <a:cubicBezTo>
                  <a:pt x="42863" y="15282"/>
                  <a:pt x="49075" y="17269"/>
                  <a:pt x="53299" y="16772"/>
                </a:cubicBezTo>
                <a:cubicBezTo>
                  <a:pt x="57523" y="16275"/>
                  <a:pt x="61809" y="15840"/>
                  <a:pt x="64107" y="13045"/>
                </a:cubicBezTo>
                <a:cubicBezTo>
                  <a:pt x="66405" y="10250"/>
                  <a:pt x="66592" y="2174"/>
                  <a:pt x="6708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0" name="Google Shape;90;p18"/>
          <p:cNvSpPr/>
          <p:nvPr/>
        </p:nvSpPr>
        <p:spPr>
          <a:xfrm>
            <a:off x="8459340" y="573975"/>
            <a:ext cx="961075" cy="3972525"/>
          </a:xfrm>
          <a:custGeom>
            <a:rect b="b" l="l" r="r" t="t"/>
            <a:pathLst>
              <a:path extrusionOk="0" h="158901" w="38443">
                <a:moveTo>
                  <a:pt x="30616" y="0"/>
                </a:moveTo>
                <a:cubicBezTo>
                  <a:pt x="27137" y="1988"/>
                  <a:pt x="14838" y="4908"/>
                  <a:pt x="9744" y="11927"/>
                </a:cubicBezTo>
                <a:cubicBezTo>
                  <a:pt x="4650" y="18947"/>
                  <a:pt x="674" y="31929"/>
                  <a:pt x="53" y="42117"/>
                </a:cubicBezTo>
                <a:cubicBezTo>
                  <a:pt x="-568" y="52305"/>
                  <a:pt x="4402" y="62306"/>
                  <a:pt x="6017" y="73053"/>
                </a:cubicBezTo>
                <a:cubicBezTo>
                  <a:pt x="7632" y="83800"/>
                  <a:pt x="10117" y="97777"/>
                  <a:pt x="9744" y="106598"/>
                </a:cubicBezTo>
                <a:cubicBezTo>
                  <a:pt x="9371" y="115419"/>
                  <a:pt x="5023" y="119954"/>
                  <a:pt x="3781" y="125979"/>
                </a:cubicBezTo>
                <a:cubicBezTo>
                  <a:pt x="2539" y="132005"/>
                  <a:pt x="2042" y="138341"/>
                  <a:pt x="2290" y="142751"/>
                </a:cubicBezTo>
                <a:cubicBezTo>
                  <a:pt x="2538" y="147162"/>
                  <a:pt x="3097" y="149771"/>
                  <a:pt x="5271" y="152442"/>
                </a:cubicBezTo>
                <a:cubicBezTo>
                  <a:pt x="7445" y="155113"/>
                  <a:pt x="11421" y="158157"/>
                  <a:pt x="15335" y="158778"/>
                </a:cubicBezTo>
                <a:cubicBezTo>
                  <a:pt x="19249" y="159399"/>
                  <a:pt x="24902" y="157536"/>
                  <a:pt x="28753" y="156169"/>
                </a:cubicBezTo>
                <a:cubicBezTo>
                  <a:pt x="32604" y="154802"/>
                  <a:pt x="36828" y="151510"/>
                  <a:pt x="38443" y="1505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732900" y="1412025"/>
            <a:ext cx="468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9"/>
          <p:cNvSpPr/>
          <p:nvPr/>
        </p:nvSpPr>
        <p:spPr>
          <a:xfrm>
            <a:off x="5134175" y="4226032"/>
            <a:ext cx="4426025" cy="980825"/>
          </a:xfrm>
          <a:custGeom>
            <a:rect b="b" l="l" r="r" t="t"/>
            <a:pathLst>
              <a:path extrusionOk="0" h="39233" w="177041">
                <a:moveTo>
                  <a:pt x="0" y="39233"/>
                </a:moveTo>
                <a:cubicBezTo>
                  <a:pt x="2050" y="36251"/>
                  <a:pt x="5156" y="25803"/>
                  <a:pt x="12300" y="21343"/>
                </a:cubicBezTo>
                <a:cubicBezTo>
                  <a:pt x="19444" y="16883"/>
                  <a:pt x="28265" y="13031"/>
                  <a:pt x="42863" y="12472"/>
                </a:cubicBezTo>
                <a:cubicBezTo>
                  <a:pt x="57461" y="11913"/>
                  <a:pt x="84483" y="16573"/>
                  <a:pt x="99889" y="17989"/>
                </a:cubicBezTo>
                <a:cubicBezTo>
                  <a:pt x="115295" y="19405"/>
                  <a:pt x="128340" y="23020"/>
                  <a:pt x="135297" y="20970"/>
                </a:cubicBezTo>
                <a:cubicBezTo>
                  <a:pt x="142254" y="18920"/>
                  <a:pt x="139210" y="9168"/>
                  <a:pt x="141633" y="5689"/>
                </a:cubicBezTo>
                <a:cubicBezTo>
                  <a:pt x="144056" y="2210"/>
                  <a:pt x="145298" y="657"/>
                  <a:pt x="149833" y="98"/>
                </a:cubicBezTo>
                <a:cubicBezTo>
                  <a:pt x="154368" y="-461"/>
                  <a:pt x="164306" y="1527"/>
                  <a:pt x="168841" y="2334"/>
                </a:cubicBezTo>
                <a:cubicBezTo>
                  <a:pt x="173376" y="3142"/>
                  <a:pt x="175674" y="4508"/>
                  <a:pt x="177041" y="494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97" name="Google Shape;97;p19"/>
          <p:cNvSpPr/>
          <p:nvPr/>
        </p:nvSpPr>
        <p:spPr>
          <a:xfrm>
            <a:off x="-270225" y="-167750"/>
            <a:ext cx="1699375" cy="2256500"/>
          </a:xfrm>
          <a:custGeom>
            <a:rect b="b" l="l" r="r" t="t"/>
            <a:pathLst>
              <a:path extrusionOk="0" h="90260" w="67975">
                <a:moveTo>
                  <a:pt x="0" y="70817"/>
                </a:moveTo>
                <a:cubicBezTo>
                  <a:pt x="1242" y="73115"/>
                  <a:pt x="4038" y="81377"/>
                  <a:pt x="7454" y="84607"/>
                </a:cubicBezTo>
                <a:cubicBezTo>
                  <a:pt x="10871" y="87837"/>
                  <a:pt x="15716" y="90074"/>
                  <a:pt x="20499" y="90198"/>
                </a:cubicBezTo>
                <a:cubicBezTo>
                  <a:pt x="25282" y="90322"/>
                  <a:pt x="32862" y="90447"/>
                  <a:pt x="36154" y="85353"/>
                </a:cubicBezTo>
                <a:cubicBezTo>
                  <a:pt x="39446" y="80259"/>
                  <a:pt x="40564" y="68021"/>
                  <a:pt x="40253" y="59635"/>
                </a:cubicBezTo>
                <a:cubicBezTo>
                  <a:pt x="39942" y="51249"/>
                  <a:pt x="34290" y="40254"/>
                  <a:pt x="34290" y="35036"/>
                </a:cubicBezTo>
                <a:cubicBezTo>
                  <a:pt x="34290" y="29818"/>
                  <a:pt x="36837" y="29756"/>
                  <a:pt x="40253" y="28327"/>
                </a:cubicBezTo>
                <a:cubicBezTo>
                  <a:pt x="43670" y="26898"/>
                  <a:pt x="50503" y="27705"/>
                  <a:pt x="54789" y="26463"/>
                </a:cubicBezTo>
                <a:cubicBezTo>
                  <a:pt x="59075" y="25221"/>
                  <a:pt x="63797" y="23420"/>
                  <a:pt x="65971" y="20873"/>
                </a:cubicBezTo>
                <a:cubicBezTo>
                  <a:pt x="68145" y="18326"/>
                  <a:pt x="67959" y="13791"/>
                  <a:pt x="67835" y="11182"/>
                </a:cubicBezTo>
                <a:cubicBezTo>
                  <a:pt x="67711" y="8573"/>
                  <a:pt x="67027" y="7082"/>
                  <a:pt x="65225" y="5218"/>
                </a:cubicBezTo>
                <a:cubicBezTo>
                  <a:pt x="63424" y="3354"/>
                  <a:pt x="58393" y="870"/>
                  <a:pt x="570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257300" y="1219950"/>
            <a:ext cx="45081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-381000" y="-266700"/>
            <a:ext cx="1638300" cy="4838700"/>
          </a:xfrm>
          <a:custGeom>
            <a:rect b="b" l="l" r="r" t="t"/>
            <a:pathLst>
              <a:path extrusionOk="0" h="193548" w="65532">
                <a:moveTo>
                  <a:pt x="65532" y="0"/>
                </a:moveTo>
                <a:cubicBezTo>
                  <a:pt x="64389" y="5461"/>
                  <a:pt x="63246" y="20701"/>
                  <a:pt x="58674" y="32766"/>
                </a:cubicBezTo>
                <a:cubicBezTo>
                  <a:pt x="54102" y="44831"/>
                  <a:pt x="41910" y="59436"/>
                  <a:pt x="38100" y="72390"/>
                </a:cubicBezTo>
                <a:cubicBezTo>
                  <a:pt x="34290" y="85344"/>
                  <a:pt x="33147" y="98425"/>
                  <a:pt x="35814" y="110490"/>
                </a:cubicBezTo>
                <a:cubicBezTo>
                  <a:pt x="38481" y="122555"/>
                  <a:pt x="51562" y="133731"/>
                  <a:pt x="54102" y="144780"/>
                </a:cubicBezTo>
                <a:cubicBezTo>
                  <a:pt x="56642" y="155829"/>
                  <a:pt x="56134" y="169037"/>
                  <a:pt x="51054" y="176784"/>
                </a:cubicBezTo>
                <a:cubicBezTo>
                  <a:pt x="45974" y="184531"/>
                  <a:pt x="32131" y="188468"/>
                  <a:pt x="23622" y="191262"/>
                </a:cubicBezTo>
                <a:cubicBezTo>
                  <a:pt x="15113" y="194056"/>
                  <a:pt x="3937" y="193167"/>
                  <a:pt x="0" y="1935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3" name="Google Shape;103;p20"/>
          <p:cNvSpPr/>
          <p:nvPr/>
        </p:nvSpPr>
        <p:spPr>
          <a:xfrm>
            <a:off x="7204900" y="3438527"/>
            <a:ext cx="2456743" cy="1866831"/>
          </a:xfrm>
          <a:custGeom>
            <a:rect b="b" l="l" r="r" t="t"/>
            <a:pathLst>
              <a:path extrusionOk="0" h="127407" w="118583">
                <a:moveTo>
                  <a:pt x="9120" y="127407"/>
                </a:moveTo>
                <a:cubicBezTo>
                  <a:pt x="7723" y="124207"/>
                  <a:pt x="1627" y="115024"/>
                  <a:pt x="738" y="108204"/>
                </a:cubicBezTo>
                <a:cubicBezTo>
                  <a:pt x="-151" y="101384"/>
                  <a:pt x="-1167" y="91161"/>
                  <a:pt x="3786" y="86487"/>
                </a:cubicBezTo>
                <a:cubicBezTo>
                  <a:pt x="8739" y="81814"/>
                  <a:pt x="21058" y="80201"/>
                  <a:pt x="30456" y="80163"/>
                </a:cubicBezTo>
                <a:cubicBezTo>
                  <a:pt x="39854" y="80125"/>
                  <a:pt x="52046" y="87021"/>
                  <a:pt x="60174" y="86259"/>
                </a:cubicBezTo>
                <a:cubicBezTo>
                  <a:pt x="68302" y="85497"/>
                  <a:pt x="76557" y="82068"/>
                  <a:pt x="79224" y="75591"/>
                </a:cubicBezTo>
                <a:cubicBezTo>
                  <a:pt x="81891" y="69114"/>
                  <a:pt x="77573" y="57176"/>
                  <a:pt x="76176" y="47397"/>
                </a:cubicBezTo>
                <a:cubicBezTo>
                  <a:pt x="74779" y="37618"/>
                  <a:pt x="70906" y="24118"/>
                  <a:pt x="70842" y="16917"/>
                </a:cubicBezTo>
                <a:cubicBezTo>
                  <a:pt x="70779" y="9716"/>
                  <a:pt x="71858" y="6947"/>
                  <a:pt x="75795" y="4191"/>
                </a:cubicBezTo>
                <a:cubicBezTo>
                  <a:pt x="79732" y="1435"/>
                  <a:pt x="87670" y="-952"/>
                  <a:pt x="94464" y="381"/>
                </a:cubicBezTo>
                <a:cubicBezTo>
                  <a:pt x="101259" y="1715"/>
                  <a:pt x="112689" y="5652"/>
                  <a:pt x="116562" y="12192"/>
                </a:cubicBezTo>
                <a:cubicBezTo>
                  <a:pt x="120436" y="18733"/>
                  <a:pt x="117515" y="35052"/>
                  <a:pt x="117705" y="396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4" name="Google Shape;104;p20"/>
          <p:cNvSpPr/>
          <p:nvPr/>
        </p:nvSpPr>
        <p:spPr>
          <a:xfrm>
            <a:off x="7454036" y="-114300"/>
            <a:ext cx="1958500" cy="1343850"/>
          </a:xfrm>
          <a:custGeom>
            <a:rect b="b" l="l" r="r" t="t"/>
            <a:pathLst>
              <a:path extrusionOk="0" h="53754" w="78340">
                <a:moveTo>
                  <a:pt x="17688" y="0"/>
                </a:moveTo>
                <a:cubicBezTo>
                  <a:pt x="14831" y="2413"/>
                  <a:pt x="2385" y="9779"/>
                  <a:pt x="543" y="14478"/>
                </a:cubicBezTo>
                <a:cubicBezTo>
                  <a:pt x="-1298" y="19177"/>
                  <a:pt x="1750" y="25400"/>
                  <a:pt x="6639" y="28194"/>
                </a:cubicBezTo>
                <a:cubicBezTo>
                  <a:pt x="11529" y="30988"/>
                  <a:pt x="23721" y="29972"/>
                  <a:pt x="29880" y="31242"/>
                </a:cubicBezTo>
                <a:cubicBezTo>
                  <a:pt x="36040" y="32512"/>
                  <a:pt x="40929" y="32322"/>
                  <a:pt x="43596" y="35814"/>
                </a:cubicBezTo>
                <a:cubicBezTo>
                  <a:pt x="46263" y="39307"/>
                  <a:pt x="42009" y="49657"/>
                  <a:pt x="45882" y="52197"/>
                </a:cubicBezTo>
                <a:cubicBezTo>
                  <a:pt x="49756" y="54737"/>
                  <a:pt x="61630" y="54039"/>
                  <a:pt x="66837" y="51054"/>
                </a:cubicBezTo>
                <a:cubicBezTo>
                  <a:pt x="72044" y="48070"/>
                  <a:pt x="75219" y="39243"/>
                  <a:pt x="77124" y="34290"/>
                </a:cubicBezTo>
                <a:cubicBezTo>
                  <a:pt x="79029" y="29337"/>
                  <a:pt x="78077" y="23495"/>
                  <a:pt x="78267" y="213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921100" y="1238350"/>
            <a:ext cx="43329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921088" y="2078151"/>
            <a:ext cx="4332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 flipH="1" rot="10800000">
            <a:off x="-352800" y="3875041"/>
            <a:ext cx="2132050" cy="1467075"/>
          </a:xfrm>
          <a:custGeom>
            <a:rect b="b" l="l" r="r" t="t"/>
            <a:pathLst>
              <a:path extrusionOk="0" h="58683" w="85282">
                <a:moveTo>
                  <a:pt x="0" y="57150"/>
                </a:moveTo>
                <a:cubicBezTo>
                  <a:pt x="3429" y="57341"/>
                  <a:pt x="14796" y="59563"/>
                  <a:pt x="20574" y="58293"/>
                </a:cubicBezTo>
                <a:cubicBezTo>
                  <a:pt x="26353" y="57023"/>
                  <a:pt x="31687" y="53848"/>
                  <a:pt x="34671" y="49530"/>
                </a:cubicBezTo>
                <a:cubicBezTo>
                  <a:pt x="37656" y="45212"/>
                  <a:pt x="35687" y="36195"/>
                  <a:pt x="38481" y="32385"/>
                </a:cubicBezTo>
                <a:cubicBezTo>
                  <a:pt x="41275" y="28575"/>
                  <a:pt x="45403" y="27750"/>
                  <a:pt x="51435" y="26670"/>
                </a:cubicBezTo>
                <a:cubicBezTo>
                  <a:pt x="57468" y="25591"/>
                  <a:pt x="69088" y="26924"/>
                  <a:pt x="74676" y="25908"/>
                </a:cubicBezTo>
                <a:cubicBezTo>
                  <a:pt x="80264" y="24892"/>
                  <a:pt x="83693" y="24003"/>
                  <a:pt x="84963" y="20574"/>
                </a:cubicBezTo>
                <a:cubicBezTo>
                  <a:pt x="86233" y="17145"/>
                  <a:pt x="83376" y="8763"/>
                  <a:pt x="82296" y="5334"/>
                </a:cubicBezTo>
                <a:cubicBezTo>
                  <a:pt x="81217" y="1905"/>
                  <a:pt x="79121" y="889"/>
                  <a:pt x="7848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1" name="Google Shape;111;p21"/>
          <p:cNvSpPr/>
          <p:nvPr/>
        </p:nvSpPr>
        <p:spPr>
          <a:xfrm flipH="1" rot="10800000">
            <a:off x="5715000" y="151950"/>
            <a:ext cx="3600450" cy="775100"/>
          </a:xfrm>
          <a:custGeom>
            <a:rect b="b" l="l" r="r" t="t"/>
            <a:pathLst>
              <a:path extrusionOk="0" h="31004" w="144018">
                <a:moveTo>
                  <a:pt x="144018" y="21098"/>
                </a:moveTo>
                <a:cubicBezTo>
                  <a:pt x="141796" y="18558"/>
                  <a:pt x="140462" y="9351"/>
                  <a:pt x="130683" y="5858"/>
                </a:cubicBezTo>
                <a:cubicBezTo>
                  <a:pt x="120904" y="2366"/>
                  <a:pt x="100965" y="-428"/>
                  <a:pt x="85344" y="143"/>
                </a:cubicBezTo>
                <a:cubicBezTo>
                  <a:pt x="69723" y="715"/>
                  <a:pt x="51181" y="4144"/>
                  <a:pt x="36957" y="9287"/>
                </a:cubicBezTo>
                <a:cubicBezTo>
                  <a:pt x="22733" y="14431"/>
                  <a:pt x="6160" y="27385"/>
                  <a:pt x="0" y="3100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>
            <p:ph idx="2" type="pic"/>
          </p:nvPr>
        </p:nvSpPr>
        <p:spPr>
          <a:xfrm>
            <a:off x="1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4724200" y="539500"/>
            <a:ext cx="3706800" cy="1380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713225" y="1557663"/>
            <a:ext cx="50094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107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713225" y="3088738"/>
            <a:ext cx="5009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3"/>
          <p:cNvSpPr/>
          <p:nvPr/>
        </p:nvSpPr>
        <p:spPr>
          <a:xfrm>
            <a:off x="6782150" y="-341650"/>
            <a:ext cx="2879597" cy="2491269"/>
          </a:xfrm>
          <a:custGeom>
            <a:rect b="b" l="l" r="r" t="t"/>
            <a:pathLst>
              <a:path extrusionOk="0" h="111942" w="129391">
                <a:moveTo>
                  <a:pt x="9757" y="0"/>
                </a:moveTo>
                <a:cubicBezTo>
                  <a:pt x="8551" y="2388"/>
                  <a:pt x="4106" y="8929"/>
                  <a:pt x="2518" y="14326"/>
                </a:cubicBezTo>
                <a:cubicBezTo>
                  <a:pt x="931" y="19724"/>
                  <a:pt x="-593" y="26518"/>
                  <a:pt x="232" y="32385"/>
                </a:cubicBezTo>
                <a:cubicBezTo>
                  <a:pt x="1058" y="38252"/>
                  <a:pt x="2010" y="45301"/>
                  <a:pt x="7471" y="49530"/>
                </a:cubicBezTo>
                <a:cubicBezTo>
                  <a:pt x="12932" y="53759"/>
                  <a:pt x="22521" y="57633"/>
                  <a:pt x="32998" y="57760"/>
                </a:cubicBezTo>
                <a:cubicBezTo>
                  <a:pt x="43476" y="57887"/>
                  <a:pt x="61954" y="49060"/>
                  <a:pt x="70336" y="50292"/>
                </a:cubicBezTo>
                <a:cubicBezTo>
                  <a:pt x="78718" y="51524"/>
                  <a:pt x="80877" y="58293"/>
                  <a:pt x="83290" y="65151"/>
                </a:cubicBezTo>
                <a:cubicBezTo>
                  <a:pt x="85703" y="72009"/>
                  <a:pt x="83671" y="84646"/>
                  <a:pt x="84814" y="91440"/>
                </a:cubicBezTo>
                <a:cubicBezTo>
                  <a:pt x="85957" y="98235"/>
                  <a:pt x="86719" y="102514"/>
                  <a:pt x="90148" y="105918"/>
                </a:cubicBezTo>
                <a:cubicBezTo>
                  <a:pt x="93577" y="109322"/>
                  <a:pt x="98848" y="111291"/>
                  <a:pt x="105388" y="111862"/>
                </a:cubicBezTo>
                <a:cubicBezTo>
                  <a:pt x="111929" y="112434"/>
                  <a:pt x="125391" y="109766"/>
                  <a:pt x="129391" y="10934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21" name="Google Shape;121;p23"/>
          <p:cNvSpPr/>
          <p:nvPr/>
        </p:nvSpPr>
        <p:spPr>
          <a:xfrm>
            <a:off x="-796150" y="3499011"/>
            <a:ext cx="3212675" cy="1874300"/>
          </a:xfrm>
          <a:custGeom>
            <a:rect b="b" l="l" r="r" t="t"/>
            <a:pathLst>
              <a:path extrusionOk="0" h="74972" w="128507">
                <a:moveTo>
                  <a:pt x="0" y="31736"/>
                </a:moveTo>
                <a:cubicBezTo>
                  <a:pt x="699" y="29286"/>
                  <a:pt x="1461" y="21648"/>
                  <a:pt x="4191" y="17036"/>
                </a:cubicBezTo>
                <a:cubicBezTo>
                  <a:pt x="6922" y="12424"/>
                  <a:pt x="10986" y="6855"/>
                  <a:pt x="16383" y="4065"/>
                </a:cubicBezTo>
                <a:cubicBezTo>
                  <a:pt x="21781" y="1275"/>
                  <a:pt x="29972" y="-791"/>
                  <a:pt x="36576" y="295"/>
                </a:cubicBezTo>
                <a:cubicBezTo>
                  <a:pt x="43180" y="1381"/>
                  <a:pt x="50356" y="2460"/>
                  <a:pt x="56007" y="10582"/>
                </a:cubicBezTo>
                <a:cubicBezTo>
                  <a:pt x="61659" y="18705"/>
                  <a:pt x="66612" y="41469"/>
                  <a:pt x="70485" y="49030"/>
                </a:cubicBezTo>
                <a:cubicBezTo>
                  <a:pt x="74359" y="56591"/>
                  <a:pt x="74232" y="55227"/>
                  <a:pt x="79248" y="55948"/>
                </a:cubicBezTo>
                <a:cubicBezTo>
                  <a:pt x="84265" y="56669"/>
                  <a:pt x="93790" y="53642"/>
                  <a:pt x="100584" y="53354"/>
                </a:cubicBezTo>
                <a:cubicBezTo>
                  <a:pt x="107379" y="53066"/>
                  <a:pt x="115443" y="51985"/>
                  <a:pt x="120015" y="54219"/>
                </a:cubicBezTo>
                <a:cubicBezTo>
                  <a:pt x="124587" y="56453"/>
                  <a:pt x="126746" y="63298"/>
                  <a:pt x="128016" y="66757"/>
                </a:cubicBezTo>
                <a:cubicBezTo>
                  <a:pt x="129286" y="70216"/>
                  <a:pt x="127699" y="73603"/>
                  <a:pt x="127635" y="7497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40548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subTitle"/>
          </p:nvPr>
        </p:nvSpPr>
        <p:spPr>
          <a:xfrm>
            <a:off x="596087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340548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596087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hasCustomPrompt="1" idx="5" type="title"/>
          </p:nvPr>
        </p:nvSpPr>
        <p:spPr>
          <a:xfrm>
            <a:off x="3268612" y="12876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25"/>
          <p:cNvSpPr txBox="1"/>
          <p:nvPr>
            <p:ph hasCustomPrompt="1" idx="6" type="title"/>
          </p:nvPr>
        </p:nvSpPr>
        <p:spPr>
          <a:xfrm>
            <a:off x="3268612" y="29838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hasCustomPrompt="1" idx="7" type="title"/>
          </p:nvPr>
        </p:nvSpPr>
        <p:spPr>
          <a:xfrm>
            <a:off x="5822271" y="12876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hasCustomPrompt="1" idx="8" type="title"/>
          </p:nvPr>
        </p:nvSpPr>
        <p:spPr>
          <a:xfrm>
            <a:off x="5822271" y="29838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3405486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>
            <a:off x="5960877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3405486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5" type="subTitle"/>
          </p:nvPr>
        </p:nvSpPr>
        <p:spPr>
          <a:xfrm>
            <a:off x="5960877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5"/>
          <p:cNvSpPr/>
          <p:nvPr/>
        </p:nvSpPr>
        <p:spPr>
          <a:xfrm>
            <a:off x="7153131" y="-85725"/>
            <a:ext cx="2286150" cy="1738200"/>
          </a:xfrm>
          <a:custGeom>
            <a:rect b="b" l="l" r="r" t="t"/>
            <a:pathLst>
              <a:path extrusionOk="0" h="69528" w="91446">
                <a:moveTo>
                  <a:pt x="7626" y="0"/>
                </a:moveTo>
                <a:cubicBezTo>
                  <a:pt x="6356" y="2604"/>
                  <a:pt x="133" y="9525"/>
                  <a:pt x="6" y="15621"/>
                </a:cubicBezTo>
                <a:cubicBezTo>
                  <a:pt x="-121" y="21717"/>
                  <a:pt x="1848" y="32156"/>
                  <a:pt x="6864" y="36576"/>
                </a:cubicBezTo>
                <a:cubicBezTo>
                  <a:pt x="11881" y="40996"/>
                  <a:pt x="22358" y="41669"/>
                  <a:pt x="30105" y="42139"/>
                </a:cubicBezTo>
                <a:cubicBezTo>
                  <a:pt x="37852" y="42609"/>
                  <a:pt x="48520" y="36195"/>
                  <a:pt x="53346" y="39395"/>
                </a:cubicBezTo>
                <a:cubicBezTo>
                  <a:pt x="58172" y="42595"/>
                  <a:pt x="56521" y="56413"/>
                  <a:pt x="59061" y="61341"/>
                </a:cubicBezTo>
                <a:cubicBezTo>
                  <a:pt x="61601" y="66269"/>
                  <a:pt x="64459" y="67882"/>
                  <a:pt x="68586" y="68961"/>
                </a:cubicBezTo>
                <a:cubicBezTo>
                  <a:pt x="72714" y="70041"/>
                  <a:pt x="80016" y="69533"/>
                  <a:pt x="83826" y="67818"/>
                </a:cubicBezTo>
                <a:cubicBezTo>
                  <a:pt x="87636" y="66104"/>
                  <a:pt x="90176" y="60198"/>
                  <a:pt x="91446" y="5867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0" name="Google Shape;140;p25"/>
          <p:cNvSpPr/>
          <p:nvPr/>
        </p:nvSpPr>
        <p:spPr>
          <a:xfrm>
            <a:off x="-314325" y="4177293"/>
            <a:ext cx="2027100" cy="998600"/>
          </a:xfrm>
          <a:custGeom>
            <a:rect b="b" l="l" r="r" t="t"/>
            <a:pathLst>
              <a:path extrusionOk="0" h="39944" w="81084">
                <a:moveTo>
                  <a:pt x="0" y="3064"/>
                </a:moveTo>
                <a:cubicBezTo>
                  <a:pt x="2477" y="2556"/>
                  <a:pt x="8573" y="-238"/>
                  <a:pt x="14859" y="16"/>
                </a:cubicBezTo>
                <a:cubicBezTo>
                  <a:pt x="21146" y="270"/>
                  <a:pt x="32830" y="524"/>
                  <a:pt x="37719" y="4588"/>
                </a:cubicBezTo>
                <a:cubicBezTo>
                  <a:pt x="42609" y="8652"/>
                  <a:pt x="41720" y="20082"/>
                  <a:pt x="44196" y="24400"/>
                </a:cubicBezTo>
                <a:cubicBezTo>
                  <a:pt x="46673" y="28718"/>
                  <a:pt x="46863" y="30432"/>
                  <a:pt x="52578" y="30495"/>
                </a:cubicBezTo>
                <a:cubicBezTo>
                  <a:pt x="58293" y="30558"/>
                  <a:pt x="73851" y="23205"/>
                  <a:pt x="78486" y="24780"/>
                </a:cubicBezTo>
                <a:cubicBezTo>
                  <a:pt x="83122" y="26355"/>
                  <a:pt x="80074" y="37417"/>
                  <a:pt x="80391" y="3994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1226400" y="3982353"/>
            <a:ext cx="6691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1226400" y="2331800"/>
            <a:ext cx="66912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26"/>
          <p:cNvSpPr/>
          <p:nvPr/>
        </p:nvSpPr>
        <p:spPr>
          <a:xfrm>
            <a:off x="-318125" y="-114300"/>
            <a:ext cx="2676525" cy="2321325"/>
          </a:xfrm>
          <a:custGeom>
            <a:rect b="b" l="l" r="r" t="t"/>
            <a:pathLst>
              <a:path extrusionOk="0" h="92853" w="107061">
                <a:moveTo>
                  <a:pt x="0" y="88011"/>
                </a:moveTo>
                <a:cubicBezTo>
                  <a:pt x="3620" y="88773"/>
                  <a:pt x="14224" y="93663"/>
                  <a:pt x="21717" y="92583"/>
                </a:cubicBezTo>
                <a:cubicBezTo>
                  <a:pt x="29210" y="91504"/>
                  <a:pt x="39561" y="89980"/>
                  <a:pt x="44958" y="81534"/>
                </a:cubicBezTo>
                <a:cubicBezTo>
                  <a:pt x="50356" y="73089"/>
                  <a:pt x="50038" y="50991"/>
                  <a:pt x="54102" y="41910"/>
                </a:cubicBezTo>
                <a:cubicBezTo>
                  <a:pt x="58166" y="32830"/>
                  <a:pt x="62484" y="30544"/>
                  <a:pt x="69342" y="27051"/>
                </a:cubicBezTo>
                <a:cubicBezTo>
                  <a:pt x="76200" y="23559"/>
                  <a:pt x="89345" y="22987"/>
                  <a:pt x="95250" y="20955"/>
                </a:cubicBezTo>
                <a:cubicBezTo>
                  <a:pt x="101156" y="18923"/>
                  <a:pt x="102807" y="18352"/>
                  <a:pt x="104775" y="14859"/>
                </a:cubicBezTo>
                <a:cubicBezTo>
                  <a:pt x="106744" y="11367"/>
                  <a:pt x="106680" y="2477"/>
                  <a:pt x="10706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7" name="Google Shape;147;p26"/>
          <p:cNvSpPr/>
          <p:nvPr/>
        </p:nvSpPr>
        <p:spPr>
          <a:xfrm>
            <a:off x="6994872" y="-116200"/>
            <a:ext cx="2575850" cy="2448000"/>
          </a:xfrm>
          <a:custGeom>
            <a:rect b="b" l="l" r="r" t="t"/>
            <a:pathLst>
              <a:path extrusionOk="0" h="97920" w="103034">
                <a:moveTo>
                  <a:pt x="24167" y="0"/>
                </a:moveTo>
                <a:cubicBezTo>
                  <a:pt x="21310" y="2096"/>
                  <a:pt x="11023" y="6033"/>
                  <a:pt x="7022" y="12573"/>
                </a:cubicBezTo>
                <a:cubicBezTo>
                  <a:pt x="3022" y="19114"/>
                  <a:pt x="-852" y="32385"/>
                  <a:pt x="164" y="39243"/>
                </a:cubicBezTo>
                <a:cubicBezTo>
                  <a:pt x="1180" y="46101"/>
                  <a:pt x="5689" y="51435"/>
                  <a:pt x="13118" y="53721"/>
                </a:cubicBezTo>
                <a:cubicBezTo>
                  <a:pt x="20548" y="56007"/>
                  <a:pt x="35915" y="52261"/>
                  <a:pt x="44741" y="52959"/>
                </a:cubicBezTo>
                <a:cubicBezTo>
                  <a:pt x="53568" y="53658"/>
                  <a:pt x="63080" y="53658"/>
                  <a:pt x="66077" y="57912"/>
                </a:cubicBezTo>
                <a:cubicBezTo>
                  <a:pt x="69074" y="62167"/>
                  <a:pt x="62661" y="72771"/>
                  <a:pt x="62724" y="78486"/>
                </a:cubicBezTo>
                <a:cubicBezTo>
                  <a:pt x="62788" y="84201"/>
                  <a:pt x="63296" y="88964"/>
                  <a:pt x="66458" y="92202"/>
                </a:cubicBezTo>
                <a:cubicBezTo>
                  <a:pt x="69620" y="95441"/>
                  <a:pt x="75602" y="97790"/>
                  <a:pt x="81698" y="97917"/>
                </a:cubicBezTo>
                <a:cubicBezTo>
                  <a:pt x="87794" y="98044"/>
                  <a:pt x="99478" y="93790"/>
                  <a:pt x="103034" y="9296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7"/>
          <p:cNvSpPr/>
          <p:nvPr/>
        </p:nvSpPr>
        <p:spPr>
          <a:xfrm>
            <a:off x="-354100" y="2680835"/>
            <a:ext cx="990825" cy="2611750"/>
          </a:xfrm>
          <a:custGeom>
            <a:rect b="b" l="l" r="r" t="t"/>
            <a:pathLst>
              <a:path extrusionOk="0" h="104470" w="39633">
                <a:moveTo>
                  <a:pt x="35409" y="104470"/>
                </a:moveTo>
                <a:cubicBezTo>
                  <a:pt x="36092" y="100681"/>
                  <a:pt x="39261" y="89251"/>
                  <a:pt x="39509" y="81734"/>
                </a:cubicBezTo>
                <a:cubicBezTo>
                  <a:pt x="39758" y="74218"/>
                  <a:pt x="38515" y="67198"/>
                  <a:pt x="36900" y="59371"/>
                </a:cubicBezTo>
                <a:cubicBezTo>
                  <a:pt x="35285" y="51544"/>
                  <a:pt x="30501" y="41543"/>
                  <a:pt x="29818" y="34772"/>
                </a:cubicBezTo>
                <a:cubicBezTo>
                  <a:pt x="29135" y="28001"/>
                  <a:pt x="32427" y="23404"/>
                  <a:pt x="32800" y="18745"/>
                </a:cubicBezTo>
                <a:cubicBezTo>
                  <a:pt x="33173" y="14086"/>
                  <a:pt x="33483" y="9738"/>
                  <a:pt x="32054" y="6818"/>
                </a:cubicBezTo>
                <a:cubicBezTo>
                  <a:pt x="30625" y="3898"/>
                  <a:pt x="28141" y="2283"/>
                  <a:pt x="24227" y="1227"/>
                </a:cubicBezTo>
                <a:cubicBezTo>
                  <a:pt x="20314" y="171"/>
                  <a:pt x="12611" y="-326"/>
                  <a:pt x="8573" y="482"/>
                </a:cubicBezTo>
                <a:cubicBezTo>
                  <a:pt x="4535" y="1290"/>
                  <a:pt x="1429" y="5141"/>
                  <a:pt x="0" y="607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3" name="Google Shape;153;p27"/>
          <p:cNvSpPr/>
          <p:nvPr/>
        </p:nvSpPr>
        <p:spPr>
          <a:xfrm>
            <a:off x="7448854" y="-139775"/>
            <a:ext cx="1963850" cy="1577825"/>
          </a:xfrm>
          <a:custGeom>
            <a:rect b="b" l="l" r="r" t="t"/>
            <a:pathLst>
              <a:path extrusionOk="0" h="63113" w="78554">
                <a:moveTo>
                  <a:pt x="22274" y="0"/>
                </a:moveTo>
                <a:cubicBezTo>
                  <a:pt x="18920" y="1180"/>
                  <a:pt x="5191" y="3293"/>
                  <a:pt x="2147" y="7082"/>
                </a:cubicBezTo>
                <a:cubicBezTo>
                  <a:pt x="-897" y="10871"/>
                  <a:pt x="-834" y="19941"/>
                  <a:pt x="4011" y="22736"/>
                </a:cubicBezTo>
                <a:cubicBezTo>
                  <a:pt x="8856" y="25531"/>
                  <a:pt x="24883" y="22674"/>
                  <a:pt x="31219" y="23854"/>
                </a:cubicBezTo>
                <a:cubicBezTo>
                  <a:pt x="37555" y="25034"/>
                  <a:pt x="40289" y="25158"/>
                  <a:pt x="42028" y="29817"/>
                </a:cubicBezTo>
                <a:cubicBezTo>
                  <a:pt x="43767" y="34476"/>
                  <a:pt x="40848" y="46714"/>
                  <a:pt x="41655" y="51808"/>
                </a:cubicBezTo>
                <a:cubicBezTo>
                  <a:pt x="42463" y="56902"/>
                  <a:pt x="43581" y="58517"/>
                  <a:pt x="46873" y="60380"/>
                </a:cubicBezTo>
                <a:cubicBezTo>
                  <a:pt x="50165" y="62244"/>
                  <a:pt x="56688" y="63238"/>
                  <a:pt x="61409" y="62989"/>
                </a:cubicBezTo>
                <a:cubicBezTo>
                  <a:pt x="66130" y="62741"/>
                  <a:pt x="72343" y="60131"/>
                  <a:pt x="75200" y="58889"/>
                </a:cubicBezTo>
                <a:cubicBezTo>
                  <a:pt x="78058" y="57647"/>
                  <a:pt x="77995" y="56094"/>
                  <a:pt x="78554" y="55535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8"/>
          <p:cNvSpPr/>
          <p:nvPr/>
        </p:nvSpPr>
        <p:spPr>
          <a:xfrm>
            <a:off x="-419300" y="4656287"/>
            <a:ext cx="5022375" cy="602775"/>
          </a:xfrm>
          <a:custGeom>
            <a:rect b="b" l="l" r="r" t="t"/>
            <a:pathLst>
              <a:path extrusionOk="0" h="24111" w="200895">
                <a:moveTo>
                  <a:pt x="0" y="16284"/>
                </a:moveTo>
                <a:cubicBezTo>
                  <a:pt x="5280" y="13861"/>
                  <a:pt x="18201" y="4295"/>
                  <a:pt x="31681" y="1748"/>
                </a:cubicBezTo>
                <a:cubicBezTo>
                  <a:pt x="45161" y="-799"/>
                  <a:pt x="65785" y="-116"/>
                  <a:pt x="80880" y="1002"/>
                </a:cubicBezTo>
                <a:cubicBezTo>
                  <a:pt x="95975" y="2120"/>
                  <a:pt x="109455" y="7836"/>
                  <a:pt x="122252" y="8457"/>
                </a:cubicBezTo>
                <a:cubicBezTo>
                  <a:pt x="135049" y="9078"/>
                  <a:pt x="147038" y="5288"/>
                  <a:pt x="157660" y="4729"/>
                </a:cubicBezTo>
                <a:cubicBezTo>
                  <a:pt x="168282" y="4170"/>
                  <a:pt x="179277" y="3698"/>
                  <a:pt x="185986" y="5102"/>
                </a:cubicBezTo>
                <a:cubicBezTo>
                  <a:pt x="192695" y="6506"/>
                  <a:pt x="195428" y="9985"/>
                  <a:pt x="197913" y="13153"/>
                </a:cubicBezTo>
                <a:cubicBezTo>
                  <a:pt x="200398" y="16321"/>
                  <a:pt x="200398" y="22285"/>
                  <a:pt x="200895" y="2411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59" name="Google Shape;159;p28"/>
          <p:cNvSpPr/>
          <p:nvPr/>
        </p:nvSpPr>
        <p:spPr>
          <a:xfrm>
            <a:off x="8326343" y="-121125"/>
            <a:ext cx="1187250" cy="2306950"/>
          </a:xfrm>
          <a:custGeom>
            <a:rect b="b" l="l" r="r" t="t"/>
            <a:pathLst>
              <a:path extrusionOk="0" h="92278" w="47490">
                <a:moveTo>
                  <a:pt x="2018" y="0"/>
                </a:moveTo>
                <a:cubicBezTo>
                  <a:pt x="1708" y="3106"/>
                  <a:pt x="-466" y="13480"/>
                  <a:pt x="155" y="18636"/>
                </a:cubicBezTo>
                <a:cubicBezTo>
                  <a:pt x="776" y="23792"/>
                  <a:pt x="3633" y="26277"/>
                  <a:pt x="5745" y="30936"/>
                </a:cubicBezTo>
                <a:cubicBezTo>
                  <a:pt x="7857" y="35595"/>
                  <a:pt x="11771" y="40751"/>
                  <a:pt x="12827" y="46590"/>
                </a:cubicBezTo>
                <a:cubicBezTo>
                  <a:pt x="13883" y="52429"/>
                  <a:pt x="12455" y="61188"/>
                  <a:pt x="12082" y="65971"/>
                </a:cubicBezTo>
                <a:cubicBezTo>
                  <a:pt x="11709" y="70754"/>
                  <a:pt x="10591" y="71997"/>
                  <a:pt x="10591" y="75289"/>
                </a:cubicBezTo>
                <a:cubicBezTo>
                  <a:pt x="10591" y="78581"/>
                  <a:pt x="10529" y="82992"/>
                  <a:pt x="12082" y="85725"/>
                </a:cubicBezTo>
                <a:cubicBezTo>
                  <a:pt x="13635" y="88458"/>
                  <a:pt x="15685" y="90694"/>
                  <a:pt x="19909" y="91688"/>
                </a:cubicBezTo>
                <a:cubicBezTo>
                  <a:pt x="24133" y="92682"/>
                  <a:pt x="32829" y="92061"/>
                  <a:pt x="37426" y="91688"/>
                </a:cubicBezTo>
                <a:cubicBezTo>
                  <a:pt x="42023" y="91315"/>
                  <a:pt x="45813" y="89825"/>
                  <a:pt x="47490" y="894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4755151" y="801638"/>
            <a:ext cx="30267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4755513" y="3060263"/>
            <a:ext cx="3026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29"/>
          <p:cNvSpPr/>
          <p:nvPr>
            <p:ph idx="2" type="pic"/>
          </p:nvPr>
        </p:nvSpPr>
        <p:spPr>
          <a:xfrm>
            <a:off x="1362149" y="644850"/>
            <a:ext cx="2871900" cy="385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166" name="Google Shape;166;p29"/>
          <p:cNvSpPr/>
          <p:nvPr/>
        </p:nvSpPr>
        <p:spPr>
          <a:xfrm>
            <a:off x="-232950" y="-13050"/>
            <a:ext cx="1911925" cy="2171075"/>
          </a:xfrm>
          <a:custGeom>
            <a:rect b="b" l="l" r="r" t="t"/>
            <a:pathLst>
              <a:path extrusionOk="0" h="86843" w="76477">
                <a:moveTo>
                  <a:pt x="0" y="86843"/>
                </a:moveTo>
                <a:cubicBezTo>
                  <a:pt x="3479" y="86470"/>
                  <a:pt x="14101" y="87402"/>
                  <a:pt x="20872" y="84607"/>
                </a:cubicBezTo>
                <a:cubicBezTo>
                  <a:pt x="27643" y="81812"/>
                  <a:pt x="37706" y="79016"/>
                  <a:pt x="40626" y="70071"/>
                </a:cubicBezTo>
                <a:cubicBezTo>
                  <a:pt x="43546" y="61126"/>
                  <a:pt x="38079" y="39322"/>
                  <a:pt x="38390" y="30936"/>
                </a:cubicBezTo>
                <a:cubicBezTo>
                  <a:pt x="38701" y="22550"/>
                  <a:pt x="38017" y="22115"/>
                  <a:pt x="42490" y="19754"/>
                </a:cubicBezTo>
                <a:cubicBezTo>
                  <a:pt x="46963" y="17393"/>
                  <a:pt x="59697" y="18325"/>
                  <a:pt x="65226" y="16772"/>
                </a:cubicBezTo>
                <a:cubicBezTo>
                  <a:pt x="70755" y="15219"/>
                  <a:pt x="73923" y="13231"/>
                  <a:pt x="75662" y="10436"/>
                </a:cubicBezTo>
                <a:cubicBezTo>
                  <a:pt x="77401" y="7641"/>
                  <a:pt x="75662" y="1739"/>
                  <a:pt x="75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7" name="Google Shape;167;p29"/>
          <p:cNvSpPr/>
          <p:nvPr/>
        </p:nvSpPr>
        <p:spPr>
          <a:xfrm flipH="1">
            <a:off x="8143875" y="4079542"/>
            <a:ext cx="1206950" cy="1281700"/>
          </a:xfrm>
          <a:custGeom>
            <a:rect b="b" l="l" r="r" t="t"/>
            <a:pathLst>
              <a:path extrusionOk="0" h="51268" w="48278">
                <a:moveTo>
                  <a:pt x="37645" y="51268"/>
                </a:moveTo>
                <a:cubicBezTo>
                  <a:pt x="39322" y="48100"/>
                  <a:pt x="46528" y="39403"/>
                  <a:pt x="47708" y="32259"/>
                </a:cubicBezTo>
                <a:cubicBezTo>
                  <a:pt x="48888" y="25115"/>
                  <a:pt x="48391" y="13747"/>
                  <a:pt x="44726" y="8405"/>
                </a:cubicBezTo>
                <a:cubicBezTo>
                  <a:pt x="41061" y="3063"/>
                  <a:pt x="32241" y="-974"/>
                  <a:pt x="25718" y="206"/>
                </a:cubicBezTo>
                <a:cubicBezTo>
                  <a:pt x="19196" y="1386"/>
                  <a:pt x="9877" y="9958"/>
                  <a:pt x="5591" y="15487"/>
                </a:cubicBezTo>
                <a:cubicBezTo>
                  <a:pt x="1305" y="21016"/>
                  <a:pt x="932" y="30396"/>
                  <a:pt x="0" y="333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962800" y="1444275"/>
            <a:ext cx="30624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0"/>
          <p:cNvSpPr/>
          <p:nvPr/>
        </p:nvSpPr>
        <p:spPr>
          <a:xfrm>
            <a:off x="-1090175" y="-448975"/>
            <a:ext cx="4348250" cy="2070150"/>
          </a:xfrm>
          <a:custGeom>
            <a:rect b="b" l="l" r="r" t="t"/>
            <a:pathLst>
              <a:path extrusionOk="0" h="82806" w="173930">
                <a:moveTo>
                  <a:pt x="0" y="73799"/>
                </a:moveTo>
                <a:cubicBezTo>
                  <a:pt x="4845" y="75290"/>
                  <a:pt x="19753" y="82993"/>
                  <a:pt x="29071" y="82744"/>
                </a:cubicBezTo>
                <a:cubicBezTo>
                  <a:pt x="38389" y="82496"/>
                  <a:pt x="48701" y="79887"/>
                  <a:pt x="55907" y="72308"/>
                </a:cubicBezTo>
                <a:cubicBezTo>
                  <a:pt x="63113" y="64729"/>
                  <a:pt x="62741" y="44354"/>
                  <a:pt x="72307" y="37272"/>
                </a:cubicBezTo>
                <a:cubicBezTo>
                  <a:pt x="81874" y="30190"/>
                  <a:pt x="98646" y="31185"/>
                  <a:pt x="113306" y="29818"/>
                </a:cubicBezTo>
                <a:cubicBezTo>
                  <a:pt x="127966" y="28451"/>
                  <a:pt x="150329" y="31184"/>
                  <a:pt x="160268" y="29072"/>
                </a:cubicBezTo>
                <a:cubicBezTo>
                  <a:pt x="170207" y="26960"/>
                  <a:pt x="170828" y="21990"/>
                  <a:pt x="172940" y="17145"/>
                </a:cubicBezTo>
                <a:cubicBezTo>
                  <a:pt x="175052" y="12300"/>
                  <a:pt x="172940" y="2858"/>
                  <a:pt x="17294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74" name="Google Shape;174;p30"/>
          <p:cNvSpPr/>
          <p:nvPr/>
        </p:nvSpPr>
        <p:spPr>
          <a:xfrm>
            <a:off x="5273950" y="4099900"/>
            <a:ext cx="4081250" cy="1360400"/>
          </a:xfrm>
          <a:custGeom>
            <a:rect b="b" l="l" r="r" t="t"/>
            <a:pathLst>
              <a:path extrusionOk="0" h="54416" w="163250">
                <a:moveTo>
                  <a:pt x="0" y="54416"/>
                </a:moveTo>
                <a:cubicBezTo>
                  <a:pt x="2236" y="50192"/>
                  <a:pt x="3727" y="35160"/>
                  <a:pt x="13418" y="29072"/>
                </a:cubicBezTo>
                <a:cubicBezTo>
                  <a:pt x="23109" y="22984"/>
                  <a:pt x="40254" y="18511"/>
                  <a:pt x="58144" y="17890"/>
                </a:cubicBezTo>
                <a:cubicBezTo>
                  <a:pt x="76034" y="17269"/>
                  <a:pt x="105603" y="24847"/>
                  <a:pt x="120760" y="25344"/>
                </a:cubicBezTo>
                <a:cubicBezTo>
                  <a:pt x="135917" y="25841"/>
                  <a:pt x="142005" y="25096"/>
                  <a:pt x="149087" y="20872"/>
                </a:cubicBezTo>
                <a:cubicBezTo>
                  <a:pt x="156169" y="16648"/>
                  <a:pt x="160890" y="3479"/>
                  <a:pt x="16325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BLANK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hasCustomPrompt="1" type="title"/>
          </p:nvPr>
        </p:nvSpPr>
        <p:spPr>
          <a:xfrm>
            <a:off x="713225" y="749375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713225" y="1430236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hasCustomPrompt="1" idx="2" type="title"/>
          </p:nvPr>
        </p:nvSpPr>
        <p:spPr>
          <a:xfrm>
            <a:off x="2275350" y="2015011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/>
          <p:nvPr>
            <p:ph idx="3" type="subTitle"/>
          </p:nvPr>
        </p:nvSpPr>
        <p:spPr>
          <a:xfrm>
            <a:off x="2275350" y="2697230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4" type="title"/>
          </p:nvPr>
        </p:nvSpPr>
        <p:spPr>
          <a:xfrm>
            <a:off x="3837475" y="3280646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5" type="subTitle"/>
          </p:nvPr>
        </p:nvSpPr>
        <p:spPr>
          <a:xfrm>
            <a:off x="3837475" y="3964225"/>
            <a:ext cx="459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4" name="Google Shape;184;p31"/>
          <p:cNvSpPr/>
          <p:nvPr/>
        </p:nvSpPr>
        <p:spPr>
          <a:xfrm>
            <a:off x="5111539" y="-114300"/>
            <a:ext cx="4423175" cy="1886300"/>
          </a:xfrm>
          <a:custGeom>
            <a:rect b="b" l="l" r="r" t="t"/>
            <a:pathLst>
              <a:path extrusionOk="0" h="75452" w="176927">
                <a:moveTo>
                  <a:pt x="21852" y="0"/>
                </a:moveTo>
                <a:cubicBezTo>
                  <a:pt x="18931" y="1461"/>
                  <a:pt x="7755" y="3366"/>
                  <a:pt x="4326" y="8763"/>
                </a:cubicBezTo>
                <a:cubicBezTo>
                  <a:pt x="897" y="14161"/>
                  <a:pt x="-1643" y="25413"/>
                  <a:pt x="1278" y="32385"/>
                </a:cubicBezTo>
                <a:cubicBezTo>
                  <a:pt x="4199" y="39357"/>
                  <a:pt x="7311" y="48946"/>
                  <a:pt x="21852" y="50597"/>
                </a:cubicBezTo>
                <a:cubicBezTo>
                  <a:pt x="36394" y="52248"/>
                  <a:pt x="70747" y="44120"/>
                  <a:pt x="88527" y="42291"/>
                </a:cubicBezTo>
                <a:cubicBezTo>
                  <a:pt x="106307" y="40462"/>
                  <a:pt x="120468" y="35433"/>
                  <a:pt x="128532" y="39624"/>
                </a:cubicBezTo>
                <a:cubicBezTo>
                  <a:pt x="136597" y="43815"/>
                  <a:pt x="133358" y="61468"/>
                  <a:pt x="136914" y="67437"/>
                </a:cubicBezTo>
                <a:cubicBezTo>
                  <a:pt x="140470" y="73406"/>
                  <a:pt x="143709" y="75184"/>
                  <a:pt x="149868" y="75438"/>
                </a:cubicBezTo>
                <a:cubicBezTo>
                  <a:pt x="156028" y="75692"/>
                  <a:pt x="169363" y="72454"/>
                  <a:pt x="173871" y="68961"/>
                </a:cubicBezTo>
                <a:cubicBezTo>
                  <a:pt x="178380" y="65469"/>
                  <a:pt x="176411" y="56896"/>
                  <a:pt x="176919" y="5448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85" name="Google Shape;185;p31"/>
          <p:cNvSpPr/>
          <p:nvPr/>
        </p:nvSpPr>
        <p:spPr>
          <a:xfrm>
            <a:off x="-180975" y="-342900"/>
            <a:ext cx="1323975" cy="2943225"/>
          </a:xfrm>
          <a:custGeom>
            <a:rect b="b" l="l" r="r" t="t"/>
            <a:pathLst>
              <a:path extrusionOk="0" h="117729" w="52959">
                <a:moveTo>
                  <a:pt x="0" y="117729"/>
                </a:moveTo>
                <a:cubicBezTo>
                  <a:pt x="4064" y="115684"/>
                  <a:pt x="19368" y="111176"/>
                  <a:pt x="24384" y="105461"/>
                </a:cubicBezTo>
                <a:cubicBezTo>
                  <a:pt x="29401" y="99746"/>
                  <a:pt x="30671" y="90488"/>
                  <a:pt x="30099" y="83439"/>
                </a:cubicBezTo>
                <a:cubicBezTo>
                  <a:pt x="29528" y="76391"/>
                  <a:pt x="22606" y="69787"/>
                  <a:pt x="20955" y="63170"/>
                </a:cubicBezTo>
                <a:cubicBezTo>
                  <a:pt x="19304" y="56553"/>
                  <a:pt x="16002" y="48845"/>
                  <a:pt x="20193" y="43739"/>
                </a:cubicBezTo>
                <a:cubicBezTo>
                  <a:pt x="24384" y="38634"/>
                  <a:pt x="41339" y="36817"/>
                  <a:pt x="46101" y="32537"/>
                </a:cubicBezTo>
                <a:cubicBezTo>
                  <a:pt x="50864" y="28257"/>
                  <a:pt x="50038" y="22377"/>
                  <a:pt x="48768" y="18059"/>
                </a:cubicBezTo>
                <a:cubicBezTo>
                  <a:pt x="47498" y="13741"/>
                  <a:pt x="37783" y="9639"/>
                  <a:pt x="38481" y="6629"/>
                </a:cubicBezTo>
                <a:cubicBezTo>
                  <a:pt x="39180" y="3619"/>
                  <a:pt x="50546" y="1105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2755761" y="1625046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32"/>
          <p:cNvSpPr txBox="1"/>
          <p:nvPr>
            <p:ph idx="2" type="subTitle"/>
          </p:nvPr>
        </p:nvSpPr>
        <p:spPr>
          <a:xfrm>
            <a:off x="2755761" y="3364857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32"/>
          <p:cNvSpPr txBox="1"/>
          <p:nvPr>
            <p:ph idx="3" type="subTitle"/>
          </p:nvPr>
        </p:nvSpPr>
        <p:spPr>
          <a:xfrm>
            <a:off x="2755761" y="1272000"/>
            <a:ext cx="4010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idx="4" type="subTitle"/>
          </p:nvPr>
        </p:nvSpPr>
        <p:spPr>
          <a:xfrm>
            <a:off x="2755761" y="3005475"/>
            <a:ext cx="401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32"/>
          <p:cNvSpPr/>
          <p:nvPr/>
        </p:nvSpPr>
        <p:spPr>
          <a:xfrm>
            <a:off x="-410000" y="1685451"/>
            <a:ext cx="1378050" cy="363510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5" name="Google Shape;195;p32"/>
          <p:cNvSpPr/>
          <p:nvPr/>
        </p:nvSpPr>
        <p:spPr>
          <a:xfrm>
            <a:off x="7908676" y="-9317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33"/>
          <p:cNvSpPr/>
          <p:nvPr/>
        </p:nvSpPr>
        <p:spPr>
          <a:xfrm rot="-5115009">
            <a:off x="8199166" y="3098661"/>
            <a:ext cx="1377959" cy="363486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1" name="Google Shape;201;p33"/>
          <p:cNvSpPr/>
          <p:nvPr/>
        </p:nvSpPr>
        <p:spPr>
          <a:xfrm flipH="1">
            <a:off x="-508549" y="-37212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4645080" y="1017725"/>
            <a:ext cx="378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2" type="subTitle"/>
          </p:nvPr>
        </p:nvSpPr>
        <p:spPr>
          <a:xfrm>
            <a:off x="713225" y="1018797"/>
            <a:ext cx="37881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71987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2" type="subTitle"/>
          </p:nvPr>
        </p:nvSpPr>
        <p:spPr>
          <a:xfrm>
            <a:off x="3375450" y="3119260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3" type="subTitle"/>
          </p:nvPr>
        </p:nvSpPr>
        <p:spPr>
          <a:xfrm>
            <a:off x="603102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4" type="subTitle"/>
          </p:nvPr>
        </p:nvSpPr>
        <p:spPr>
          <a:xfrm>
            <a:off x="71987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5" type="subTitle"/>
          </p:nvPr>
        </p:nvSpPr>
        <p:spPr>
          <a:xfrm>
            <a:off x="3375450" y="2718700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6" type="subTitle"/>
          </p:nvPr>
        </p:nvSpPr>
        <p:spPr>
          <a:xfrm>
            <a:off x="603102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34"/>
          <p:cNvSpPr/>
          <p:nvPr/>
        </p:nvSpPr>
        <p:spPr>
          <a:xfrm>
            <a:off x="-276225" y="-85725"/>
            <a:ext cx="2402450" cy="1988525"/>
          </a:xfrm>
          <a:custGeom>
            <a:rect b="b" l="l" r="r" t="t"/>
            <a:pathLst>
              <a:path extrusionOk="0" h="79541" w="96098">
                <a:moveTo>
                  <a:pt x="0" y="71247"/>
                </a:moveTo>
                <a:cubicBezTo>
                  <a:pt x="3048" y="72581"/>
                  <a:pt x="12764" y="78677"/>
                  <a:pt x="18288" y="79248"/>
                </a:cubicBezTo>
                <a:cubicBezTo>
                  <a:pt x="23813" y="79820"/>
                  <a:pt x="30861" y="80099"/>
                  <a:pt x="33147" y="74676"/>
                </a:cubicBezTo>
                <a:cubicBezTo>
                  <a:pt x="35433" y="69253"/>
                  <a:pt x="31623" y="54585"/>
                  <a:pt x="32004" y="46711"/>
                </a:cubicBezTo>
                <a:cubicBezTo>
                  <a:pt x="32385" y="38837"/>
                  <a:pt x="33401" y="32195"/>
                  <a:pt x="35433" y="27432"/>
                </a:cubicBezTo>
                <a:cubicBezTo>
                  <a:pt x="37465" y="22670"/>
                  <a:pt x="39434" y="19558"/>
                  <a:pt x="44196" y="18136"/>
                </a:cubicBezTo>
                <a:cubicBezTo>
                  <a:pt x="48959" y="16714"/>
                  <a:pt x="56896" y="18263"/>
                  <a:pt x="64008" y="18898"/>
                </a:cubicBezTo>
                <a:cubicBezTo>
                  <a:pt x="71120" y="19533"/>
                  <a:pt x="81788" y="22302"/>
                  <a:pt x="86868" y="21946"/>
                </a:cubicBezTo>
                <a:cubicBezTo>
                  <a:pt x="91948" y="21590"/>
                  <a:pt x="92964" y="19152"/>
                  <a:pt x="94488" y="16764"/>
                </a:cubicBezTo>
                <a:cubicBezTo>
                  <a:pt x="96012" y="14376"/>
                  <a:pt x="96266" y="10414"/>
                  <a:pt x="96012" y="7620"/>
                </a:cubicBezTo>
                <a:cubicBezTo>
                  <a:pt x="95758" y="4826"/>
                  <a:pt x="93472" y="1270"/>
                  <a:pt x="92964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15" name="Google Shape;215;p34"/>
          <p:cNvSpPr/>
          <p:nvPr/>
        </p:nvSpPr>
        <p:spPr>
          <a:xfrm>
            <a:off x="4481925" y="2634823"/>
            <a:ext cx="4821184" cy="2676176"/>
          </a:xfrm>
          <a:custGeom>
            <a:rect b="b" l="l" r="r" t="t"/>
            <a:pathLst>
              <a:path extrusionOk="0" h="124778" w="224790">
                <a:moveTo>
                  <a:pt x="0" y="123254"/>
                </a:moveTo>
                <a:cubicBezTo>
                  <a:pt x="2032" y="120460"/>
                  <a:pt x="4572" y="111443"/>
                  <a:pt x="12192" y="106490"/>
                </a:cubicBezTo>
                <a:cubicBezTo>
                  <a:pt x="19812" y="101537"/>
                  <a:pt x="31496" y="94679"/>
                  <a:pt x="45720" y="93536"/>
                </a:cubicBezTo>
                <a:cubicBezTo>
                  <a:pt x="59944" y="92393"/>
                  <a:pt x="81534" y="95314"/>
                  <a:pt x="97536" y="99632"/>
                </a:cubicBezTo>
                <a:cubicBezTo>
                  <a:pt x="113538" y="103950"/>
                  <a:pt x="129413" y="115253"/>
                  <a:pt x="141732" y="119444"/>
                </a:cubicBezTo>
                <a:cubicBezTo>
                  <a:pt x="154051" y="123635"/>
                  <a:pt x="160274" y="124778"/>
                  <a:pt x="171450" y="124778"/>
                </a:cubicBezTo>
                <a:cubicBezTo>
                  <a:pt x="182626" y="124778"/>
                  <a:pt x="200660" y="123254"/>
                  <a:pt x="208788" y="119444"/>
                </a:cubicBezTo>
                <a:cubicBezTo>
                  <a:pt x="216916" y="115634"/>
                  <a:pt x="218567" y="110300"/>
                  <a:pt x="220218" y="101918"/>
                </a:cubicBezTo>
                <a:cubicBezTo>
                  <a:pt x="221869" y="93536"/>
                  <a:pt x="221615" y="78931"/>
                  <a:pt x="218694" y="69152"/>
                </a:cubicBezTo>
                <a:cubicBezTo>
                  <a:pt x="215773" y="59373"/>
                  <a:pt x="206629" y="52134"/>
                  <a:pt x="202692" y="43244"/>
                </a:cubicBezTo>
                <a:cubicBezTo>
                  <a:pt x="198755" y="34354"/>
                  <a:pt x="195072" y="22797"/>
                  <a:pt x="195072" y="15812"/>
                </a:cubicBezTo>
                <a:cubicBezTo>
                  <a:pt x="195072" y="8827"/>
                  <a:pt x="199009" y="3747"/>
                  <a:pt x="202692" y="1334"/>
                </a:cubicBezTo>
                <a:cubicBezTo>
                  <a:pt x="206375" y="-1079"/>
                  <a:pt x="213487" y="445"/>
                  <a:pt x="217170" y="1334"/>
                </a:cubicBezTo>
                <a:cubicBezTo>
                  <a:pt x="220853" y="2223"/>
                  <a:pt x="223520" y="5779"/>
                  <a:pt x="224790" y="666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subTitle"/>
          </p:nvPr>
        </p:nvSpPr>
        <p:spPr>
          <a:xfrm>
            <a:off x="93770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2" type="subTitle"/>
          </p:nvPr>
        </p:nvSpPr>
        <p:spPr>
          <a:xfrm>
            <a:off x="3484425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3" type="subTitle"/>
          </p:nvPr>
        </p:nvSpPr>
        <p:spPr>
          <a:xfrm>
            <a:off x="603115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4" type="subTitle"/>
          </p:nvPr>
        </p:nvSpPr>
        <p:spPr>
          <a:xfrm>
            <a:off x="93770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5" type="subTitle"/>
          </p:nvPr>
        </p:nvSpPr>
        <p:spPr>
          <a:xfrm>
            <a:off x="3484422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35"/>
          <p:cNvSpPr txBox="1"/>
          <p:nvPr>
            <p:ph idx="6" type="subTitle"/>
          </p:nvPr>
        </p:nvSpPr>
        <p:spPr>
          <a:xfrm>
            <a:off x="603115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35"/>
          <p:cNvSpPr/>
          <p:nvPr/>
        </p:nvSpPr>
        <p:spPr>
          <a:xfrm>
            <a:off x="6029325" y="4580563"/>
            <a:ext cx="3333750" cy="677225"/>
          </a:xfrm>
          <a:custGeom>
            <a:rect b="b" l="l" r="r" t="t"/>
            <a:pathLst>
              <a:path extrusionOk="0" h="27089" w="133350">
                <a:moveTo>
                  <a:pt x="0" y="27089"/>
                </a:moveTo>
                <a:cubicBezTo>
                  <a:pt x="572" y="24803"/>
                  <a:pt x="635" y="17056"/>
                  <a:pt x="3429" y="13373"/>
                </a:cubicBezTo>
                <a:cubicBezTo>
                  <a:pt x="6223" y="9690"/>
                  <a:pt x="9843" y="6325"/>
                  <a:pt x="16764" y="4991"/>
                </a:cubicBezTo>
                <a:cubicBezTo>
                  <a:pt x="23686" y="3658"/>
                  <a:pt x="34417" y="4293"/>
                  <a:pt x="44958" y="5372"/>
                </a:cubicBezTo>
                <a:cubicBezTo>
                  <a:pt x="55499" y="6452"/>
                  <a:pt x="71184" y="11913"/>
                  <a:pt x="80010" y="11468"/>
                </a:cubicBezTo>
                <a:cubicBezTo>
                  <a:pt x="88837" y="11024"/>
                  <a:pt x="92456" y="4610"/>
                  <a:pt x="97917" y="2705"/>
                </a:cubicBezTo>
                <a:cubicBezTo>
                  <a:pt x="103378" y="800"/>
                  <a:pt x="108204" y="-216"/>
                  <a:pt x="112776" y="38"/>
                </a:cubicBezTo>
                <a:cubicBezTo>
                  <a:pt x="117348" y="292"/>
                  <a:pt x="121920" y="1499"/>
                  <a:pt x="125349" y="4229"/>
                </a:cubicBezTo>
                <a:cubicBezTo>
                  <a:pt x="128778" y="6960"/>
                  <a:pt x="132017" y="14389"/>
                  <a:pt x="133350" y="1642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27" name="Google Shape;227;p35"/>
          <p:cNvSpPr/>
          <p:nvPr/>
        </p:nvSpPr>
        <p:spPr>
          <a:xfrm>
            <a:off x="-295275" y="228264"/>
            <a:ext cx="942975" cy="3562675"/>
          </a:xfrm>
          <a:custGeom>
            <a:rect b="b" l="l" r="r" t="t"/>
            <a:pathLst>
              <a:path extrusionOk="0" h="142507" w="37719">
                <a:moveTo>
                  <a:pt x="8382" y="142507"/>
                </a:moveTo>
                <a:cubicBezTo>
                  <a:pt x="11049" y="140856"/>
                  <a:pt x="20447" y="138570"/>
                  <a:pt x="24384" y="132601"/>
                </a:cubicBezTo>
                <a:cubicBezTo>
                  <a:pt x="28321" y="126632"/>
                  <a:pt x="30988" y="116853"/>
                  <a:pt x="32004" y="106693"/>
                </a:cubicBezTo>
                <a:cubicBezTo>
                  <a:pt x="33020" y="96533"/>
                  <a:pt x="31369" y="81865"/>
                  <a:pt x="30480" y="71641"/>
                </a:cubicBezTo>
                <a:cubicBezTo>
                  <a:pt x="29591" y="61418"/>
                  <a:pt x="26035" y="52210"/>
                  <a:pt x="26670" y="45352"/>
                </a:cubicBezTo>
                <a:cubicBezTo>
                  <a:pt x="27305" y="38494"/>
                  <a:pt x="32449" y="34748"/>
                  <a:pt x="34290" y="30493"/>
                </a:cubicBezTo>
                <a:cubicBezTo>
                  <a:pt x="36132" y="26239"/>
                  <a:pt x="37719" y="23572"/>
                  <a:pt x="37719" y="19825"/>
                </a:cubicBezTo>
                <a:cubicBezTo>
                  <a:pt x="37719" y="16079"/>
                  <a:pt x="37656" y="11316"/>
                  <a:pt x="34290" y="8014"/>
                </a:cubicBezTo>
                <a:cubicBezTo>
                  <a:pt x="30925" y="4712"/>
                  <a:pt x="23241" y="331"/>
                  <a:pt x="17526" y="13"/>
                </a:cubicBezTo>
                <a:cubicBezTo>
                  <a:pt x="11811" y="-304"/>
                  <a:pt x="2921" y="5093"/>
                  <a:pt x="0" y="610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1899592" y="2010124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2" type="subTitle"/>
          </p:nvPr>
        </p:nvSpPr>
        <p:spPr>
          <a:xfrm>
            <a:off x="5431169" y="20101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3" type="subTitle"/>
          </p:nvPr>
        </p:nvSpPr>
        <p:spPr>
          <a:xfrm>
            <a:off x="1899592" y="3443529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4" type="subTitle"/>
          </p:nvPr>
        </p:nvSpPr>
        <p:spPr>
          <a:xfrm>
            <a:off x="5431169" y="34435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5" type="subTitle"/>
          </p:nvPr>
        </p:nvSpPr>
        <p:spPr>
          <a:xfrm>
            <a:off x="1899592" y="1778725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6" type="subTitle"/>
          </p:nvPr>
        </p:nvSpPr>
        <p:spPr>
          <a:xfrm>
            <a:off x="5431167" y="177872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7" type="subTitle"/>
          </p:nvPr>
        </p:nvSpPr>
        <p:spPr>
          <a:xfrm>
            <a:off x="1899592" y="3212180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36"/>
          <p:cNvSpPr txBox="1"/>
          <p:nvPr>
            <p:ph idx="8" type="subTitle"/>
          </p:nvPr>
        </p:nvSpPr>
        <p:spPr>
          <a:xfrm>
            <a:off x="5431167" y="321217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36"/>
          <p:cNvSpPr/>
          <p:nvPr/>
        </p:nvSpPr>
        <p:spPr>
          <a:xfrm>
            <a:off x="109195" y="3703800"/>
            <a:ext cx="1869725" cy="1702600"/>
          </a:xfrm>
          <a:custGeom>
            <a:rect b="b" l="l" r="r" t="t"/>
            <a:pathLst>
              <a:path extrusionOk="0" h="68104" w="74789">
                <a:moveTo>
                  <a:pt x="73862" y="68104"/>
                </a:moveTo>
                <a:cubicBezTo>
                  <a:pt x="73939" y="65865"/>
                  <a:pt x="75561" y="58606"/>
                  <a:pt x="74326" y="54668"/>
                </a:cubicBezTo>
                <a:cubicBezTo>
                  <a:pt x="73091" y="50730"/>
                  <a:pt x="72627" y="46638"/>
                  <a:pt x="66450" y="44476"/>
                </a:cubicBezTo>
                <a:cubicBezTo>
                  <a:pt x="60273" y="42314"/>
                  <a:pt x="45293" y="42854"/>
                  <a:pt x="37262" y="41696"/>
                </a:cubicBezTo>
                <a:cubicBezTo>
                  <a:pt x="29232" y="40538"/>
                  <a:pt x="21141" y="40657"/>
                  <a:pt x="18267" y="37527"/>
                </a:cubicBezTo>
                <a:cubicBezTo>
                  <a:pt x="15393" y="34397"/>
                  <a:pt x="20677" y="26940"/>
                  <a:pt x="20016" y="22917"/>
                </a:cubicBezTo>
                <a:cubicBezTo>
                  <a:pt x="19355" y="18895"/>
                  <a:pt x="17450" y="15050"/>
                  <a:pt x="14301" y="13392"/>
                </a:cubicBezTo>
                <a:cubicBezTo>
                  <a:pt x="11153" y="11735"/>
                  <a:pt x="3398" y="15204"/>
                  <a:pt x="1125" y="12972"/>
                </a:cubicBezTo>
                <a:cubicBezTo>
                  <a:pt x="-1148" y="10740"/>
                  <a:pt x="739" y="2162"/>
                  <a:pt x="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41" name="Google Shape;241;p36"/>
          <p:cNvSpPr/>
          <p:nvPr/>
        </p:nvSpPr>
        <p:spPr>
          <a:xfrm>
            <a:off x="7373243" y="-38100"/>
            <a:ext cx="2294625" cy="2194725"/>
          </a:xfrm>
          <a:custGeom>
            <a:rect b="b" l="l" r="r" t="t"/>
            <a:pathLst>
              <a:path extrusionOk="0" h="87789" w="91785">
                <a:moveTo>
                  <a:pt x="17109" y="0"/>
                </a:moveTo>
                <a:cubicBezTo>
                  <a:pt x="14315" y="1715"/>
                  <a:pt x="1679" y="6922"/>
                  <a:pt x="345" y="10287"/>
                </a:cubicBezTo>
                <a:cubicBezTo>
                  <a:pt x="-988" y="13653"/>
                  <a:pt x="2822" y="18288"/>
                  <a:pt x="9108" y="20193"/>
                </a:cubicBezTo>
                <a:cubicBezTo>
                  <a:pt x="15395" y="22098"/>
                  <a:pt x="32159" y="20638"/>
                  <a:pt x="38064" y="21717"/>
                </a:cubicBezTo>
                <a:cubicBezTo>
                  <a:pt x="43970" y="22797"/>
                  <a:pt x="43652" y="22860"/>
                  <a:pt x="44541" y="26670"/>
                </a:cubicBezTo>
                <a:cubicBezTo>
                  <a:pt x="45430" y="30480"/>
                  <a:pt x="42636" y="40577"/>
                  <a:pt x="43398" y="44577"/>
                </a:cubicBezTo>
                <a:cubicBezTo>
                  <a:pt x="44160" y="48578"/>
                  <a:pt x="47907" y="47879"/>
                  <a:pt x="49113" y="50673"/>
                </a:cubicBezTo>
                <a:cubicBezTo>
                  <a:pt x="50320" y="53467"/>
                  <a:pt x="50637" y="57023"/>
                  <a:pt x="50637" y="61341"/>
                </a:cubicBezTo>
                <a:cubicBezTo>
                  <a:pt x="50637" y="65659"/>
                  <a:pt x="48288" y="72517"/>
                  <a:pt x="49113" y="76581"/>
                </a:cubicBezTo>
                <a:cubicBezTo>
                  <a:pt x="49939" y="80645"/>
                  <a:pt x="51336" y="83884"/>
                  <a:pt x="55590" y="85725"/>
                </a:cubicBezTo>
                <a:cubicBezTo>
                  <a:pt x="59845" y="87567"/>
                  <a:pt x="68608" y="87948"/>
                  <a:pt x="74640" y="87630"/>
                </a:cubicBezTo>
                <a:cubicBezTo>
                  <a:pt x="80673" y="87313"/>
                  <a:pt x="88928" y="84455"/>
                  <a:pt x="91785" y="8382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719450" y="2012820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2" type="subTitle"/>
          </p:nvPr>
        </p:nvSpPr>
        <p:spPr>
          <a:xfrm>
            <a:off x="3387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3" type="subTitle"/>
          </p:nvPr>
        </p:nvSpPr>
        <p:spPr>
          <a:xfrm>
            <a:off x="719450" y="3751021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4" type="subTitle"/>
          </p:nvPr>
        </p:nvSpPr>
        <p:spPr>
          <a:xfrm>
            <a:off x="3387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7"/>
          <p:cNvSpPr txBox="1"/>
          <p:nvPr>
            <p:ph idx="5" type="subTitle"/>
          </p:nvPr>
        </p:nvSpPr>
        <p:spPr>
          <a:xfrm>
            <a:off x="6056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6" type="subTitle"/>
          </p:nvPr>
        </p:nvSpPr>
        <p:spPr>
          <a:xfrm>
            <a:off x="6056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7" type="subTitle"/>
          </p:nvPr>
        </p:nvSpPr>
        <p:spPr>
          <a:xfrm>
            <a:off x="719450" y="1618450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37"/>
          <p:cNvSpPr txBox="1"/>
          <p:nvPr>
            <p:ph idx="8" type="subTitle"/>
          </p:nvPr>
        </p:nvSpPr>
        <p:spPr>
          <a:xfrm>
            <a:off x="3387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4" name="Google Shape;254;p37"/>
          <p:cNvSpPr txBox="1"/>
          <p:nvPr>
            <p:ph idx="9" type="subTitle"/>
          </p:nvPr>
        </p:nvSpPr>
        <p:spPr>
          <a:xfrm>
            <a:off x="719450" y="3356677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37"/>
          <p:cNvSpPr txBox="1"/>
          <p:nvPr>
            <p:ph idx="13" type="subTitle"/>
          </p:nvPr>
        </p:nvSpPr>
        <p:spPr>
          <a:xfrm>
            <a:off x="3387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14" type="subTitle"/>
          </p:nvPr>
        </p:nvSpPr>
        <p:spPr>
          <a:xfrm>
            <a:off x="6056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37"/>
          <p:cNvSpPr txBox="1"/>
          <p:nvPr>
            <p:ph idx="15" type="subTitle"/>
          </p:nvPr>
        </p:nvSpPr>
        <p:spPr>
          <a:xfrm>
            <a:off x="6056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37"/>
          <p:cNvSpPr/>
          <p:nvPr/>
        </p:nvSpPr>
        <p:spPr>
          <a:xfrm>
            <a:off x="8353425" y="4234646"/>
            <a:ext cx="1009650" cy="1023150"/>
          </a:xfrm>
          <a:custGeom>
            <a:rect b="b" l="l" r="r" t="t"/>
            <a:pathLst>
              <a:path extrusionOk="0" h="40926" w="40386">
                <a:moveTo>
                  <a:pt x="0" y="40926"/>
                </a:moveTo>
                <a:cubicBezTo>
                  <a:pt x="1080" y="39148"/>
                  <a:pt x="5842" y="34322"/>
                  <a:pt x="6477" y="30258"/>
                </a:cubicBezTo>
                <a:cubicBezTo>
                  <a:pt x="7112" y="26194"/>
                  <a:pt x="3747" y="20631"/>
                  <a:pt x="3810" y="16542"/>
                </a:cubicBezTo>
                <a:cubicBezTo>
                  <a:pt x="3874" y="12453"/>
                  <a:pt x="4572" y="8478"/>
                  <a:pt x="6858" y="5722"/>
                </a:cubicBezTo>
                <a:cubicBezTo>
                  <a:pt x="9144" y="2966"/>
                  <a:pt x="13589" y="134"/>
                  <a:pt x="17526" y="7"/>
                </a:cubicBezTo>
                <a:cubicBezTo>
                  <a:pt x="21463" y="-120"/>
                  <a:pt x="26670" y="1442"/>
                  <a:pt x="30480" y="4960"/>
                </a:cubicBezTo>
                <a:cubicBezTo>
                  <a:pt x="34290" y="8478"/>
                  <a:pt x="38735" y="18422"/>
                  <a:pt x="40386" y="2111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59" name="Google Shape;259;p37"/>
          <p:cNvSpPr/>
          <p:nvPr/>
        </p:nvSpPr>
        <p:spPr>
          <a:xfrm>
            <a:off x="-228600" y="-114300"/>
            <a:ext cx="1678175" cy="1394425"/>
          </a:xfrm>
          <a:custGeom>
            <a:rect b="b" l="l" r="r" t="t"/>
            <a:pathLst>
              <a:path extrusionOk="0" h="55777" w="67127">
                <a:moveTo>
                  <a:pt x="0" y="36195"/>
                </a:moveTo>
                <a:cubicBezTo>
                  <a:pt x="1905" y="39053"/>
                  <a:pt x="6922" y="50229"/>
                  <a:pt x="11430" y="53340"/>
                </a:cubicBezTo>
                <a:cubicBezTo>
                  <a:pt x="15939" y="56452"/>
                  <a:pt x="23432" y="56134"/>
                  <a:pt x="27051" y="54864"/>
                </a:cubicBezTo>
                <a:cubicBezTo>
                  <a:pt x="30671" y="53594"/>
                  <a:pt x="32449" y="50635"/>
                  <a:pt x="33147" y="45720"/>
                </a:cubicBezTo>
                <a:cubicBezTo>
                  <a:pt x="33846" y="40805"/>
                  <a:pt x="29718" y="29782"/>
                  <a:pt x="31242" y="25375"/>
                </a:cubicBezTo>
                <a:cubicBezTo>
                  <a:pt x="32766" y="20968"/>
                  <a:pt x="38418" y="20016"/>
                  <a:pt x="42291" y="19279"/>
                </a:cubicBezTo>
                <a:cubicBezTo>
                  <a:pt x="46165" y="18542"/>
                  <a:pt x="51181" y="20803"/>
                  <a:pt x="54483" y="20955"/>
                </a:cubicBezTo>
                <a:cubicBezTo>
                  <a:pt x="57785" y="21107"/>
                  <a:pt x="60135" y="21019"/>
                  <a:pt x="62103" y="20193"/>
                </a:cubicBezTo>
                <a:cubicBezTo>
                  <a:pt x="64072" y="19368"/>
                  <a:pt x="65596" y="18504"/>
                  <a:pt x="66294" y="16002"/>
                </a:cubicBezTo>
                <a:cubicBezTo>
                  <a:pt x="66993" y="13500"/>
                  <a:pt x="67755" y="7849"/>
                  <a:pt x="66294" y="5182"/>
                </a:cubicBezTo>
                <a:cubicBezTo>
                  <a:pt x="64834" y="2515"/>
                  <a:pt x="58992" y="864"/>
                  <a:pt x="5753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3652650" y="690925"/>
            <a:ext cx="472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1" type="subTitle"/>
          </p:nvPr>
        </p:nvSpPr>
        <p:spPr>
          <a:xfrm>
            <a:off x="3652650" y="1820231"/>
            <a:ext cx="472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/>
        </p:nvSpPr>
        <p:spPr>
          <a:xfrm>
            <a:off x="3653224" y="3578266"/>
            <a:ext cx="4727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-232950" y="-102500"/>
            <a:ext cx="3699225" cy="1618625"/>
          </a:xfrm>
          <a:custGeom>
            <a:rect b="b" l="l" r="r" t="t"/>
            <a:pathLst>
              <a:path extrusionOk="0" h="64745" w="147969">
                <a:moveTo>
                  <a:pt x="0" y="52553"/>
                </a:moveTo>
                <a:cubicBezTo>
                  <a:pt x="2423" y="54417"/>
                  <a:pt x="7206" y="62493"/>
                  <a:pt x="14536" y="63735"/>
                </a:cubicBezTo>
                <a:cubicBezTo>
                  <a:pt x="21866" y="64978"/>
                  <a:pt x="37334" y="65972"/>
                  <a:pt x="43981" y="60008"/>
                </a:cubicBezTo>
                <a:cubicBezTo>
                  <a:pt x="50628" y="54045"/>
                  <a:pt x="47460" y="34725"/>
                  <a:pt x="54417" y="27954"/>
                </a:cubicBezTo>
                <a:cubicBezTo>
                  <a:pt x="61374" y="21183"/>
                  <a:pt x="74544" y="20064"/>
                  <a:pt x="85725" y="19381"/>
                </a:cubicBezTo>
                <a:cubicBezTo>
                  <a:pt x="96907" y="18698"/>
                  <a:pt x="112126" y="23792"/>
                  <a:pt x="121506" y="23854"/>
                </a:cubicBezTo>
                <a:cubicBezTo>
                  <a:pt x="130886" y="23916"/>
                  <a:pt x="137967" y="22922"/>
                  <a:pt x="142005" y="19754"/>
                </a:cubicBezTo>
                <a:cubicBezTo>
                  <a:pt x="146043" y="16586"/>
                  <a:pt x="144739" y="8137"/>
                  <a:pt x="145733" y="4845"/>
                </a:cubicBezTo>
                <a:cubicBezTo>
                  <a:pt x="146727" y="1553"/>
                  <a:pt x="147596" y="808"/>
                  <a:pt x="14796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67" name="Google Shape;267;p38"/>
          <p:cNvSpPr/>
          <p:nvPr/>
        </p:nvSpPr>
        <p:spPr>
          <a:xfrm>
            <a:off x="-391350" y="3923081"/>
            <a:ext cx="1520375" cy="1298700"/>
          </a:xfrm>
          <a:custGeom>
            <a:rect b="b" l="l" r="r" t="t"/>
            <a:pathLst>
              <a:path extrusionOk="0" h="51948" w="60815">
                <a:moveTo>
                  <a:pt x="42117" y="51948"/>
                </a:moveTo>
                <a:cubicBezTo>
                  <a:pt x="44105" y="50830"/>
                  <a:pt x="50938" y="49463"/>
                  <a:pt x="54044" y="45239"/>
                </a:cubicBezTo>
                <a:cubicBezTo>
                  <a:pt x="57150" y="41015"/>
                  <a:pt x="61002" y="32567"/>
                  <a:pt x="60753" y="26603"/>
                </a:cubicBezTo>
                <a:cubicBezTo>
                  <a:pt x="60505" y="20640"/>
                  <a:pt x="57895" y="13869"/>
                  <a:pt x="52553" y="9458"/>
                </a:cubicBezTo>
                <a:cubicBezTo>
                  <a:pt x="47211" y="5048"/>
                  <a:pt x="35967" y="699"/>
                  <a:pt x="28699" y="140"/>
                </a:cubicBezTo>
                <a:cubicBezTo>
                  <a:pt x="21431" y="-419"/>
                  <a:pt x="13728" y="3309"/>
                  <a:pt x="8945" y="6104"/>
                </a:cubicBezTo>
                <a:cubicBezTo>
                  <a:pt x="4162" y="8899"/>
                  <a:pt x="1491" y="15111"/>
                  <a:pt x="0" y="169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68" name="Google Shape;268;p38"/>
          <p:cNvSpPr/>
          <p:nvPr/>
        </p:nvSpPr>
        <p:spPr>
          <a:xfrm>
            <a:off x="8037113" y="-124850"/>
            <a:ext cx="1495150" cy="2414300"/>
          </a:xfrm>
          <a:custGeom>
            <a:rect b="b" l="l" r="r" t="t"/>
            <a:pathLst>
              <a:path extrusionOk="0" h="96572" w="59806">
                <a:moveTo>
                  <a:pt x="3526" y="0"/>
                </a:moveTo>
                <a:cubicBezTo>
                  <a:pt x="3029" y="3354"/>
                  <a:pt x="-1319" y="15281"/>
                  <a:pt x="544" y="20126"/>
                </a:cubicBezTo>
                <a:cubicBezTo>
                  <a:pt x="2408" y="24971"/>
                  <a:pt x="11787" y="23109"/>
                  <a:pt x="14707" y="29072"/>
                </a:cubicBezTo>
                <a:cubicBezTo>
                  <a:pt x="17627" y="35036"/>
                  <a:pt x="17503" y="45471"/>
                  <a:pt x="18062" y="55907"/>
                </a:cubicBezTo>
                <a:cubicBezTo>
                  <a:pt x="18621" y="66343"/>
                  <a:pt x="14521" y="85041"/>
                  <a:pt x="18062" y="91688"/>
                </a:cubicBezTo>
                <a:cubicBezTo>
                  <a:pt x="21603" y="98335"/>
                  <a:pt x="32349" y="96347"/>
                  <a:pt x="39306" y="95788"/>
                </a:cubicBezTo>
                <a:cubicBezTo>
                  <a:pt x="46263" y="95229"/>
                  <a:pt x="56389" y="89576"/>
                  <a:pt x="59806" y="8833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/>
          <p:nvPr/>
        </p:nvSpPr>
        <p:spPr>
          <a:xfrm>
            <a:off x="-814200" y="-521800"/>
            <a:ext cx="3054850" cy="3552525"/>
          </a:xfrm>
          <a:custGeom>
            <a:rect b="b" l="l" r="r" t="t"/>
            <a:pathLst>
              <a:path extrusionOk="0" h="142101" w="122194">
                <a:moveTo>
                  <a:pt x="0" y="103616"/>
                </a:moveTo>
                <a:cubicBezTo>
                  <a:pt x="3007" y="109331"/>
                  <a:pt x="9095" y="132315"/>
                  <a:pt x="18040" y="137906"/>
                </a:cubicBezTo>
                <a:cubicBezTo>
                  <a:pt x="26985" y="143497"/>
                  <a:pt x="46740" y="143745"/>
                  <a:pt x="53672" y="137160"/>
                </a:cubicBezTo>
                <a:cubicBezTo>
                  <a:pt x="60605" y="130575"/>
                  <a:pt x="60256" y="112934"/>
                  <a:pt x="59635" y="98398"/>
                </a:cubicBezTo>
                <a:cubicBezTo>
                  <a:pt x="59014" y="83862"/>
                  <a:pt x="48642" y="60256"/>
                  <a:pt x="49945" y="49944"/>
                </a:cubicBezTo>
                <a:cubicBezTo>
                  <a:pt x="51248" y="39632"/>
                  <a:pt x="57888" y="37768"/>
                  <a:pt x="67454" y="36526"/>
                </a:cubicBezTo>
                <a:cubicBezTo>
                  <a:pt x="77020" y="35284"/>
                  <a:pt x="98334" y="43732"/>
                  <a:pt x="107343" y="42490"/>
                </a:cubicBezTo>
                <a:cubicBezTo>
                  <a:pt x="116352" y="41248"/>
                  <a:pt x="119642" y="34290"/>
                  <a:pt x="121506" y="29072"/>
                </a:cubicBezTo>
                <a:cubicBezTo>
                  <a:pt x="123370" y="23854"/>
                  <a:pt x="121134" y="16027"/>
                  <a:pt x="118525" y="11182"/>
                </a:cubicBezTo>
                <a:cubicBezTo>
                  <a:pt x="115916" y="6337"/>
                  <a:pt x="107964" y="1864"/>
                  <a:pt x="10585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3" name="Google Shape;273;p39"/>
          <p:cNvSpPr/>
          <p:nvPr/>
        </p:nvSpPr>
        <p:spPr>
          <a:xfrm>
            <a:off x="7854653" y="3313152"/>
            <a:ext cx="1813650" cy="2389425"/>
          </a:xfrm>
          <a:custGeom>
            <a:rect b="b" l="l" r="r" t="t"/>
            <a:pathLst>
              <a:path extrusionOk="0" h="95577" w="72546">
                <a:moveTo>
                  <a:pt x="26478" y="95577"/>
                </a:moveTo>
                <a:cubicBezTo>
                  <a:pt x="22502" y="92720"/>
                  <a:pt x="6351" y="84520"/>
                  <a:pt x="2624" y="78432"/>
                </a:cubicBezTo>
                <a:cubicBezTo>
                  <a:pt x="-1103" y="72344"/>
                  <a:pt x="-1078" y="63524"/>
                  <a:pt x="4115" y="59051"/>
                </a:cubicBezTo>
                <a:cubicBezTo>
                  <a:pt x="9308" y="54578"/>
                  <a:pt x="30205" y="59050"/>
                  <a:pt x="33783" y="51596"/>
                </a:cubicBezTo>
                <a:cubicBezTo>
                  <a:pt x="37361" y="44142"/>
                  <a:pt x="23720" y="22898"/>
                  <a:pt x="25583" y="14325"/>
                </a:cubicBezTo>
                <a:cubicBezTo>
                  <a:pt x="27447" y="5753"/>
                  <a:pt x="37858" y="1031"/>
                  <a:pt x="44964" y="161"/>
                </a:cubicBezTo>
                <a:cubicBezTo>
                  <a:pt x="52071" y="-709"/>
                  <a:pt x="63625" y="1901"/>
                  <a:pt x="68222" y="9107"/>
                </a:cubicBezTo>
                <a:cubicBezTo>
                  <a:pt x="72819" y="16313"/>
                  <a:pt x="71825" y="37682"/>
                  <a:pt x="72546" y="433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/>
          <p:nvPr/>
        </p:nvSpPr>
        <p:spPr>
          <a:xfrm>
            <a:off x="354075" y="3468594"/>
            <a:ext cx="9112950" cy="2146800"/>
          </a:xfrm>
          <a:custGeom>
            <a:rect b="b" l="l" r="r" t="t"/>
            <a:pathLst>
              <a:path extrusionOk="0" h="85872" w="364518">
                <a:moveTo>
                  <a:pt x="0" y="76687"/>
                </a:moveTo>
                <a:cubicBezTo>
                  <a:pt x="3230" y="73333"/>
                  <a:pt x="5840" y="62151"/>
                  <a:pt x="19382" y="56560"/>
                </a:cubicBezTo>
                <a:cubicBezTo>
                  <a:pt x="32924" y="50969"/>
                  <a:pt x="61126" y="42769"/>
                  <a:pt x="81253" y="43142"/>
                </a:cubicBezTo>
                <a:cubicBezTo>
                  <a:pt x="101380" y="43515"/>
                  <a:pt x="120015" y="51839"/>
                  <a:pt x="140142" y="58796"/>
                </a:cubicBezTo>
                <a:cubicBezTo>
                  <a:pt x="160269" y="65753"/>
                  <a:pt x="182508" y="81904"/>
                  <a:pt x="202013" y="84886"/>
                </a:cubicBezTo>
                <a:cubicBezTo>
                  <a:pt x="221519" y="87868"/>
                  <a:pt x="243881" y="82775"/>
                  <a:pt x="257175" y="76687"/>
                </a:cubicBezTo>
                <a:cubicBezTo>
                  <a:pt x="270469" y="70599"/>
                  <a:pt x="274072" y="55069"/>
                  <a:pt x="281775" y="48360"/>
                </a:cubicBezTo>
                <a:cubicBezTo>
                  <a:pt x="289478" y="41651"/>
                  <a:pt x="295317" y="36930"/>
                  <a:pt x="303392" y="36433"/>
                </a:cubicBezTo>
                <a:cubicBezTo>
                  <a:pt x="311468" y="35936"/>
                  <a:pt x="325507" y="46745"/>
                  <a:pt x="330228" y="45378"/>
                </a:cubicBezTo>
                <a:cubicBezTo>
                  <a:pt x="334949" y="44011"/>
                  <a:pt x="332216" y="34445"/>
                  <a:pt x="331719" y="28233"/>
                </a:cubicBezTo>
                <a:cubicBezTo>
                  <a:pt x="331222" y="22021"/>
                  <a:pt x="326376" y="12704"/>
                  <a:pt x="327246" y="8107"/>
                </a:cubicBezTo>
                <a:cubicBezTo>
                  <a:pt x="328116" y="3510"/>
                  <a:pt x="332589" y="1398"/>
                  <a:pt x="336937" y="652"/>
                </a:cubicBezTo>
                <a:cubicBezTo>
                  <a:pt x="341285" y="-93"/>
                  <a:pt x="348739" y="-466"/>
                  <a:pt x="353336" y="3634"/>
                </a:cubicBezTo>
                <a:cubicBezTo>
                  <a:pt x="357933" y="7734"/>
                  <a:pt x="362654" y="21649"/>
                  <a:pt x="364518" y="252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8" name="Google Shape;278;p40"/>
          <p:cNvSpPr/>
          <p:nvPr/>
        </p:nvSpPr>
        <p:spPr>
          <a:xfrm flipH="1">
            <a:off x="7566150" y="-503175"/>
            <a:ext cx="2458375" cy="1650075"/>
          </a:xfrm>
          <a:custGeom>
            <a:rect b="b" l="l" r="r" t="t"/>
            <a:pathLst>
              <a:path extrusionOk="0" h="66003" w="98335">
                <a:moveTo>
                  <a:pt x="0" y="49199"/>
                </a:moveTo>
                <a:cubicBezTo>
                  <a:pt x="4349" y="51684"/>
                  <a:pt x="16897" y="61748"/>
                  <a:pt x="26091" y="64108"/>
                </a:cubicBezTo>
                <a:cubicBezTo>
                  <a:pt x="35285" y="66469"/>
                  <a:pt x="48827" y="66965"/>
                  <a:pt x="55163" y="63362"/>
                </a:cubicBezTo>
                <a:cubicBezTo>
                  <a:pt x="61499" y="59759"/>
                  <a:pt x="59014" y="46714"/>
                  <a:pt x="64108" y="42490"/>
                </a:cubicBezTo>
                <a:cubicBezTo>
                  <a:pt x="69202" y="38266"/>
                  <a:pt x="80383" y="39384"/>
                  <a:pt x="85725" y="38017"/>
                </a:cubicBezTo>
                <a:cubicBezTo>
                  <a:pt x="91067" y="36650"/>
                  <a:pt x="94173" y="37396"/>
                  <a:pt x="96161" y="34290"/>
                </a:cubicBezTo>
                <a:cubicBezTo>
                  <a:pt x="98149" y="31184"/>
                  <a:pt x="98770" y="24476"/>
                  <a:pt x="97652" y="19382"/>
                </a:cubicBezTo>
                <a:cubicBezTo>
                  <a:pt x="96534" y="14288"/>
                  <a:pt x="92807" y="6957"/>
                  <a:pt x="89453" y="3727"/>
                </a:cubicBezTo>
                <a:cubicBezTo>
                  <a:pt x="86099" y="497"/>
                  <a:pt x="79514" y="621"/>
                  <a:pt x="775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type="ctrTitle"/>
          </p:nvPr>
        </p:nvSpPr>
        <p:spPr>
          <a:xfrm>
            <a:off x="825050" y="994204"/>
            <a:ext cx="5435100" cy="22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825050" y="3040806"/>
            <a:ext cx="5435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42"/>
          <p:cNvSpPr/>
          <p:nvPr/>
        </p:nvSpPr>
        <p:spPr>
          <a:xfrm>
            <a:off x="6484722" y="-74550"/>
            <a:ext cx="3028875" cy="1500200"/>
          </a:xfrm>
          <a:custGeom>
            <a:rect b="b" l="l" r="r" t="t"/>
            <a:pathLst>
              <a:path extrusionOk="0" h="60008" w="121155">
                <a:moveTo>
                  <a:pt x="3749" y="0"/>
                </a:moveTo>
                <a:cubicBezTo>
                  <a:pt x="3190" y="3702"/>
                  <a:pt x="-1344" y="16437"/>
                  <a:pt x="395" y="22214"/>
                </a:cubicBezTo>
                <a:cubicBezTo>
                  <a:pt x="2135" y="27991"/>
                  <a:pt x="6670" y="32464"/>
                  <a:pt x="14186" y="34663"/>
                </a:cubicBezTo>
                <a:cubicBezTo>
                  <a:pt x="21703" y="36862"/>
                  <a:pt x="34064" y="36588"/>
                  <a:pt x="45494" y="35408"/>
                </a:cubicBezTo>
                <a:cubicBezTo>
                  <a:pt x="56924" y="34228"/>
                  <a:pt x="72579" y="28115"/>
                  <a:pt x="82766" y="27581"/>
                </a:cubicBezTo>
                <a:cubicBezTo>
                  <a:pt x="92954" y="27047"/>
                  <a:pt x="100221" y="26799"/>
                  <a:pt x="106619" y="32203"/>
                </a:cubicBezTo>
                <a:cubicBezTo>
                  <a:pt x="113017" y="37608"/>
                  <a:pt x="118732" y="55374"/>
                  <a:pt x="121155" y="6000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88" name="Google Shape;288;p42"/>
          <p:cNvSpPr/>
          <p:nvPr/>
        </p:nvSpPr>
        <p:spPr>
          <a:xfrm>
            <a:off x="-792025" y="3581993"/>
            <a:ext cx="3997375" cy="1679550"/>
          </a:xfrm>
          <a:custGeom>
            <a:rect b="b" l="l" r="r" t="t"/>
            <a:pathLst>
              <a:path extrusionOk="0" h="67182" w="159895">
                <a:moveTo>
                  <a:pt x="0" y="32967"/>
                </a:moveTo>
                <a:cubicBezTo>
                  <a:pt x="1180" y="29985"/>
                  <a:pt x="3292" y="20282"/>
                  <a:pt x="7081" y="15076"/>
                </a:cubicBezTo>
                <a:cubicBezTo>
                  <a:pt x="10870" y="9870"/>
                  <a:pt x="15156" y="3907"/>
                  <a:pt x="22735" y="1733"/>
                </a:cubicBezTo>
                <a:cubicBezTo>
                  <a:pt x="30314" y="-441"/>
                  <a:pt x="43608" y="-814"/>
                  <a:pt x="52553" y="2031"/>
                </a:cubicBezTo>
                <a:cubicBezTo>
                  <a:pt x="61498" y="4876"/>
                  <a:pt x="70444" y="10280"/>
                  <a:pt x="76407" y="18803"/>
                </a:cubicBezTo>
                <a:cubicBezTo>
                  <a:pt x="82371" y="27326"/>
                  <a:pt x="83862" y="46645"/>
                  <a:pt x="88334" y="53168"/>
                </a:cubicBezTo>
                <a:cubicBezTo>
                  <a:pt x="92807" y="59691"/>
                  <a:pt x="96844" y="59206"/>
                  <a:pt x="103242" y="57939"/>
                </a:cubicBezTo>
                <a:cubicBezTo>
                  <a:pt x="109640" y="56672"/>
                  <a:pt x="119021" y="47067"/>
                  <a:pt x="126724" y="45564"/>
                </a:cubicBezTo>
                <a:cubicBezTo>
                  <a:pt x="134427" y="44061"/>
                  <a:pt x="143931" y="45316"/>
                  <a:pt x="149459" y="48919"/>
                </a:cubicBezTo>
                <a:cubicBezTo>
                  <a:pt x="154988" y="52522"/>
                  <a:pt x="158156" y="64138"/>
                  <a:pt x="159895" y="6718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 txBox="1"/>
          <p:nvPr>
            <p:ph type="title"/>
          </p:nvPr>
        </p:nvSpPr>
        <p:spPr>
          <a:xfrm>
            <a:off x="48602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43"/>
          <p:cNvSpPr txBox="1"/>
          <p:nvPr>
            <p:ph hasCustomPrompt="1" idx="2" type="title"/>
          </p:nvPr>
        </p:nvSpPr>
        <p:spPr>
          <a:xfrm>
            <a:off x="4725050" y="673597"/>
            <a:ext cx="13005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7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43"/>
          <p:cNvSpPr txBox="1"/>
          <p:nvPr>
            <p:ph idx="1" type="subTitle"/>
          </p:nvPr>
        </p:nvSpPr>
        <p:spPr>
          <a:xfrm>
            <a:off x="4860244" y="3567503"/>
            <a:ext cx="2833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3"/>
          <p:cNvSpPr/>
          <p:nvPr/>
        </p:nvSpPr>
        <p:spPr>
          <a:xfrm flipH="1" rot="10800000">
            <a:off x="-796425" y="3112060"/>
            <a:ext cx="3619250" cy="2300600"/>
          </a:xfrm>
          <a:custGeom>
            <a:rect b="b" l="l" r="r" t="t"/>
            <a:pathLst>
              <a:path extrusionOk="0" h="92024" w="144770">
                <a:moveTo>
                  <a:pt x="0" y="72680"/>
                </a:moveTo>
                <a:cubicBezTo>
                  <a:pt x="4523" y="75728"/>
                  <a:pt x="16421" y="88903"/>
                  <a:pt x="27138" y="90968"/>
                </a:cubicBezTo>
                <a:cubicBezTo>
                  <a:pt x="37855" y="93033"/>
                  <a:pt x="54845" y="92561"/>
                  <a:pt x="64303" y="85069"/>
                </a:cubicBezTo>
                <a:cubicBezTo>
                  <a:pt x="73762" y="77577"/>
                  <a:pt x="74155" y="53094"/>
                  <a:pt x="83889" y="46015"/>
                </a:cubicBezTo>
                <a:cubicBezTo>
                  <a:pt x="93623" y="38936"/>
                  <a:pt x="113366" y="45051"/>
                  <a:pt x="122707" y="42593"/>
                </a:cubicBezTo>
                <a:cubicBezTo>
                  <a:pt x="132048" y="40135"/>
                  <a:pt x="136393" y="36970"/>
                  <a:pt x="139933" y="31267"/>
                </a:cubicBezTo>
                <a:cubicBezTo>
                  <a:pt x="143473" y="25564"/>
                  <a:pt x="146206" y="13588"/>
                  <a:pt x="143945" y="8377"/>
                </a:cubicBezTo>
                <a:cubicBezTo>
                  <a:pt x="141684" y="3166"/>
                  <a:pt x="129295" y="1396"/>
                  <a:pt x="12636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96" name="Google Shape;296;p43"/>
          <p:cNvSpPr/>
          <p:nvPr/>
        </p:nvSpPr>
        <p:spPr>
          <a:xfrm>
            <a:off x="5440306" y="-457200"/>
            <a:ext cx="4470625" cy="2804625"/>
          </a:xfrm>
          <a:custGeom>
            <a:rect b="b" l="l" r="r" t="t"/>
            <a:pathLst>
              <a:path extrusionOk="0" h="112185" w="178825">
                <a:moveTo>
                  <a:pt x="13053" y="0"/>
                </a:moveTo>
                <a:cubicBezTo>
                  <a:pt x="10890" y="2950"/>
                  <a:pt x="-221" y="11405"/>
                  <a:pt x="74" y="17698"/>
                </a:cubicBezTo>
                <a:cubicBezTo>
                  <a:pt x="369" y="23991"/>
                  <a:pt x="2238" y="34511"/>
                  <a:pt x="14823" y="37756"/>
                </a:cubicBezTo>
                <a:cubicBezTo>
                  <a:pt x="27408" y="41001"/>
                  <a:pt x="57593" y="34806"/>
                  <a:pt x="75586" y="37166"/>
                </a:cubicBezTo>
                <a:cubicBezTo>
                  <a:pt x="93579" y="39526"/>
                  <a:pt x="114719" y="41099"/>
                  <a:pt x="122781" y="51914"/>
                </a:cubicBezTo>
                <a:cubicBezTo>
                  <a:pt x="130844" y="62730"/>
                  <a:pt x="121011" y="92030"/>
                  <a:pt x="123961" y="102059"/>
                </a:cubicBezTo>
                <a:cubicBezTo>
                  <a:pt x="126911" y="112088"/>
                  <a:pt x="133203" y="111694"/>
                  <a:pt x="140479" y="112087"/>
                </a:cubicBezTo>
                <a:cubicBezTo>
                  <a:pt x="147755" y="112480"/>
                  <a:pt x="161225" y="109727"/>
                  <a:pt x="167616" y="104418"/>
                </a:cubicBezTo>
                <a:cubicBezTo>
                  <a:pt x="174007" y="99109"/>
                  <a:pt x="176957" y="84262"/>
                  <a:pt x="178825" y="8023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720000" y="1215750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2" name="Google Shape;302;p44"/>
          <p:cNvSpPr/>
          <p:nvPr/>
        </p:nvSpPr>
        <p:spPr>
          <a:xfrm>
            <a:off x="-352425" y="-161925"/>
            <a:ext cx="2575475" cy="1725625"/>
          </a:xfrm>
          <a:custGeom>
            <a:rect b="b" l="l" r="r" t="t"/>
            <a:pathLst>
              <a:path extrusionOk="0" h="69025" w="103019">
                <a:moveTo>
                  <a:pt x="0" y="67818"/>
                </a:moveTo>
                <a:cubicBezTo>
                  <a:pt x="4064" y="67882"/>
                  <a:pt x="17272" y="70231"/>
                  <a:pt x="24384" y="68199"/>
                </a:cubicBezTo>
                <a:cubicBezTo>
                  <a:pt x="31496" y="66167"/>
                  <a:pt x="39180" y="62611"/>
                  <a:pt x="42672" y="55626"/>
                </a:cubicBezTo>
                <a:cubicBezTo>
                  <a:pt x="46165" y="48641"/>
                  <a:pt x="41021" y="32068"/>
                  <a:pt x="45339" y="26289"/>
                </a:cubicBezTo>
                <a:cubicBezTo>
                  <a:pt x="49657" y="20511"/>
                  <a:pt x="59754" y="22098"/>
                  <a:pt x="68580" y="20955"/>
                </a:cubicBezTo>
                <a:cubicBezTo>
                  <a:pt x="77407" y="19812"/>
                  <a:pt x="92583" y="21400"/>
                  <a:pt x="98298" y="19431"/>
                </a:cubicBezTo>
                <a:cubicBezTo>
                  <a:pt x="104013" y="17463"/>
                  <a:pt x="102997" y="12129"/>
                  <a:pt x="102870" y="9144"/>
                </a:cubicBezTo>
                <a:cubicBezTo>
                  <a:pt x="102743" y="6160"/>
                  <a:pt x="100648" y="3048"/>
                  <a:pt x="97536" y="1524"/>
                </a:cubicBezTo>
                <a:cubicBezTo>
                  <a:pt x="94425" y="0"/>
                  <a:pt x="86424" y="254"/>
                  <a:pt x="8420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03" name="Google Shape;303;p44"/>
          <p:cNvSpPr/>
          <p:nvPr/>
        </p:nvSpPr>
        <p:spPr>
          <a:xfrm>
            <a:off x="7918879" y="3452125"/>
            <a:ext cx="1551025" cy="1777350"/>
          </a:xfrm>
          <a:custGeom>
            <a:rect b="b" l="l" r="r" t="t"/>
            <a:pathLst>
              <a:path extrusionOk="0" h="71094" w="62041">
                <a:moveTo>
                  <a:pt x="62041" y="0"/>
                </a:moveTo>
                <a:cubicBezTo>
                  <a:pt x="57596" y="1842"/>
                  <a:pt x="39689" y="5017"/>
                  <a:pt x="35371" y="11049"/>
                </a:cubicBezTo>
                <a:cubicBezTo>
                  <a:pt x="31053" y="17082"/>
                  <a:pt x="37022" y="29020"/>
                  <a:pt x="36133" y="36195"/>
                </a:cubicBezTo>
                <a:cubicBezTo>
                  <a:pt x="35244" y="43371"/>
                  <a:pt x="34165" y="51384"/>
                  <a:pt x="30037" y="54102"/>
                </a:cubicBezTo>
                <a:cubicBezTo>
                  <a:pt x="25910" y="56820"/>
                  <a:pt x="16321" y="51816"/>
                  <a:pt x="11368" y="52502"/>
                </a:cubicBezTo>
                <a:cubicBezTo>
                  <a:pt x="6415" y="53188"/>
                  <a:pt x="1716" y="55118"/>
                  <a:pt x="319" y="58217"/>
                </a:cubicBezTo>
                <a:cubicBezTo>
                  <a:pt x="-1078" y="61316"/>
                  <a:pt x="2542" y="68948"/>
                  <a:pt x="2986" y="7109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4799702" y="2604750"/>
            <a:ext cx="28347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45"/>
          <p:cNvSpPr txBox="1"/>
          <p:nvPr>
            <p:ph idx="2" type="subTitle"/>
          </p:nvPr>
        </p:nvSpPr>
        <p:spPr>
          <a:xfrm>
            <a:off x="1509598" y="2604750"/>
            <a:ext cx="2836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45"/>
          <p:cNvSpPr txBox="1"/>
          <p:nvPr>
            <p:ph idx="3" type="subTitle"/>
          </p:nvPr>
        </p:nvSpPr>
        <p:spPr>
          <a:xfrm>
            <a:off x="4799702" y="2362351"/>
            <a:ext cx="2834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45"/>
          <p:cNvSpPr txBox="1"/>
          <p:nvPr>
            <p:ph idx="4" type="subTitle"/>
          </p:nvPr>
        </p:nvSpPr>
        <p:spPr>
          <a:xfrm>
            <a:off x="1509598" y="2362350"/>
            <a:ext cx="28368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45"/>
          <p:cNvSpPr/>
          <p:nvPr/>
        </p:nvSpPr>
        <p:spPr>
          <a:xfrm>
            <a:off x="8108454" y="-142875"/>
            <a:ext cx="1473700" cy="2972600"/>
          </a:xfrm>
          <a:custGeom>
            <a:rect b="b" l="l" r="r" t="t"/>
            <a:pathLst>
              <a:path extrusionOk="0" h="118904" w="58948">
                <a:moveTo>
                  <a:pt x="15514" y="0"/>
                </a:moveTo>
                <a:cubicBezTo>
                  <a:pt x="13419" y="2667"/>
                  <a:pt x="5418" y="10795"/>
                  <a:pt x="2941" y="16002"/>
                </a:cubicBezTo>
                <a:cubicBezTo>
                  <a:pt x="465" y="21209"/>
                  <a:pt x="-805" y="25146"/>
                  <a:pt x="655" y="31242"/>
                </a:cubicBezTo>
                <a:cubicBezTo>
                  <a:pt x="2116" y="37338"/>
                  <a:pt x="7831" y="45022"/>
                  <a:pt x="11704" y="52578"/>
                </a:cubicBezTo>
                <a:cubicBezTo>
                  <a:pt x="15578" y="60135"/>
                  <a:pt x="22753" y="69215"/>
                  <a:pt x="23896" y="76581"/>
                </a:cubicBezTo>
                <a:cubicBezTo>
                  <a:pt x="25039" y="83947"/>
                  <a:pt x="19261" y="91186"/>
                  <a:pt x="18562" y="96774"/>
                </a:cubicBezTo>
                <a:cubicBezTo>
                  <a:pt x="17864" y="102362"/>
                  <a:pt x="18118" y="106744"/>
                  <a:pt x="19705" y="110109"/>
                </a:cubicBezTo>
                <a:cubicBezTo>
                  <a:pt x="21293" y="113475"/>
                  <a:pt x="23896" y="115507"/>
                  <a:pt x="28087" y="116967"/>
                </a:cubicBezTo>
                <a:cubicBezTo>
                  <a:pt x="32278" y="118428"/>
                  <a:pt x="39708" y="118809"/>
                  <a:pt x="44851" y="118872"/>
                </a:cubicBezTo>
                <a:cubicBezTo>
                  <a:pt x="49995" y="118936"/>
                  <a:pt x="56599" y="117602"/>
                  <a:pt x="58948" y="1173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13" name="Google Shape;313;p45"/>
          <p:cNvSpPr/>
          <p:nvPr/>
        </p:nvSpPr>
        <p:spPr>
          <a:xfrm>
            <a:off x="-258325" y="1818475"/>
            <a:ext cx="1943100" cy="3400425"/>
          </a:xfrm>
          <a:custGeom>
            <a:rect b="b" l="l" r="r" t="t"/>
            <a:pathLst>
              <a:path extrusionOk="0" h="136017" w="77724">
                <a:moveTo>
                  <a:pt x="0" y="0"/>
                </a:moveTo>
                <a:cubicBezTo>
                  <a:pt x="826" y="8255"/>
                  <a:pt x="191" y="30480"/>
                  <a:pt x="4953" y="49530"/>
                </a:cubicBezTo>
                <a:cubicBezTo>
                  <a:pt x="9716" y="68580"/>
                  <a:pt x="19876" y="103823"/>
                  <a:pt x="28575" y="114300"/>
                </a:cubicBezTo>
                <a:cubicBezTo>
                  <a:pt x="37275" y="124778"/>
                  <a:pt x="50292" y="111760"/>
                  <a:pt x="57150" y="112395"/>
                </a:cubicBezTo>
                <a:cubicBezTo>
                  <a:pt x="64008" y="113030"/>
                  <a:pt x="66294" y="114173"/>
                  <a:pt x="69723" y="118110"/>
                </a:cubicBezTo>
                <a:cubicBezTo>
                  <a:pt x="73152" y="122047"/>
                  <a:pt x="76391" y="133033"/>
                  <a:pt x="77724" y="13601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46"/>
          <p:cNvSpPr/>
          <p:nvPr/>
        </p:nvSpPr>
        <p:spPr>
          <a:xfrm>
            <a:off x="-125387" y="-57775"/>
            <a:ext cx="1677225" cy="3056275"/>
          </a:xfrm>
          <a:custGeom>
            <a:rect b="b" l="l" r="r" t="t"/>
            <a:pathLst>
              <a:path extrusionOk="0" h="122251" w="67089">
                <a:moveTo>
                  <a:pt x="0" y="122251"/>
                </a:moveTo>
                <a:cubicBezTo>
                  <a:pt x="3665" y="120822"/>
                  <a:pt x="17269" y="119083"/>
                  <a:pt x="21990" y="113679"/>
                </a:cubicBezTo>
                <a:cubicBezTo>
                  <a:pt x="26711" y="108275"/>
                  <a:pt x="27333" y="100882"/>
                  <a:pt x="28327" y="89825"/>
                </a:cubicBezTo>
                <a:cubicBezTo>
                  <a:pt x="29321" y="78768"/>
                  <a:pt x="27892" y="58765"/>
                  <a:pt x="27954" y="47335"/>
                </a:cubicBezTo>
                <a:cubicBezTo>
                  <a:pt x="28016" y="35905"/>
                  <a:pt x="26898" y="26463"/>
                  <a:pt x="28699" y="21245"/>
                </a:cubicBezTo>
                <a:cubicBezTo>
                  <a:pt x="30501" y="16027"/>
                  <a:pt x="34663" y="16773"/>
                  <a:pt x="38763" y="16027"/>
                </a:cubicBezTo>
                <a:cubicBezTo>
                  <a:pt x="42863" y="15282"/>
                  <a:pt x="49075" y="17269"/>
                  <a:pt x="53299" y="16772"/>
                </a:cubicBezTo>
                <a:cubicBezTo>
                  <a:pt x="57523" y="16275"/>
                  <a:pt x="61809" y="15840"/>
                  <a:pt x="64107" y="13045"/>
                </a:cubicBezTo>
                <a:cubicBezTo>
                  <a:pt x="66405" y="10250"/>
                  <a:pt x="66592" y="2174"/>
                  <a:pt x="6708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19" name="Google Shape;319;p46"/>
          <p:cNvSpPr/>
          <p:nvPr/>
        </p:nvSpPr>
        <p:spPr>
          <a:xfrm>
            <a:off x="8459340" y="573975"/>
            <a:ext cx="961075" cy="3972525"/>
          </a:xfrm>
          <a:custGeom>
            <a:rect b="b" l="l" r="r" t="t"/>
            <a:pathLst>
              <a:path extrusionOk="0" h="158901" w="38443">
                <a:moveTo>
                  <a:pt x="30616" y="0"/>
                </a:moveTo>
                <a:cubicBezTo>
                  <a:pt x="27137" y="1988"/>
                  <a:pt x="14838" y="4908"/>
                  <a:pt x="9744" y="11927"/>
                </a:cubicBezTo>
                <a:cubicBezTo>
                  <a:pt x="4650" y="18947"/>
                  <a:pt x="674" y="31929"/>
                  <a:pt x="53" y="42117"/>
                </a:cubicBezTo>
                <a:cubicBezTo>
                  <a:pt x="-568" y="52305"/>
                  <a:pt x="4402" y="62306"/>
                  <a:pt x="6017" y="73053"/>
                </a:cubicBezTo>
                <a:cubicBezTo>
                  <a:pt x="7632" y="83800"/>
                  <a:pt x="10117" y="97777"/>
                  <a:pt x="9744" y="106598"/>
                </a:cubicBezTo>
                <a:cubicBezTo>
                  <a:pt x="9371" y="115419"/>
                  <a:pt x="5023" y="119954"/>
                  <a:pt x="3781" y="125979"/>
                </a:cubicBezTo>
                <a:cubicBezTo>
                  <a:pt x="2539" y="132005"/>
                  <a:pt x="2042" y="138341"/>
                  <a:pt x="2290" y="142751"/>
                </a:cubicBezTo>
                <a:cubicBezTo>
                  <a:pt x="2538" y="147162"/>
                  <a:pt x="3097" y="149771"/>
                  <a:pt x="5271" y="152442"/>
                </a:cubicBezTo>
                <a:cubicBezTo>
                  <a:pt x="7445" y="155113"/>
                  <a:pt x="11421" y="158157"/>
                  <a:pt x="15335" y="158778"/>
                </a:cubicBezTo>
                <a:cubicBezTo>
                  <a:pt x="19249" y="159399"/>
                  <a:pt x="24902" y="157536"/>
                  <a:pt x="28753" y="156169"/>
                </a:cubicBezTo>
                <a:cubicBezTo>
                  <a:pt x="32604" y="154802"/>
                  <a:pt x="36828" y="151510"/>
                  <a:pt x="38443" y="1505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3732900" y="1412025"/>
            <a:ext cx="468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5" name="Google Shape;325;p47"/>
          <p:cNvSpPr/>
          <p:nvPr/>
        </p:nvSpPr>
        <p:spPr>
          <a:xfrm>
            <a:off x="5134175" y="4226032"/>
            <a:ext cx="4426025" cy="980825"/>
          </a:xfrm>
          <a:custGeom>
            <a:rect b="b" l="l" r="r" t="t"/>
            <a:pathLst>
              <a:path extrusionOk="0" h="39233" w="177041">
                <a:moveTo>
                  <a:pt x="0" y="39233"/>
                </a:moveTo>
                <a:cubicBezTo>
                  <a:pt x="2050" y="36251"/>
                  <a:pt x="5156" y="25803"/>
                  <a:pt x="12300" y="21343"/>
                </a:cubicBezTo>
                <a:cubicBezTo>
                  <a:pt x="19444" y="16883"/>
                  <a:pt x="28265" y="13031"/>
                  <a:pt x="42863" y="12472"/>
                </a:cubicBezTo>
                <a:cubicBezTo>
                  <a:pt x="57461" y="11913"/>
                  <a:pt x="84483" y="16573"/>
                  <a:pt x="99889" y="17989"/>
                </a:cubicBezTo>
                <a:cubicBezTo>
                  <a:pt x="115295" y="19405"/>
                  <a:pt x="128340" y="23020"/>
                  <a:pt x="135297" y="20970"/>
                </a:cubicBezTo>
                <a:cubicBezTo>
                  <a:pt x="142254" y="18920"/>
                  <a:pt x="139210" y="9168"/>
                  <a:pt x="141633" y="5689"/>
                </a:cubicBezTo>
                <a:cubicBezTo>
                  <a:pt x="144056" y="2210"/>
                  <a:pt x="145298" y="657"/>
                  <a:pt x="149833" y="98"/>
                </a:cubicBezTo>
                <a:cubicBezTo>
                  <a:pt x="154368" y="-461"/>
                  <a:pt x="164306" y="1527"/>
                  <a:pt x="168841" y="2334"/>
                </a:cubicBezTo>
                <a:cubicBezTo>
                  <a:pt x="173376" y="3142"/>
                  <a:pt x="175674" y="4508"/>
                  <a:pt x="177041" y="494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26" name="Google Shape;326;p47"/>
          <p:cNvSpPr/>
          <p:nvPr/>
        </p:nvSpPr>
        <p:spPr>
          <a:xfrm>
            <a:off x="-270225" y="-167750"/>
            <a:ext cx="1699375" cy="2256500"/>
          </a:xfrm>
          <a:custGeom>
            <a:rect b="b" l="l" r="r" t="t"/>
            <a:pathLst>
              <a:path extrusionOk="0" h="90260" w="67975">
                <a:moveTo>
                  <a:pt x="0" y="70817"/>
                </a:moveTo>
                <a:cubicBezTo>
                  <a:pt x="1242" y="73115"/>
                  <a:pt x="4038" y="81377"/>
                  <a:pt x="7454" y="84607"/>
                </a:cubicBezTo>
                <a:cubicBezTo>
                  <a:pt x="10871" y="87837"/>
                  <a:pt x="15716" y="90074"/>
                  <a:pt x="20499" y="90198"/>
                </a:cubicBezTo>
                <a:cubicBezTo>
                  <a:pt x="25282" y="90322"/>
                  <a:pt x="32862" y="90447"/>
                  <a:pt x="36154" y="85353"/>
                </a:cubicBezTo>
                <a:cubicBezTo>
                  <a:pt x="39446" y="80259"/>
                  <a:pt x="40564" y="68021"/>
                  <a:pt x="40253" y="59635"/>
                </a:cubicBezTo>
                <a:cubicBezTo>
                  <a:pt x="39942" y="51249"/>
                  <a:pt x="34290" y="40254"/>
                  <a:pt x="34290" y="35036"/>
                </a:cubicBezTo>
                <a:cubicBezTo>
                  <a:pt x="34290" y="29818"/>
                  <a:pt x="36837" y="29756"/>
                  <a:pt x="40253" y="28327"/>
                </a:cubicBezTo>
                <a:cubicBezTo>
                  <a:pt x="43670" y="26898"/>
                  <a:pt x="50503" y="27705"/>
                  <a:pt x="54789" y="26463"/>
                </a:cubicBezTo>
                <a:cubicBezTo>
                  <a:pt x="59075" y="25221"/>
                  <a:pt x="63797" y="23420"/>
                  <a:pt x="65971" y="20873"/>
                </a:cubicBezTo>
                <a:cubicBezTo>
                  <a:pt x="68145" y="18326"/>
                  <a:pt x="67959" y="13791"/>
                  <a:pt x="67835" y="11182"/>
                </a:cubicBezTo>
                <a:cubicBezTo>
                  <a:pt x="67711" y="8573"/>
                  <a:pt x="67027" y="7082"/>
                  <a:pt x="65225" y="5218"/>
                </a:cubicBezTo>
                <a:cubicBezTo>
                  <a:pt x="63424" y="3354"/>
                  <a:pt x="58393" y="870"/>
                  <a:pt x="570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1257300" y="1219950"/>
            <a:ext cx="45081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1" name="Google Shape;331;p48"/>
          <p:cNvSpPr/>
          <p:nvPr/>
        </p:nvSpPr>
        <p:spPr>
          <a:xfrm>
            <a:off x="-381000" y="-266700"/>
            <a:ext cx="1638300" cy="4838700"/>
          </a:xfrm>
          <a:custGeom>
            <a:rect b="b" l="l" r="r" t="t"/>
            <a:pathLst>
              <a:path extrusionOk="0" h="193548" w="65532">
                <a:moveTo>
                  <a:pt x="65532" y="0"/>
                </a:moveTo>
                <a:cubicBezTo>
                  <a:pt x="64389" y="5461"/>
                  <a:pt x="63246" y="20701"/>
                  <a:pt x="58674" y="32766"/>
                </a:cubicBezTo>
                <a:cubicBezTo>
                  <a:pt x="54102" y="44831"/>
                  <a:pt x="41910" y="59436"/>
                  <a:pt x="38100" y="72390"/>
                </a:cubicBezTo>
                <a:cubicBezTo>
                  <a:pt x="34290" y="85344"/>
                  <a:pt x="33147" y="98425"/>
                  <a:pt x="35814" y="110490"/>
                </a:cubicBezTo>
                <a:cubicBezTo>
                  <a:pt x="38481" y="122555"/>
                  <a:pt x="51562" y="133731"/>
                  <a:pt x="54102" y="144780"/>
                </a:cubicBezTo>
                <a:cubicBezTo>
                  <a:pt x="56642" y="155829"/>
                  <a:pt x="56134" y="169037"/>
                  <a:pt x="51054" y="176784"/>
                </a:cubicBezTo>
                <a:cubicBezTo>
                  <a:pt x="45974" y="184531"/>
                  <a:pt x="32131" y="188468"/>
                  <a:pt x="23622" y="191262"/>
                </a:cubicBezTo>
                <a:cubicBezTo>
                  <a:pt x="15113" y="194056"/>
                  <a:pt x="3937" y="193167"/>
                  <a:pt x="0" y="1935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32" name="Google Shape;332;p48"/>
          <p:cNvSpPr/>
          <p:nvPr/>
        </p:nvSpPr>
        <p:spPr>
          <a:xfrm>
            <a:off x="7204900" y="3438527"/>
            <a:ext cx="2456743" cy="1866831"/>
          </a:xfrm>
          <a:custGeom>
            <a:rect b="b" l="l" r="r" t="t"/>
            <a:pathLst>
              <a:path extrusionOk="0" h="127407" w="118583">
                <a:moveTo>
                  <a:pt x="9120" y="127407"/>
                </a:moveTo>
                <a:cubicBezTo>
                  <a:pt x="7723" y="124207"/>
                  <a:pt x="1627" y="115024"/>
                  <a:pt x="738" y="108204"/>
                </a:cubicBezTo>
                <a:cubicBezTo>
                  <a:pt x="-151" y="101384"/>
                  <a:pt x="-1167" y="91161"/>
                  <a:pt x="3786" y="86487"/>
                </a:cubicBezTo>
                <a:cubicBezTo>
                  <a:pt x="8739" y="81814"/>
                  <a:pt x="21058" y="80201"/>
                  <a:pt x="30456" y="80163"/>
                </a:cubicBezTo>
                <a:cubicBezTo>
                  <a:pt x="39854" y="80125"/>
                  <a:pt x="52046" y="87021"/>
                  <a:pt x="60174" y="86259"/>
                </a:cubicBezTo>
                <a:cubicBezTo>
                  <a:pt x="68302" y="85497"/>
                  <a:pt x="76557" y="82068"/>
                  <a:pt x="79224" y="75591"/>
                </a:cubicBezTo>
                <a:cubicBezTo>
                  <a:pt x="81891" y="69114"/>
                  <a:pt x="77573" y="57176"/>
                  <a:pt x="76176" y="47397"/>
                </a:cubicBezTo>
                <a:cubicBezTo>
                  <a:pt x="74779" y="37618"/>
                  <a:pt x="70906" y="24118"/>
                  <a:pt x="70842" y="16917"/>
                </a:cubicBezTo>
                <a:cubicBezTo>
                  <a:pt x="70779" y="9716"/>
                  <a:pt x="71858" y="6947"/>
                  <a:pt x="75795" y="4191"/>
                </a:cubicBezTo>
                <a:cubicBezTo>
                  <a:pt x="79732" y="1435"/>
                  <a:pt x="87670" y="-952"/>
                  <a:pt x="94464" y="381"/>
                </a:cubicBezTo>
                <a:cubicBezTo>
                  <a:pt x="101259" y="1715"/>
                  <a:pt x="112689" y="5652"/>
                  <a:pt x="116562" y="12192"/>
                </a:cubicBezTo>
                <a:cubicBezTo>
                  <a:pt x="120436" y="18733"/>
                  <a:pt x="117515" y="35052"/>
                  <a:pt x="117705" y="396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33" name="Google Shape;333;p48"/>
          <p:cNvSpPr/>
          <p:nvPr/>
        </p:nvSpPr>
        <p:spPr>
          <a:xfrm>
            <a:off x="7454036" y="-114300"/>
            <a:ext cx="1958500" cy="1343850"/>
          </a:xfrm>
          <a:custGeom>
            <a:rect b="b" l="l" r="r" t="t"/>
            <a:pathLst>
              <a:path extrusionOk="0" h="53754" w="78340">
                <a:moveTo>
                  <a:pt x="17688" y="0"/>
                </a:moveTo>
                <a:cubicBezTo>
                  <a:pt x="14831" y="2413"/>
                  <a:pt x="2385" y="9779"/>
                  <a:pt x="543" y="14478"/>
                </a:cubicBezTo>
                <a:cubicBezTo>
                  <a:pt x="-1298" y="19177"/>
                  <a:pt x="1750" y="25400"/>
                  <a:pt x="6639" y="28194"/>
                </a:cubicBezTo>
                <a:cubicBezTo>
                  <a:pt x="11529" y="30988"/>
                  <a:pt x="23721" y="29972"/>
                  <a:pt x="29880" y="31242"/>
                </a:cubicBezTo>
                <a:cubicBezTo>
                  <a:pt x="36040" y="32512"/>
                  <a:pt x="40929" y="32322"/>
                  <a:pt x="43596" y="35814"/>
                </a:cubicBezTo>
                <a:cubicBezTo>
                  <a:pt x="46263" y="39307"/>
                  <a:pt x="42009" y="49657"/>
                  <a:pt x="45882" y="52197"/>
                </a:cubicBezTo>
                <a:cubicBezTo>
                  <a:pt x="49756" y="54737"/>
                  <a:pt x="61630" y="54039"/>
                  <a:pt x="66837" y="51054"/>
                </a:cubicBezTo>
                <a:cubicBezTo>
                  <a:pt x="72044" y="48070"/>
                  <a:pt x="75219" y="39243"/>
                  <a:pt x="77124" y="34290"/>
                </a:cubicBezTo>
                <a:cubicBezTo>
                  <a:pt x="79029" y="29337"/>
                  <a:pt x="78077" y="23495"/>
                  <a:pt x="78267" y="213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type="title"/>
          </p:nvPr>
        </p:nvSpPr>
        <p:spPr>
          <a:xfrm>
            <a:off x="3921100" y="1238350"/>
            <a:ext cx="43329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49"/>
          <p:cNvSpPr txBox="1"/>
          <p:nvPr>
            <p:ph idx="1" type="subTitle"/>
          </p:nvPr>
        </p:nvSpPr>
        <p:spPr>
          <a:xfrm>
            <a:off x="3921088" y="2078151"/>
            <a:ext cx="4332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39" name="Google Shape;339;p49"/>
          <p:cNvSpPr/>
          <p:nvPr/>
        </p:nvSpPr>
        <p:spPr>
          <a:xfrm flipH="1" rot="10800000">
            <a:off x="-352800" y="3875041"/>
            <a:ext cx="2132050" cy="1467075"/>
          </a:xfrm>
          <a:custGeom>
            <a:rect b="b" l="l" r="r" t="t"/>
            <a:pathLst>
              <a:path extrusionOk="0" h="58683" w="85282">
                <a:moveTo>
                  <a:pt x="0" y="57150"/>
                </a:moveTo>
                <a:cubicBezTo>
                  <a:pt x="3429" y="57341"/>
                  <a:pt x="14796" y="59563"/>
                  <a:pt x="20574" y="58293"/>
                </a:cubicBezTo>
                <a:cubicBezTo>
                  <a:pt x="26353" y="57023"/>
                  <a:pt x="31687" y="53848"/>
                  <a:pt x="34671" y="49530"/>
                </a:cubicBezTo>
                <a:cubicBezTo>
                  <a:pt x="37656" y="45212"/>
                  <a:pt x="35687" y="36195"/>
                  <a:pt x="38481" y="32385"/>
                </a:cubicBezTo>
                <a:cubicBezTo>
                  <a:pt x="41275" y="28575"/>
                  <a:pt x="45403" y="27750"/>
                  <a:pt x="51435" y="26670"/>
                </a:cubicBezTo>
                <a:cubicBezTo>
                  <a:pt x="57468" y="25591"/>
                  <a:pt x="69088" y="26924"/>
                  <a:pt x="74676" y="25908"/>
                </a:cubicBezTo>
                <a:cubicBezTo>
                  <a:pt x="80264" y="24892"/>
                  <a:pt x="83693" y="24003"/>
                  <a:pt x="84963" y="20574"/>
                </a:cubicBezTo>
                <a:cubicBezTo>
                  <a:pt x="86233" y="17145"/>
                  <a:pt x="83376" y="8763"/>
                  <a:pt x="82296" y="5334"/>
                </a:cubicBezTo>
                <a:cubicBezTo>
                  <a:pt x="81217" y="1905"/>
                  <a:pt x="79121" y="889"/>
                  <a:pt x="7848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40" name="Google Shape;340;p49"/>
          <p:cNvSpPr/>
          <p:nvPr/>
        </p:nvSpPr>
        <p:spPr>
          <a:xfrm flipH="1" rot="10800000">
            <a:off x="5715000" y="151950"/>
            <a:ext cx="3600450" cy="775100"/>
          </a:xfrm>
          <a:custGeom>
            <a:rect b="b" l="l" r="r" t="t"/>
            <a:pathLst>
              <a:path extrusionOk="0" h="31004" w="144018">
                <a:moveTo>
                  <a:pt x="144018" y="21098"/>
                </a:moveTo>
                <a:cubicBezTo>
                  <a:pt x="141796" y="18558"/>
                  <a:pt x="140462" y="9351"/>
                  <a:pt x="130683" y="5858"/>
                </a:cubicBezTo>
                <a:cubicBezTo>
                  <a:pt x="120904" y="2366"/>
                  <a:pt x="100965" y="-428"/>
                  <a:pt x="85344" y="143"/>
                </a:cubicBezTo>
                <a:cubicBezTo>
                  <a:pt x="69723" y="715"/>
                  <a:pt x="51181" y="4144"/>
                  <a:pt x="36957" y="9287"/>
                </a:cubicBezTo>
                <a:cubicBezTo>
                  <a:pt x="22733" y="14431"/>
                  <a:pt x="6160" y="27385"/>
                  <a:pt x="0" y="3100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/>
          <p:nvPr>
            <p:ph idx="2" type="pic"/>
          </p:nvPr>
        </p:nvSpPr>
        <p:spPr>
          <a:xfrm>
            <a:off x="1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50"/>
          <p:cNvSpPr txBox="1"/>
          <p:nvPr>
            <p:ph type="title"/>
          </p:nvPr>
        </p:nvSpPr>
        <p:spPr>
          <a:xfrm>
            <a:off x="4724200" y="539500"/>
            <a:ext cx="3706800" cy="1380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 txBox="1"/>
          <p:nvPr>
            <p:ph hasCustomPrompt="1" type="title"/>
          </p:nvPr>
        </p:nvSpPr>
        <p:spPr>
          <a:xfrm>
            <a:off x="713225" y="1557663"/>
            <a:ext cx="50094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107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8" name="Google Shape;348;p51"/>
          <p:cNvSpPr txBox="1"/>
          <p:nvPr>
            <p:ph idx="1" type="subTitle"/>
          </p:nvPr>
        </p:nvSpPr>
        <p:spPr>
          <a:xfrm>
            <a:off x="713225" y="3088738"/>
            <a:ext cx="5009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9" name="Google Shape;349;p51"/>
          <p:cNvSpPr/>
          <p:nvPr/>
        </p:nvSpPr>
        <p:spPr>
          <a:xfrm>
            <a:off x="6782150" y="-341650"/>
            <a:ext cx="2879597" cy="2491269"/>
          </a:xfrm>
          <a:custGeom>
            <a:rect b="b" l="l" r="r" t="t"/>
            <a:pathLst>
              <a:path extrusionOk="0" h="111942" w="129391">
                <a:moveTo>
                  <a:pt x="9757" y="0"/>
                </a:moveTo>
                <a:cubicBezTo>
                  <a:pt x="8551" y="2388"/>
                  <a:pt x="4106" y="8929"/>
                  <a:pt x="2518" y="14326"/>
                </a:cubicBezTo>
                <a:cubicBezTo>
                  <a:pt x="931" y="19724"/>
                  <a:pt x="-593" y="26518"/>
                  <a:pt x="232" y="32385"/>
                </a:cubicBezTo>
                <a:cubicBezTo>
                  <a:pt x="1058" y="38252"/>
                  <a:pt x="2010" y="45301"/>
                  <a:pt x="7471" y="49530"/>
                </a:cubicBezTo>
                <a:cubicBezTo>
                  <a:pt x="12932" y="53759"/>
                  <a:pt x="22521" y="57633"/>
                  <a:pt x="32998" y="57760"/>
                </a:cubicBezTo>
                <a:cubicBezTo>
                  <a:pt x="43476" y="57887"/>
                  <a:pt x="61954" y="49060"/>
                  <a:pt x="70336" y="50292"/>
                </a:cubicBezTo>
                <a:cubicBezTo>
                  <a:pt x="78718" y="51524"/>
                  <a:pt x="80877" y="58293"/>
                  <a:pt x="83290" y="65151"/>
                </a:cubicBezTo>
                <a:cubicBezTo>
                  <a:pt x="85703" y="72009"/>
                  <a:pt x="83671" y="84646"/>
                  <a:pt x="84814" y="91440"/>
                </a:cubicBezTo>
                <a:cubicBezTo>
                  <a:pt x="85957" y="98235"/>
                  <a:pt x="86719" y="102514"/>
                  <a:pt x="90148" y="105918"/>
                </a:cubicBezTo>
                <a:cubicBezTo>
                  <a:pt x="93577" y="109322"/>
                  <a:pt x="98848" y="111291"/>
                  <a:pt x="105388" y="111862"/>
                </a:cubicBezTo>
                <a:cubicBezTo>
                  <a:pt x="111929" y="112434"/>
                  <a:pt x="125391" y="109766"/>
                  <a:pt x="129391" y="10934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50" name="Google Shape;350;p51"/>
          <p:cNvSpPr/>
          <p:nvPr/>
        </p:nvSpPr>
        <p:spPr>
          <a:xfrm>
            <a:off x="-796150" y="3499011"/>
            <a:ext cx="3212675" cy="1874300"/>
          </a:xfrm>
          <a:custGeom>
            <a:rect b="b" l="l" r="r" t="t"/>
            <a:pathLst>
              <a:path extrusionOk="0" h="74972" w="128507">
                <a:moveTo>
                  <a:pt x="0" y="31736"/>
                </a:moveTo>
                <a:cubicBezTo>
                  <a:pt x="699" y="29286"/>
                  <a:pt x="1461" y="21648"/>
                  <a:pt x="4191" y="17036"/>
                </a:cubicBezTo>
                <a:cubicBezTo>
                  <a:pt x="6922" y="12424"/>
                  <a:pt x="10986" y="6855"/>
                  <a:pt x="16383" y="4065"/>
                </a:cubicBezTo>
                <a:cubicBezTo>
                  <a:pt x="21781" y="1275"/>
                  <a:pt x="29972" y="-791"/>
                  <a:pt x="36576" y="295"/>
                </a:cubicBezTo>
                <a:cubicBezTo>
                  <a:pt x="43180" y="1381"/>
                  <a:pt x="50356" y="2460"/>
                  <a:pt x="56007" y="10582"/>
                </a:cubicBezTo>
                <a:cubicBezTo>
                  <a:pt x="61659" y="18705"/>
                  <a:pt x="66612" y="41469"/>
                  <a:pt x="70485" y="49030"/>
                </a:cubicBezTo>
                <a:cubicBezTo>
                  <a:pt x="74359" y="56591"/>
                  <a:pt x="74232" y="55227"/>
                  <a:pt x="79248" y="55948"/>
                </a:cubicBezTo>
                <a:cubicBezTo>
                  <a:pt x="84265" y="56669"/>
                  <a:pt x="93790" y="53642"/>
                  <a:pt x="100584" y="53354"/>
                </a:cubicBezTo>
                <a:cubicBezTo>
                  <a:pt x="107379" y="53066"/>
                  <a:pt x="115443" y="51985"/>
                  <a:pt x="120015" y="54219"/>
                </a:cubicBezTo>
                <a:cubicBezTo>
                  <a:pt x="124587" y="56453"/>
                  <a:pt x="126746" y="63298"/>
                  <a:pt x="128016" y="66757"/>
                </a:cubicBezTo>
                <a:cubicBezTo>
                  <a:pt x="129286" y="70216"/>
                  <a:pt x="127699" y="73603"/>
                  <a:pt x="127635" y="7497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53"/>
          <p:cNvSpPr txBox="1"/>
          <p:nvPr>
            <p:ph idx="1" type="subTitle"/>
          </p:nvPr>
        </p:nvSpPr>
        <p:spPr>
          <a:xfrm>
            <a:off x="340548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3"/>
          <p:cNvSpPr txBox="1"/>
          <p:nvPr>
            <p:ph idx="2" type="subTitle"/>
          </p:nvPr>
        </p:nvSpPr>
        <p:spPr>
          <a:xfrm>
            <a:off x="596087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3"/>
          <p:cNvSpPr txBox="1"/>
          <p:nvPr>
            <p:ph idx="3" type="subTitle"/>
          </p:nvPr>
        </p:nvSpPr>
        <p:spPr>
          <a:xfrm>
            <a:off x="340548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4" type="subTitle"/>
          </p:nvPr>
        </p:nvSpPr>
        <p:spPr>
          <a:xfrm>
            <a:off x="596087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3"/>
          <p:cNvSpPr txBox="1"/>
          <p:nvPr>
            <p:ph hasCustomPrompt="1" idx="5" type="title"/>
          </p:nvPr>
        </p:nvSpPr>
        <p:spPr>
          <a:xfrm>
            <a:off x="3268612" y="12876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53"/>
          <p:cNvSpPr txBox="1"/>
          <p:nvPr>
            <p:ph hasCustomPrompt="1" idx="6" type="title"/>
          </p:nvPr>
        </p:nvSpPr>
        <p:spPr>
          <a:xfrm>
            <a:off x="3268612" y="29838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53"/>
          <p:cNvSpPr txBox="1"/>
          <p:nvPr>
            <p:ph hasCustomPrompt="1" idx="7" type="title"/>
          </p:nvPr>
        </p:nvSpPr>
        <p:spPr>
          <a:xfrm>
            <a:off x="5822271" y="12876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" name="Google Shape;363;p53"/>
          <p:cNvSpPr txBox="1"/>
          <p:nvPr>
            <p:ph hasCustomPrompt="1" idx="8" type="title"/>
          </p:nvPr>
        </p:nvSpPr>
        <p:spPr>
          <a:xfrm>
            <a:off x="5822271" y="29838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53"/>
          <p:cNvSpPr txBox="1"/>
          <p:nvPr>
            <p:ph idx="9" type="subTitle"/>
          </p:nvPr>
        </p:nvSpPr>
        <p:spPr>
          <a:xfrm>
            <a:off x="3405486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" name="Google Shape;365;p53"/>
          <p:cNvSpPr txBox="1"/>
          <p:nvPr>
            <p:ph idx="13" type="subTitle"/>
          </p:nvPr>
        </p:nvSpPr>
        <p:spPr>
          <a:xfrm>
            <a:off x="5960877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14" type="subTitle"/>
          </p:nvPr>
        </p:nvSpPr>
        <p:spPr>
          <a:xfrm>
            <a:off x="3405486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15" type="subTitle"/>
          </p:nvPr>
        </p:nvSpPr>
        <p:spPr>
          <a:xfrm>
            <a:off x="5960877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53"/>
          <p:cNvSpPr/>
          <p:nvPr/>
        </p:nvSpPr>
        <p:spPr>
          <a:xfrm>
            <a:off x="7153131" y="-85725"/>
            <a:ext cx="2286150" cy="1738200"/>
          </a:xfrm>
          <a:custGeom>
            <a:rect b="b" l="l" r="r" t="t"/>
            <a:pathLst>
              <a:path extrusionOk="0" h="69528" w="91446">
                <a:moveTo>
                  <a:pt x="7626" y="0"/>
                </a:moveTo>
                <a:cubicBezTo>
                  <a:pt x="6356" y="2604"/>
                  <a:pt x="133" y="9525"/>
                  <a:pt x="6" y="15621"/>
                </a:cubicBezTo>
                <a:cubicBezTo>
                  <a:pt x="-121" y="21717"/>
                  <a:pt x="1848" y="32156"/>
                  <a:pt x="6864" y="36576"/>
                </a:cubicBezTo>
                <a:cubicBezTo>
                  <a:pt x="11881" y="40996"/>
                  <a:pt x="22358" y="41669"/>
                  <a:pt x="30105" y="42139"/>
                </a:cubicBezTo>
                <a:cubicBezTo>
                  <a:pt x="37852" y="42609"/>
                  <a:pt x="48520" y="36195"/>
                  <a:pt x="53346" y="39395"/>
                </a:cubicBezTo>
                <a:cubicBezTo>
                  <a:pt x="58172" y="42595"/>
                  <a:pt x="56521" y="56413"/>
                  <a:pt x="59061" y="61341"/>
                </a:cubicBezTo>
                <a:cubicBezTo>
                  <a:pt x="61601" y="66269"/>
                  <a:pt x="64459" y="67882"/>
                  <a:pt x="68586" y="68961"/>
                </a:cubicBezTo>
                <a:cubicBezTo>
                  <a:pt x="72714" y="70041"/>
                  <a:pt x="80016" y="69533"/>
                  <a:pt x="83826" y="67818"/>
                </a:cubicBezTo>
                <a:cubicBezTo>
                  <a:pt x="87636" y="66104"/>
                  <a:pt x="90176" y="60198"/>
                  <a:pt x="91446" y="5867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69" name="Google Shape;369;p53"/>
          <p:cNvSpPr/>
          <p:nvPr/>
        </p:nvSpPr>
        <p:spPr>
          <a:xfrm>
            <a:off x="-314325" y="4177293"/>
            <a:ext cx="2027100" cy="998600"/>
          </a:xfrm>
          <a:custGeom>
            <a:rect b="b" l="l" r="r" t="t"/>
            <a:pathLst>
              <a:path extrusionOk="0" h="39944" w="81084">
                <a:moveTo>
                  <a:pt x="0" y="3064"/>
                </a:moveTo>
                <a:cubicBezTo>
                  <a:pt x="2477" y="2556"/>
                  <a:pt x="8573" y="-238"/>
                  <a:pt x="14859" y="16"/>
                </a:cubicBezTo>
                <a:cubicBezTo>
                  <a:pt x="21146" y="270"/>
                  <a:pt x="32830" y="524"/>
                  <a:pt x="37719" y="4588"/>
                </a:cubicBezTo>
                <a:cubicBezTo>
                  <a:pt x="42609" y="8652"/>
                  <a:pt x="41720" y="20082"/>
                  <a:pt x="44196" y="24400"/>
                </a:cubicBezTo>
                <a:cubicBezTo>
                  <a:pt x="46673" y="28718"/>
                  <a:pt x="46863" y="30432"/>
                  <a:pt x="52578" y="30495"/>
                </a:cubicBezTo>
                <a:cubicBezTo>
                  <a:pt x="58293" y="30558"/>
                  <a:pt x="73851" y="23205"/>
                  <a:pt x="78486" y="24780"/>
                </a:cubicBezTo>
                <a:cubicBezTo>
                  <a:pt x="83122" y="26355"/>
                  <a:pt x="80074" y="37417"/>
                  <a:pt x="80391" y="3994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1226400" y="3982353"/>
            <a:ext cx="6691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4" name="Google Shape;374;p54"/>
          <p:cNvSpPr txBox="1"/>
          <p:nvPr>
            <p:ph idx="1" type="subTitle"/>
          </p:nvPr>
        </p:nvSpPr>
        <p:spPr>
          <a:xfrm>
            <a:off x="1226400" y="2331800"/>
            <a:ext cx="66912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54"/>
          <p:cNvSpPr/>
          <p:nvPr/>
        </p:nvSpPr>
        <p:spPr>
          <a:xfrm>
            <a:off x="-318125" y="-114300"/>
            <a:ext cx="2676525" cy="2321325"/>
          </a:xfrm>
          <a:custGeom>
            <a:rect b="b" l="l" r="r" t="t"/>
            <a:pathLst>
              <a:path extrusionOk="0" h="92853" w="107061">
                <a:moveTo>
                  <a:pt x="0" y="88011"/>
                </a:moveTo>
                <a:cubicBezTo>
                  <a:pt x="3620" y="88773"/>
                  <a:pt x="14224" y="93663"/>
                  <a:pt x="21717" y="92583"/>
                </a:cubicBezTo>
                <a:cubicBezTo>
                  <a:pt x="29210" y="91504"/>
                  <a:pt x="39561" y="89980"/>
                  <a:pt x="44958" y="81534"/>
                </a:cubicBezTo>
                <a:cubicBezTo>
                  <a:pt x="50356" y="73089"/>
                  <a:pt x="50038" y="50991"/>
                  <a:pt x="54102" y="41910"/>
                </a:cubicBezTo>
                <a:cubicBezTo>
                  <a:pt x="58166" y="32830"/>
                  <a:pt x="62484" y="30544"/>
                  <a:pt x="69342" y="27051"/>
                </a:cubicBezTo>
                <a:cubicBezTo>
                  <a:pt x="76200" y="23559"/>
                  <a:pt x="89345" y="22987"/>
                  <a:pt x="95250" y="20955"/>
                </a:cubicBezTo>
                <a:cubicBezTo>
                  <a:pt x="101156" y="18923"/>
                  <a:pt x="102807" y="18352"/>
                  <a:pt x="104775" y="14859"/>
                </a:cubicBezTo>
                <a:cubicBezTo>
                  <a:pt x="106744" y="11367"/>
                  <a:pt x="106680" y="2477"/>
                  <a:pt x="10706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76" name="Google Shape;376;p54"/>
          <p:cNvSpPr/>
          <p:nvPr/>
        </p:nvSpPr>
        <p:spPr>
          <a:xfrm>
            <a:off x="6994872" y="-116200"/>
            <a:ext cx="2575850" cy="2448000"/>
          </a:xfrm>
          <a:custGeom>
            <a:rect b="b" l="l" r="r" t="t"/>
            <a:pathLst>
              <a:path extrusionOk="0" h="97920" w="103034">
                <a:moveTo>
                  <a:pt x="24167" y="0"/>
                </a:moveTo>
                <a:cubicBezTo>
                  <a:pt x="21310" y="2096"/>
                  <a:pt x="11023" y="6033"/>
                  <a:pt x="7022" y="12573"/>
                </a:cubicBezTo>
                <a:cubicBezTo>
                  <a:pt x="3022" y="19114"/>
                  <a:pt x="-852" y="32385"/>
                  <a:pt x="164" y="39243"/>
                </a:cubicBezTo>
                <a:cubicBezTo>
                  <a:pt x="1180" y="46101"/>
                  <a:pt x="5689" y="51435"/>
                  <a:pt x="13118" y="53721"/>
                </a:cubicBezTo>
                <a:cubicBezTo>
                  <a:pt x="20548" y="56007"/>
                  <a:pt x="35915" y="52261"/>
                  <a:pt x="44741" y="52959"/>
                </a:cubicBezTo>
                <a:cubicBezTo>
                  <a:pt x="53568" y="53658"/>
                  <a:pt x="63080" y="53658"/>
                  <a:pt x="66077" y="57912"/>
                </a:cubicBezTo>
                <a:cubicBezTo>
                  <a:pt x="69074" y="62167"/>
                  <a:pt x="62661" y="72771"/>
                  <a:pt x="62724" y="78486"/>
                </a:cubicBezTo>
                <a:cubicBezTo>
                  <a:pt x="62788" y="84201"/>
                  <a:pt x="63296" y="88964"/>
                  <a:pt x="66458" y="92202"/>
                </a:cubicBezTo>
                <a:cubicBezTo>
                  <a:pt x="69620" y="95441"/>
                  <a:pt x="75602" y="97790"/>
                  <a:pt x="81698" y="97917"/>
                </a:cubicBezTo>
                <a:cubicBezTo>
                  <a:pt x="87794" y="98044"/>
                  <a:pt x="99478" y="93790"/>
                  <a:pt x="103034" y="9296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1" name="Google Shape;381;p55"/>
          <p:cNvSpPr/>
          <p:nvPr/>
        </p:nvSpPr>
        <p:spPr>
          <a:xfrm>
            <a:off x="-354100" y="2680835"/>
            <a:ext cx="990825" cy="2611750"/>
          </a:xfrm>
          <a:custGeom>
            <a:rect b="b" l="l" r="r" t="t"/>
            <a:pathLst>
              <a:path extrusionOk="0" h="104470" w="39633">
                <a:moveTo>
                  <a:pt x="35409" y="104470"/>
                </a:moveTo>
                <a:cubicBezTo>
                  <a:pt x="36092" y="100681"/>
                  <a:pt x="39261" y="89251"/>
                  <a:pt x="39509" y="81734"/>
                </a:cubicBezTo>
                <a:cubicBezTo>
                  <a:pt x="39758" y="74218"/>
                  <a:pt x="38515" y="67198"/>
                  <a:pt x="36900" y="59371"/>
                </a:cubicBezTo>
                <a:cubicBezTo>
                  <a:pt x="35285" y="51544"/>
                  <a:pt x="30501" y="41543"/>
                  <a:pt x="29818" y="34772"/>
                </a:cubicBezTo>
                <a:cubicBezTo>
                  <a:pt x="29135" y="28001"/>
                  <a:pt x="32427" y="23404"/>
                  <a:pt x="32800" y="18745"/>
                </a:cubicBezTo>
                <a:cubicBezTo>
                  <a:pt x="33173" y="14086"/>
                  <a:pt x="33483" y="9738"/>
                  <a:pt x="32054" y="6818"/>
                </a:cubicBezTo>
                <a:cubicBezTo>
                  <a:pt x="30625" y="3898"/>
                  <a:pt x="28141" y="2283"/>
                  <a:pt x="24227" y="1227"/>
                </a:cubicBezTo>
                <a:cubicBezTo>
                  <a:pt x="20314" y="171"/>
                  <a:pt x="12611" y="-326"/>
                  <a:pt x="8573" y="482"/>
                </a:cubicBezTo>
                <a:cubicBezTo>
                  <a:pt x="4535" y="1290"/>
                  <a:pt x="1429" y="5141"/>
                  <a:pt x="0" y="607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2" name="Google Shape;382;p55"/>
          <p:cNvSpPr/>
          <p:nvPr/>
        </p:nvSpPr>
        <p:spPr>
          <a:xfrm>
            <a:off x="7448854" y="-139775"/>
            <a:ext cx="1963850" cy="1577825"/>
          </a:xfrm>
          <a:custGeom>
            <a:rect b="b" l="l" r="r" t="t"/>
            <a:pathLst>
              <a:path extrusionOk="0" h="63113" w="78554">
                <a:moveTo>
                  <a:pt x="22274" y="0"/>
                </a:moveTo>
                <a:cubicBezTo>
                  <a:pt x="18920" y="1180"/>
                  <a:pt x="5191" y="3293"/>
                  <a:pt x="2147" y="7082"/>
                </a:cubicBezTo>
                <a:cubicBezTo>
                  <a:pt x="-897" y="10871"/>
                  <a:pt x="-834" y="19941"/>
                  <a:pt x="4011" y="22736"/>
                </a:cubicBezTo>
                <a:cubicBezTo>
                  <a:pt x="8856" y="25531"/>
                  <a:pt x="24883" y="22674"/>
                  <a:pt x="31219" y="23854"/>
                </a:cubicBezTo>
                <a:cubicBezTo>
                  <a:pt x="37555" y="25034"/>
                  <a:pt x="40289" y="25158"/>
                  <a:pt x="42028" y="29817"/>
                </a:cubicBezTo>
                <a:cubicBezTo>
                  <a:pt x="43767" y="34476"/>
                  <a:pt x="40848" y="46714"/>
                  <a:pt x="41655" y="51808"/>
                </a:cubicBezTo>
                <a:cubicBezTo>
                  <a:pt x="42463" y="56902"/>
                  <a:pt x="43581" y="58517"/>
                  <a:pt x="46873" y="60380"/>
                </a:cubicBezTo>
                <a:cubicBezTo>
                  <a:pt x="50165" y="62244"/>
                  <a:pt x="56688" y="63238"/>
                  <a:pt x="61409" y="62989"/>
                </a:cubicBezTo>
                <a:cubicBezTo>
                  <a:pt x="66130" y="62741"/>
                  <a:pt x="72343" y="60131"/>
                  <a:pt x="75200" y="58889"/>
                </a:cubicBezTo>
                <a:cubicBezTo>
                  <a:pt x="78058" y="57647"/>
                  <a:pt x="77995" y="56094"/>
                  <a:pt x="78554" y="55535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56"/>
          <p:cNvSpPr/>
          <p:nvPr/>
        </p:nvSpPr>
        <p:spPr>
          <a:xfrm>
            <a:off x="-419300" y="4656287"/>
            <a:ext cx="5022375" cy="602775"/>
          </a:xfrm>
          <a:custGeom>
            <a:rect b="b" l="l" r="r" t="t"/>
            <a:pathLst>
              <a:path extrusionOk="0" h="24111" w="200895">
                <a:moveTo>
                  <a:pt x="0" y="16284"/>
                </a:moveTo>
                <a:cubicBezTo>
                  <a:pt x="5280" y="13861"/>
                  <a:pt x="18201" y="4295"/>
                  <a:pt x="31681" y="1748"/>
                </a:cubicBezTo>
                <a:cubicBezTo>
                  <a:pt x="45161" y="-799"/>
                  <a:pt x="65785" y="-116"/>
                  <a:pt x="80880" y="1002"/>
                </a:cubicBezTo>
                <a:cubicBezTo>
                  <a:pt x="95975" y="2120"/>
                  <a:pt x="109455" y="7836"/>
                  <a:pt x="122252" y="8457"/>
                </a:cubicBezTo>
                <a:cubicBezTo>
                  <a:pt x="135049" y="9078"/>
                  <a:pt x="147038" y="5288"/>
                  <a:pt x="157660" y="4729"/>
                </a:cubicBezTo>
                <a:cubicBezTo>
                  <a:pt x="168282" y="4170"/>
                  <a:pt x="179277" y="3698"/>
                  <a:pt x="185986" y="5102"/>
                </a:cubicBezTo>
                <a:cubicBezTo>
                  <a:pt x="192695" y="6506"/>
                  <a:pt x="195428" y="9985"/>
                  <a:pt x="197913" y="13153"/>
                </a:cubicBezTo>
                <a:cubicBezTo>
                  <a:pt x="200398" y="16321"/>
                  <a:pt x="200398" y="22285"/>
                  <a:pt x="200895" y="2411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8" name="Google Shape;388;p56"/>
          <p:cNvSpPr/>
          <p:nvPr/>
        </p:nvSpPr>
        <p:spPr>
          <a:xfrm>
            <a:off x="8326343" y="-121125"/>
            <a:ext cx="1187250" cy="2306950"/>
          </a:xfrm>
          <a:custGeom>
            <a:rect b="b" l="l" r="r" t="t"/>
            <a:pathLst>
              <a:path extrusionOk="0" h="92278" w="47490">
                <a:moveTo>
                  <a:pt x="2018" y="0"/>
                </a:moveTo>
                <a:cubicBezTo>
                  <a:pt x="1708" y="3106"/>
                  <a:pt x="-466" y="13480"/>
                  <a:pt x="155" y="18636"/>
                </a:cubicBezTo>
                <a:cubicBezTo>
                  <a:pt x="776" y="23792"/>
                  <a:pt x="3633" y="26277"/>
                  <a:pt x="5745" y="30936"/>
                </a:cubicBezTo>
                <a:cubicBezTo>
                  <a:pt x="7857" y="35595"/>
                  <a:pt x="11771" y="40751"/>
                  <a:pt x="12827" y="46590"/>
                </a:cubicBezTo>
                <a:cubicBezTo>
                  <a:pt x="13883" y="52429"/>
                  <a:pt x="12455" y="61188"/>
                  <a:pt x="12082" y="65971"/>
                </a:cubicBezTo>
                <a:cubicBezTo>
                  <a:pt x="11709" y="70754"/>
                  <a:pt x="10591" y="71997"/>
                  <a:pt x="10591" y="75289"/>
                </a:cubicBezTo>
                <a:cubicBezTo>
                  <a:pt x="10591" y="78581"/>
                  <a:pt x="10529" y="82992"/>
                  <a:pt x="12082" y="85725"/>
                </a:cubicBezTo>
                <a:cubicBezTo>
                  <a:pt x="13635" y="88458"/>
                  <a:pt x="15685" y="90694"/>
                  <a:pt x="19909" y="91688"/>
                </a:cubicBezTo>
                <a:cubicBezTo>
                  <a:pt x="24133" y="92682"/>
                  <a:pt x="32829" y="92061"/>
                  <a:pt x="37426" y="91688"/>
                </a:cubicBezTo>
                <a:cubicBezTo>
                  <a:pt x="42023" y="91315"/>
                  <a:pt x="45813" y="89825"/>
                  <a:pt x="47490" y="894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"/>
          <p:cNvSpPr txBox="1"/>
          <p:nvPr>
            <p:ph type="title"/>
          </p:nvPr>
        </p:nvSpPr>
        <p:spPr>
          <a:xfrm>
            <a:off x="4755151" y="801638"/>
            <a:ext cx="30267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3" name="Google Shape;393;p57"/>
          <p:cNvSpPr txBox="1"/>
          <p:nvPr>
            <p:ph idx="1" type="subTitle"/>
          </p:nvPr>
        </p:nvSpPr>
        <p:spPr>
          <a:xfrm>
            <a:off x="4755513" y="3060263"/>
            <a:ext cx="3026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4" name="Google Shape;394;p57"/>
          <p:cNvSpPr/>
          <p:nvPr>
            <p:ph idx="2" type="pic"/>
          </p:nvPr>
        </p:nvSpPr>
        <p:spPr>
          <a:xfrm>
            <a:off x="1362149" y="644850"/>
            <a:ext cx="2871900" cy="385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395" name="Google Shape;395;p57"/>
          <p:cNvSpPr/>
          <p:nvPr/>
        </p:nvSpPr>
        <p:spPr>
          <a:xfrm>
            <a:off x="-232950" y="-13050"/>
            <a:ext cx="1911925" cy="2171075"/>
          </a:xfrm>
          <a:custGeom>
            <a:rect b="b" l="l" r="r" t="t"/>
            <a:pathLst>
              <a:path extrusionOk="0" h="86843" w="76477">
                <a:moveTo>
                  <a:pt x="0" y="86843"/>
                </a:moveTo>
                <a:cubicBezTo>
                  <a:pt x="3479" y="86470"/>
                  <a:pt x="14101" y="87402"/>
                  <a:pt x="20872" y="84607"/>
                </a:cubicBezTo>
                <a:cubicBezTo>
                  <a:pt x="27643" y="81812"/>
                  <a:pt x="37706" y="79016"/>
                  <a:pt x="40626" y="70071"/>
                </a:cubicBezTo>
                <a:cubicBezTo>
                  <a:pt x="43546" y="61126"/>
                  <a:pt x="38079" y="39322"/>
                  <a:pt x="38390" y="30936"/>
                </a:cubicBezTo>
                <a:cubicBezTo>
                  <a:pt x="38701" y="22550"/>
                  <a:pt x="38017" y="22115"/>
                  <a:pt x="42490" y="19754"/>
                </a:cubicBezTo>
                <a:cubicBezTo>
                  <a:pt x="46963" y="17393"/>
                  <a:pt x="59697" y="18325"/>
                  <a:pt x="65226" y="16772"/>
                </a:cubicBezTo>
                <a:cubicBezTo>
                  <a:pt x="70755" y="15219"/>
                  <a:pt x="73923" y="13231"/>
                  <a:pt x="75662" y="10436"/>
                </a:cubicBezTo>
                <a:cubicBezTo>
                  <a:pt x="77401" y="7641"/>
                  <a:pt x="75662" y="1739"/>
                  <a:pt x="75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96" name="Google Shape;396;p57"/>
          <p:cNvSpPr/>
          <p:nvPr/>
        </p:nvSpPr>
        <p:spPr>
          <a:xfrm flipH="1">
            <a:off x="8143875" y="4079542"/>
            <a:ext cx="1206950" cy="1281700"/>
          </a:xfrm>
          <a:custGeom>
            <a:rect b="b" l="l" r="r" t="t"/>
            <a:pathLst>
              <a:path extrusionOk="0" h="51268" w="48278">
                <a:moveTo>
                  <a:pt x="37645" y="51268"/>
                </a:moveTo>
                <a:cubicBezTo>
                  <a:pt x="39322" y="48100"/>
                  <a:pt x="46528" y="39403"/>
                  <a:pt x="47708" y="32259"/>
                </a:cubicBezTo>
                <a:cubicBezTo>
                  <a:pt x="48888" y="25115"/>
                  <a:pt x="48391" y="13747"/>
                  <a:pt x="44726" y="8405"/>
                </a:cubicBezTo>
                <a:cubicBezTo>
                  <a:pt x="41061" y="3063"/>
                  <a:pt x="32241" y="-974"/>
                  <a:pt x="25718" y="206"/>
                </a:cubicBezTo>
                <a:cubicBezTo>
                  <a:pt x="19196" y="1386"/>
                  <a:pt x="9877" y="9958"/>
                  <a:pt x="5591" y="15487"/>
                </a:cubicBezTo>
                <a:cubicBezTo>
                  <a:pt x="1305" y="21016"/>
                  <a:pt x="932" y="30396"/>
                  <a:pt x="0" y="333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8"/>
          <p:cNvSpPr txBox="1"/>
          <p:nvPr>
            <p:ph idx="1" type="subTitle"/>
          </p:nvPr>
        </p:nvSpPr>
        <p:spPr>
          <a:xfrm>
            <a:off x="962800" y="1444275"/>
            <a:ext cx="30624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01" name="Google Shape;401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58"/>
          <p:cNvSpPr/>
          <p:nvPr/>
        </p:nvSpPr>
        <p:spPr>
          <a:xfrm>
            <a:off x="-1090175" y="-448975"/>
            <a:ext cx="4348250" cy="2070150"/>
          </a:xfrm>
          <a:custGeom>
            <a:rect b="b" l="l" r="r" t="t"/>
            <a:pathLst>
              <a:path extrusionOk="0" h="82806" w="173930">
                <a:moveTo>
                  <a:pt x="0" y="73799"/>
                </a:moveTo>
                <a:cubicBezTo>
                  <a:pt x="4845" y="75290"/>
                  <a:pt x="19753" y="82993"/>
                  <a:pt x="29071" y="82744"/>
                </a:cubicBezTo>
                <a:cubicBezTo>
                  <a:pt x="38389" y="82496"/>
                  <a:pt x="48701" y="79887"/>
                  <a:pt x="55907" y="72308"/>
                </a:cubicBezTo>
                <a:cubicBezTo>
                  <a:pt x="63113" y="64729"/>
                  <a:pt x="62741" y="44354"/>
                  <a:pt x="72307" y="37272"/>
                </a:cubicBezTo>
                <a:cubicBezTo>
                  <a:pt x="81874" y="30190"/>
                  <a:pt x="98646" y="31185"/>
                  <a:pt x="113306" y="29818"/>
                </a:cubicBezTo>
                <a:cubicBezTo>
                  <a:pt x="127966" y="28451"/>
                  <a:pt x="150329" y="31184"/>
                  <a:pt x="160268" y="29072"/>
                </a:cubicBezTo>
                <a:cubicBezTo>
                  <a:pt x="170207" y="26960"/>
                  <a:pt x="170828" y="21990"/>
                  <a:pt x="172940" y="17145"/>
                </a:cubicBezTo>
                <a:cubicBezTo>
                  <a:pt x="175052" y="12300"/>
                  <a:pt x="172940" y="2858"/>
                  <a:pt x="17294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03" name="Google Shape;403;p58"/>
          <p:cNvSpPr/>
          <p:nvPr/>
        </p:nvSpPr>
        <p:spPr>
          <a:xfrm>
            <a:off x="5273950" y="4099900"/>
            <a:ext cx="4081250" cy="1360400"/>
          </a:xfrm>
          <a:custGeom>
            <a:rect b="b" l="l" r="r" t="t"/>
            <a:pathLst>
              <a:path extrusionOk="0" h="54416" w="163250">
                <a:moveTo>
                  <a:pt x="0" y="54416"/>
                </a:moveTo>
                <a:cubicBezTo>
                  <a:pt x="2236" y="50192"/>
                  <a:pt x="3727" y="35160"/>
                  <a:pt x="13418" y="29072"/>
                </a:cubicBezTo>
                <a:cubicBezTo>
                  <a:pt x="23109" y="22984"/>
                  <a:pt x="40254" y="18511"/>
                  <a:pt x="58144" y="17890"/>
                </a:cubicBezTo>
                <a:cubicBezTo>
                  <a:pt x="76034" y="17269"/>
                  <a:pt x="105603" y="24847"/>
                  <a:pt x="120760" y="25344"/>
                </a:cubicBezTo>
                <a:cubicBezTo>
                  <a:pt x="135917" y="25841"/>
                  <a:pt x="142005" y="25096"/>
                  <a:pt x="149087" y="20872"/>
                </a:cubicBezTo>
                <a:cubicBezTo>
                  <a:pt x="156169" y="16648"/>
                  <a:pt x="160890" y="3479"/>
                  <a:pt x="16325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BLANK_1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9"/>
          <p:cNvSpPr txBox="1"/>
          <p:nvPr>
            <p:ph hasCustomPrompt="1" type="title"/>
          </p:nvPr>
        </p:nvSpPr>
        <p:spPr>
          <a:xfrm>
            <a:off x="713225" y="749375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59"/>
          <p:cNvSpPr txBox="1"/>
          <p:nvPr>
            <p:ph idx="1" type="subTitle"/>
          </p:nvPr>
        </p:nvSpPr>
        <p:spPr>
          <a:xfrm>
            <a:off x="713225" y="1430236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9" name="Google Shape;409;p59"/>
          <p:cNvSpPr txBox="1"/>
          <p:nvPr>
            <p:ph hasCustomPrompt="1" idx="2" type="title"/>
          </p:nvPr>
        </p:nvSpPr>
        <p:spPr>
          <a:xfrm>
            <a:off x="2275350" y="2015011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59"/>
          <p:cNvSpPr txBox="1"/>
          <p:nvPr>
            <p:ph idx="3" type="subTitle"/>
          </p:nvPr>
        </p:nvSpPr>
        <p:spPr>
          <a:xfrm>
            <a:off x="2275350" y="2697230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1" name="Google Shape;411;p59"/>
          <p:cNvSpPr txBox="1"/>
          <p:nvPr>
            <p:ph hasCustomPrompt="1" idx="4" type="title"/>
          </p:nvPr>
        </p:nvSpPr>
        <p:spPr>
          <a:xfrm>
            <a:off x="3837475" y="3280646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59"/>
          <p:cNvSpPr txBox="1"/>
          <p:nvPr>
            <p:ph idx="5" type="subTitle"/>
          </p:nvPr>
        </p:nvSpPr>
        <p:spPr>
          <a:xfrm>
            <a:off x="3837475" y="3964225"/>
            <a:ext cx="459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3" name="Google Shape;413;p59"/>
          <p:cNvSpPr/>
          <p:nvPr/>
        </p:nvSpPr>
        <p:spPr>
          <a:xfrm>
            <a:off x="5111539" y="-114300"/>
            <a:ext cx="4423175" cy="1886300"/>
          </a:xfrm>
          <a:custGeom>
            <a:rect b="b" l="l" r="r" t="t"/>
            <a:pathLst>
              <a:path extrusionOk="0" h="75452" w="176927">
                <a:moveTo>
                  <a:pt x="21852" y="0"/>
                </a:moveTo>
                <a:cubicBezTo>
                  <a:pt x="18931" y="1461"/>
                  <a:pt x="7755" y="3366"/>
                  <a:pt x="4326" y="8763"/>
                </a:cubicBezTo>
                <a:cubicBezTo>
                  <a:pt x="897" y="14161"/>
                  <a:pt x="-1643" y="25413"/>
                  <a:pt x="1278" y="32385"/>
                </a:cubicBezTo>
                <a:cubicBezTo>
                  <a:pt x="4199" y="39357"/>
                  <a:pt x="7311" y="48946"/>
                  <a:pt x="21852" y="50597"/>
                </a:cubicBezTo>
                <a:cubicBezTo>
                  <a:pt x="36394" y="52248"/>
                  <a:pt x="70747" y="44120"/>
                  <a:pt x="88527" y="42291"/>
                </a:cubicBezTo>
                <a:cubicBezTo>
                  <a:pt x="106307" y="40462"/>
                  <a:pt x="120468" y="35433"/>
                  <a:pt x="128532" y="39624"/>
                </a:cubicBezTo>
                <a:cubicBezTo>
                  <a:pt x="136597" y="43815"/>
                  <a:pt x="133358" y="61468"/>
                  <a:pt x="136914" y="67437"/>
                </a:cubicBezTo>
                <a:cubicBezTo>
                  <a:pt x="140470" y="73406"/>
                  <a:pt x="143709" y="75184"/>
                  <a:pt x="149868" y="75438"/>
                </a:cubicBezTo>
                <a:cubicBezTo>
                  <a:pt x="156028" y="75692"/>
                  <a:pt x="169363" y="72454"/>
                  <a:pt x="173871" y="68961"/>
                </a:cubicBezTo>
                <a:cubicBezTo>
                  <a:pt x="178380" y="65469"/>
                  <a:pt x="176411" y="56896"/>
                  <a:pt x="176919" y="5448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14" name="Google Shape;414;p59"/>
          <p:cNvSpPr/>
          <p:nvPr/>
        </p:nvSpPr>
        <p:spPr>
          <a:xfrm>
            <a:off x="-180975" y="-342900"/>
            <a:ext cx="1323975" cy="2943225"/>
          </a:xfrm>
          <a:custGeom>
            <a:rect b="b" l="l" r="r" t="t"/>
            <a:pathLst>
              <a:path extrusionOk="0" h="117729" w="52959">
                <a:moveTo>
                  <a:pt x="0" y="117729"/>
                </a:moveTo>
                <a:cubicBezTo>
                  <a:pt x="4064" y="115684"/>
                  <a:pt x="19368" y="111176"/>
                  <a:pt x="24384" y="105461"/>
                </a:cubicBezTo>
                <a:cubicBezTo>
                  <a:pt x="29401" y="99746"/>
                  <a:pt x="30671" y="90488"/>
                  <a:pt x="30099" y="83439"/>
                </a:cubicBezTo>
                <a:cubicBezTo>
                  <a:pt x="29528" y="76391"/>
                  <a:pt x="22606" y="69787"/>
                  <a:pt x="20955" y="63170"/>
                </a:cubicBezTo>
                <a:cubicBezTo>
                  <a:pt x="19304" y="56553"/>
                  <a:pt x="16002" y="48845"/>
                  <a:pt x="20193" y="43739"/>
                </a:cubicBezTo>
                <a:cubicBezTo>
                  <a:pt x="24384" y="38634"/>
                  <a:pt x="41339" y="36817"/>
                  <a:pt x="46101" y="32537"/>
                </a:cubicBezTo>
                <a:cubicBezTo>
                  <a:pt x="50864" y="28257"/>
                  <a:pt x="50038" y="22377"/>
                  <a:pt x="48768" y="18059"/>
                </a:cubicBezTo>
                <a:cubicBezTo>
                  <a:pt x="47498" y="13741"/>
                  <a:pt x="37783" y="9639"/>
                  <a:pt x="38481" y="6629"/>
                </a:cubicBezTo>
                <a:cubicBezTo>
                  <a:pt x="39180" y="3619"/>
                  <a:pt x="50546" y="1105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9" name="Google Shape;419;p60"/>
          <p:cNvSpPr txBox="1"/>
          <p:nvPr>
            <p:ph idx="1" type="subTitle"/>
          </p:nvPr>
        </p:nvSpPr>
        <p:spPr>
          <a:xfrm>
            <a:off x="2755761" y="1625046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0" name="Google Shape;420;p60"/>
          <p:cNvSpPr txBox="1"/>
          <p:nvPr>
            <p:ph idx="2" type="subTitle"/>
          </p:nvPr>
        </p:nvSpPr>
        <p:spPr>
          <a:xfrm>
            <a:off x="2755761" y="3364857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60"/>
          <p:cNvSpPr txBox="1"/>
          <p:nvPr>
            <p:ph idx="3" type="subTitle"/>
          </p:nvPr>
        </p:nvSpPr>
        <p:spPr>
          <a:xfrm>
            <a:off x="2755761" y="1272000"/>
            <a:ext cx="4010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60"/>
          <p:cNvSpPr txBox="1"/>
          <p:nvPr>
            <p:ph idx="4" type="subTitle"/>
          </p:nvPr>
        </p:nvSpPr>
        <p:spPr>
          <a:xfrm>
            <a:off x="2755761" y="3005475"/>
            <a:ext cx="401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60"/>
          <p:cNvSpPr/>
          <p:nvPr/>
        </p:nvSpPr>
        <p:spPr>
          <a:xfrm>
            <a:off x="-410000" y="1685451"/>
            <a:ext cx="1378050" cy="363510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24" name="Google Shape;424;p60"/>
          <p:cNvSpPr/>
          <p:nvPr/>
        </p:nvSpPr>
        <p:spPr>
          <a:xfrm>
            <a:off x="7908676" y="-9317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61"/>
          <p:cNvSpPr/>
          <p:nvPr/>
        </p:nvSpPr>
        <p:spPr>
          <a:xfrm rot="-5115009">
            <a:off x="8199166" y="3098661"/>
            <a:ext cx="1377959" cy="363486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30" name="Google Shape;430;p61"/>
          <p:cNvSpPr/>
          <p:nvPr/>
        </p:nvSpPr>
        <p:spPr>
          <a:xfrm flipH="1">
            <a:off x="-508549" y="-37212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31" name="Google Shape;431;p61"/>
          <p:cNvSpPr txBox="1"/>
          <p:nvPr>
            <p:ph idx="1" type="subTitle"/>
          </p:nvPr>
        </p:nvSpPr>
        <p:spPr>
          <a:xfrm>
            <a:off x="4645080" y="1017725"/>
            <a:ext cx="378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61"/>
          <p:cNvSpPr txBox="1"/>
          <p:nvPr>
            <p:ph idx="2" type="subTitle"/>
          </p:nvPr>
        </p:nvSpPr>
        <p:spPr>
          <a:xfrm>
            <a:off x="713225" y="1018797"/>
            <a:ext cx="37881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2"/>
          <p:cNvSpPr txBox="1"/>
          <p:nvPr>
            <p:ph idx="1" type="subTitle"/>
          </p:nvPr>
        </p:nvSpPr>
        <p:spPr>
          <a:xfrm>
            <a:off x="71987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2" type="subTitle"/>
          </p:nvPr>
        </p:nvSpPr>
        <p:spPr>
          <a:xfrm>
            <a:off x="3375450" y="3119260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2"/>
          <p:cNvSpPr txBox="1"/>
          <p:nvPr>
            <p:ph idx="3" type="subTitle"/>
          </p:nvPr>
        </p:nvSpPr>
        <p:spPr>
          <a:xfrm>
            <a:off x="603102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62"/>
          <p:cNvSpPr txBox="1"/>
          <p:nvPr>
            <p:ph idx="4" type="subTitle"/>
          </p:nvPr>
        </p:nvSpPr>
        <p:spPr>
          <a:xfrm>
            <a:off x="71987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1" name="Google Shape;441;p62"/>
          <p:cNvSpPr txBox="1"/>
          <p:nvPr>
            <p:ph idx="5" type="subTitle"/>
          </p:nvPr>
        </p:nvSpPr>
        <p:spPr>
          <a:xfrm>
            <a:off x="3375450" y="2718700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62"/>
          <p:cNvSpPr txBox="1"/>
          <p:nvPr>
            <p:ph idx="6" type="subTitle"/>
          </p:nvPr>
        </p:nvSpPr>
        <p:spPr>
          <a:xfrm>
            <a:off x="603102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62"/>
          <p:cNvSpPr/>
          <p:nvPr/>
        </p:nvSpPr>
        <p:spPr>
          <a:xfrm>
            <a:off x="-276225" y="-85725"/>
            <a:ext cx="2402450" cy="1988525"/>
          </a:xfrm>
          <a:custGeom>
            <a:rect b="b" l="l" r="r" t="t"/>
            <a:pathLst>
              <a:path extrusionOk="0" h="79541" w="96098">
                <a:moveTo>
                  <a:pt x="0" y="71247"/>
                </a:moveTo>
                <a:cubicBezTo>
                  <a:pt x="3048" y="72581"/>
                  <a:pt x="12764" y="78677"/>
                  <a:pt x="18288" y="79248"/>
                </a:cubicBezTo>
                <a:cubicBezTo>
                  <a:pt x="23813" y="79820"/>
                  <a:pt x="30861" y="80099"/>
                  <a:pt x="33147" y="74676"/>
                </a:cubicBezTo>
                <a:cubicBezTo>
                  <a:pt x="35433" y="69253"/>
                  <a:pt x="31623" y="54585"/>
                  <a:pt x="32004" y="46711"/>
                </a:cubicBezTo>
                <a:cubicBezTo>
                  <a:pt x="32385" y="38837"/>
                  <a:pt x="33401" y="32195"/>
                  <a:pt x="35433" y="27432"/>
                </a:cubicBezTo>
                <a:cubicBezTo>
                  <a:pt x="37465" y="22670"/>
                  <a:pt x="39434" y="19558"/>
                  <a:pt x="44196" y="18136"/>
                </a:cubicBezTo>
                <a:cubicBezTo>
                  <a:pt x="48959" y="16714"/>
                  <a:pt x="56896" y="18263"/>
                  <a:pt x="64008" y="18898"/>
                </a:cubicBezTo>
                <a:cubicBezTo>
                  <a:pt x="71120" y="19533"/>
                  <a:pt x="81788" y="22302"/>
                  <a:pt x="86868" y="21946"/>
                </a:cubicBezTo>
                <a:cubicBezTo>
                  <a:pt x="91948" y="21590"/>
                  <a:pt x="92964" y="19152"/>
                  <a:pt x="94488" y="16764"/>
                </a:cubicBezTo>
                <a:cubicBezTo>
                  <a:pt x="96012" y="14376"/>
                  <a:pt x="96266" y="10414"/>
                  <a:pt x="96012" y="7620"/>
                </a:cubicBezTo>
                <a:cubicBezTo>
                  <a:pt x="95758" y="4826"/>
                  <a:pt x="93472" y="1270"/>
                  <a:pt x="92964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44" name="Google Shape;444;p62"/>
          <p:cNvSpPr/>
          <p:nvPr/>
        </p:nvSpPr>
        <p:spPr>
          <a:xfrm>
            <a:off x="4481925" y="2634823"/>
            <a:ext cx="4821184" cy="2676176"/>
          </a:xfrm>
          <a:custGeom>
            <a:rect b="b" l="l" r="r" t="t"/>
            <a:pathLst>
              <a:path extrusionOk="0" h="124778" w="224790">
                <a:moveTo>
                  <a:pt x="0" y="123254"/>
                </a:moveTo>
                <a:cubicBezTo>
                  <a:pt x="2032" y="120460"/>
                  <a:pt x="4572" y="111443"/>
                  <a:pt x="12192" y="106490"/>
                </a:cubicBezTo>
                <a:cubicBezTo>
                  <a:pt x="19812" y="101537"/>
                  <a:pt x="31496" y="94679"/>
                  <a:pt x="45720" y="93536"/>
                </a:cubicBezTo>
                <a:cubicBezTo>
                  <a:pt x="59944" y="92393"/>
                  <a:pt x="81534" y="95314"/>
                  <a:pt x="97536" y="99632"/>
                </a:cubicBezTo>
                <a:cubicBezTo>
                  <a:pt x="113538" y="103950"/>
                  <a:pt x="129413" y="115253"/>
                  <a:pt x="141732" y="119444"/>
                </a:cubicBezTo>
                <a:cubicBezTo>
                  <a:pt x="154051" y="123635"/>
                  <a:pt x="160274" y="124778"/>
                  <a:pt x="171450" y="124778"/>
                </a:cubicBezTo>
                <a:cubicBezTo>
                  <a:pt x="182626" y="124778"/>
                  <a:pt x="200660" y="123254"/>
                  <a:pt x="208788" y="119444"/>
                </a:cubicBezTo>
                <a:cubicBezTo>
                  <a:pt x="216916" y="115634"/>
                  <a:pt x="218567" y="110300"/>
                  <a:pt x="220218" y="101918"/>
                </a:cubicBezTo>
                <a:cubicBezTo>
                  <a:pt x="221869" y="93536"/>
                  <a:pt x="221615" y="78931"/>
                  <a:pt x="218694" y="69152"/>
                </a:cubicBezTo>
                <a:cubicBezTo>
                  <a:pt x="215773" y="59373"/>
                  <a:pt x="206629" y="52134"/>
                  <a:pt x="202692" y="43244"/>
                </a:cubicBezTo>
                <a:cubicBezTo>
                  <a:pt x="198755" y="34354"/>
                  <a:pt x="195072" y="22797"/>
                  <a:pt x="195072" y="15812"/>
                </a:cubicBezTo>
                <a:cubicBezTo>
                  <a:pt x="195072" y="8827"/>
                  <a:pt x="199009" y="3747"/>
                  <a:pt x="202692" y="1334"/>
                </a:cubicBezTo>
                <a:cubicBezTo>
                  <a:pt x="206375" y="-1079"/>
                  <a:pt x="213487" y="445"/>
                  <a:pt x="217170" y="1334"/>
                </a:cubicBezTo>
                <a:cubicBezTo>
                  <a:pt x="220853" y="2223"/>
                  <a:pt x="223520" y="5779"/>
                  <a:pt x="224790" y="666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3"/>
          <p:cNvSpPr txBox="1"/>
          <p:nvPr>
            <p:ph idx="1" type="subTitle"/>
          </p:nvPr>
        </p:nvSpPr>
        <p:spPr>
          <a:xfrm>
            <a:off x="93770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3"/>
          <p:cNvSpPr txBox="1"/>
          <p:nvPr>
            <p:ph idx="2" type="subTitle"/>
          </p:nvPr>
        </p:nvSpPr>
        <p:spPr>
          <a:xfrm>
            <a:off x="3484425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3"/>
          <p:cNvSpPr txBox="1"/>
          <p:nvPr>
            <p:ph idx="3" type="subTitle"/>
          </p:nvPr>
        </p:nvSpPr>
        <p:spPr>
          <a:xfrm>
            <a:off x="603115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63"/>
          <p:cNvSpPr txBox="1"/>
          <p:nvPr>
            <p:ph idx="4" type="subTitle"/>
          </p:nvPr>
        </p:nvSpPr>
        <p:spPr>
          <a:xfrm>
            <a:off x="93770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63"/>
          <p:cNvSpPr txBox="1"/>
          <p:nvPr>
            <p:ph idx="5" type="subTitle"/>
          </p:nvPr>
        </p:nvSpPr>
        <p:spPr>
          <a:xfrm>
            <a:off x="3484422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4" name="Google Shape;454;p63"/>
          <p:cNvSpPr txBox="1"/>
          <p:nvPr>
            <p:ph idx="6" type="subTitle"/>
          </p:nvPr>
        </p:nvSpPr>
        <p:spPr>
          <a:xfrm>
            <a:off x="603115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" name="Google Shape;455;p63"/>
          <p:cNvSpPr/>
          <p:nvPr/>
        </p:nvSpPr>
        <p:spPr>
          <a:xfrm>
            <a:off x="6029325" y="4580563"/>
            <a:ext cx="3333750" cy="677225"/>
          </a:xfrm>
          <a:custGeom>
            <a:rect b="b" l="l" r="r" t="t"/>
            <a:pathLst>
              <a:path extrusionOk="0" h="27089" w="133350">
                <a:moveTo>
                  <a:pt x="0" y="27089"/>
                </a:moveTo>
                <a:cubicBezTo>
                  <a:pt x="572" y="24803"/>
                  <a:pt x="635" y="17056"/>
                  <a:pt x="3429" y="13373"/>
                </a:cubicBezTo>
                <a:cubicBezTo>
                  <a:pt x="6223" y="9690"/>
                  <a:pt x="9843" y="6325"/>
                  <a:pt x="16764" y="4991"/>
                </a:cubicBezTo>
                <a:cubicBezTo>
                  <a:pt x="23686" y="3658"/>
                  <a:pt x="34417" y="4293"/>
                  <a:pt x="44958" y="5372"/>
                </a:cubicBezTo>
                <a:cubicBezTo>
                  <a:pt x="55499" y="6452"/>
                  <a:pt x="71184" y="11913"/>
                  <a:pt x="80010" y="11468"/>
                </a:cubicBezTo>
                <a:cubicBezTo>
                  <a:pt x="88837" y="11024"/>
                  <a:pt x="92456" y="4610"/>
                  <a:pt x="97917" y="2705"/>
                </a:cubicBezTo>
                <a:cubicBezTo>
                  <a:pt x="103378" y="800"/>
                  <a:pt x="108204" y="-216"/>
                  <a:pt x="112776" y="38"/>
                </a:cubicBezTo>
                <a:cubicBezTo>
                  <a:pt x="117348" y="292"/>
                  <a:pt x="121920" y="1499"/>
                  <a:pt x="125349" y="4229"/>
                </a:cubicBezTo>
                <a:cubicBezTo>
                  <a:pt x="128778" y="6960"/>
                  <a:pt x="132017" y="14389"/>
                  <a:pt x="133350" y="1642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56" name="Google Shape;456;p63"/>
          <p:cNvSpPr/>
          <p:nvPr/>
        </p:nvSpPr>
        <p:spPr>
          <a:xfrm>
            <a:off x="-295275" y="228264"/>
            <a:ext cx="942975" cy="3562675"/>
          </a:xfrm>
          <a:custGeom>
            <a:rect b="b" l="l" r="r" t="t"/>
            <a:pathLst>
              <a:path extrusionOk="0" h="142507" w="37719">
                <a:moveTo>
                  <a:pt x="8382" y="142507"/>
                </a:moveTo>
                <a:cubicBezTo>
                  <a:pt x="11049" y="140856"/>
                  <a:pt x="20447" y="138570"/>
                  <a:pt x="24384" y="132601"/>
                </a:cubicBezTo>
                <a:cubicBezTo>
                  <a:pt x="28321" y="126632"/>
                  <a:pt x="30988" y="116853"/>
                  <a:pt x="32004" y="106693"/>
                </a:cubicBezTo>
                <a:cubicBezTo>
                  <a:pt x="33020" y="96533"/>
                  <a:pt x="31369" y="81865"/>
                  <a:pt x="30480" y="71641"/>
                </a:cubicBezTo>
                <a:cubicBezTo>
                  <a:pt x="29591" y="61418"/>
                  <a:pt x="26035" y="52210"/>
                  <a:pt x="26670" y="45352"/>
                </a:cubicBezTo>
                <a:cubicBezTo>
                  <a:pt x="27305" y="38494"/>
                  <a:pt x="32449" y="34748"/>
                  <a:pt x="34290" y="30493"/>
                </a:cubicBezTo>
                <a:cubicBezTo>
                  <a:pt x="36132" y="26239"/>
                  <a:pt x="37719" y="23572"/>
                  <a:pt x="37719" y="19825"/>
                </a:cubicBezTo>
                <a:cubicBezTo>
                  <a:pt x="37719" y="16079"/>
                  <a:pt x="37656" y="11316"/>
                  <a:pt x="34290" y="8014"/>
                </a:cubicBezTo>
                <a:cubicBezTo>
                  <a:pt x="30925" y="4712"/>
                  <a:pt x="23241" y="331"/>
                  <a:pt x="17526" y="13"/>
                </a:cubicBezTo>
                <a:cubicBezTo>
                  <a:pt x="11811" y="-304"/>
                  <a:pt x="2921" y="5093"/>
                  <a:pt x="0" y="610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1" type="subTitle"/>
          </p:nvPr>
        </p:nvSpPr>
        <p:spPr>
          <a:xfrm>
            <a:off x="1899592" y="2010124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2" type="subTitle"/>
          </p:nvPr>
        </p:nvSpPr>
        <p:spPr>
          <a:xfrm>
            <a:off x="5431169" y="20101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4"/>
          <p:cNvSpPr txBox="1"/>
          <p:nvPr>
            <p:ph idx="3" type="subTitle"/>
          </p:nvPr>
        </p:nvSpPr>
        <p:spPr>
          <a:xfrm>
            <a:off x="1899592" y="3443529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4"/>
          <p:cNvSpPr txBox="1"/>
          <p:nvPr>
            <p:ph idx="4" type="subTitle"/>
          </p:nvPr>
        </p:nvSpPr>
        <p:spPr>
          <a:xfrm>
            <a:off x="5431169" y="34435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4"/>
          <p:cNvSpPr txBox="1"/>
          <p:nvPr>
            <p:ph idx="5" type="subTitle"/>
          </p:nvPr>
        </p:nvSpPr>
        <p:spPr>
          <a:xfrm>
            <a:off x="1899592" y="1778725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64"/>
          <p:cNvSpPr txBox="1"/>
          <p:nvPr>
            <p:ph idx="6" type="subTitle"/>
          </p:nvPr>
        </p:nvSpPr>
        <p:spPr>
          <a:xfrm>
            <a:off x="5431167" y="177872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64"/>
          <p:cNvSpPr txBox="1"/>
          <p:nvPr>
            <p:ph idx="7" type="subTitle"/>
          </p:nvPr>
        </p:nvSpPr>
        <p:spPr>
          <a:xfrm>
            <a:off x="1899592" y="3212180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64"/>
          <p:cNvSpPr txBox="1"/>
          <p:nvPr>
            <p:ph idx="8" type="subTitle"/>
          </p:nvPr>
        </p:nvSpPr>
        <p:spPr>
          <a:xfrm>
            <a:off x="5431167" y="321217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64"/>
          <p:cNvSpPr/>
          <p:nvPr/>
        </p:nvSpPr>
        <p:spPr>
          <a:xfrm>
            <a:off x="109195" y="3703800"/>
            <a:ext cx="1869725" cy="1702600"/>
          </a:xfrm>
          <a:custGeom>
            <a:rect b="b" l="l" r="r" t="t"/>
            <a:pathLst>
              <a:path extrusionOk="0" h="68104" w="74789">
                <a:moveTo>
                  <a:pt x="73862" y="68104"/>
                </a:moveTo>
                <a:cubicBezTo>
                  <a:pt x="73939" y="65865"/>
                  <a:pt x="75561" y="58606"/>
                  <a:pt x="74326" y="54668"/>
                </a:cubicBezTo>
                <a:cubicBezTo>
                  <a:pt x="73091" y="50730"/>
                  <a:pt x="72627" y="46638"/>
                  <a:pt x="66450" y="44476"/>
                </a:cubicBezTo>
                <a:cubicBezTo>
                  <a:pt x="60273" y="42314"/>
                  <a:pt x="45293" y="42854"/>
                  <a:pt x="37262" y="41696"/>
                </a:cubicBezTo>
                <a:cubicBezTo>
                  <a:pt x="29232" y="40538"/>
                  <a:pt x="21141" y="40657"/>
                  <a:pt x="18267" y="37527"/>
                </a:cubicBezTo>
                <a:cubicBezTo>
                  <a:pt x="15393" y="34397"/>
                  <a:pt x="20677" y="26940"/>
                  <a:pt x="20016" y="22917"/>
                </a:cubicBezTo>
                <a:cubicBezTo>
                  <a:pt x="19355" y="18895"/>
                  <a:pt x="17450" y="15050"/>
                  <a:pt x="14301" y="13392"/>
                </a:cubicBezTo>
                <a:cubicBezTo>
                  <a:pt x="11153" y="11735"/>
                  <a:pt x="3398" y="15204"/>
                  <a:pt x="1125" y="12972"/>
                </a:cubicBezTo>
                <a:cubicBezTo>
                  <a:pt x="-1148" y="10740"/>
                  <a:pt x="739" y="2162"/>
                  <a:pt x="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70" name="Google Shape;470;p64"/>
          <p:cNvSpPr/>
          <p:nvPr/>
        </p:nvSpPr>
        <p:spPr>
          <a:xfrm>
            <a:off x="7373243" y="-38100"/>
            <a:ext cx="2294625" cy="2194725"/>
          </a:xfrm>
          <a:custGeom>
            <a:rect b="b" l="l" r="r" t="t"/>
            <a:pathLst>
              <a:path extrusionOk="0" h="87789" w="91785">
                <a:moveTo>
                  <a:pt x="17109" y="0"/>
                </a:moveTo>
                <a:cubicBezTo>
                  <a:pt x="14315" y="1715"/>
                  <a:pt x="1679" y="6922"/>
                  <a:pt x="345" y="10287"/>
                </a:cubicBezTo>
                <a:cubicBezTo>
                  <a:pt x="-988" y="13653"/>
                  <a:pt x="2822" y="18288"/>
                  <a:pt x="9108" y="20193"/>
                </a:cubicBezTo>
                <a:cubicBezTo>
                  <a:pt x="15395" y="22098"/>
                  <a:pt x="32159" y="20638"/>
                  <a:pt x="38064" y="21717"/>
                </a:cubicBezTo>
                <a:cubicBezTo>
                  <a:pt x="43970" y="22797"/>
                  <a:pt x="43652" y="22860"/>
                  <a:pt x="44541" y="26670"/>
                </a:cubicBezTo>
                <a:cubicBezTo>
                  <a:pt x="45430" y="30480"/>
                  <a:pt x="42636" y="40577"/>
                  <a:pt x="43398" y="44577"/>
                </a:cubicBezTo>
                <a:cubicBezTo>
                  <a:pt x="44160" y="48578"/>
                  <a:pt x="47907" y="47879"/>
                  <a:pt x="49113" y="50673"/>
                </a:cubicBezTo>
                <a:cubicBezTo>
                  <a:pt x="50320" y="53467"/>
                  <a:pt x="50637" y="57023"/>
                  <a:pt x="50637" y="61341"/>
                </a:cubicBezTo>
                <a:cubicBezTo>
                  <a:pt x="50637" y="65659"/>
                  <a:pt x="48288" y="72517"/>
                  <a:pt x="49113" y="76581"/>
                </a:cubicBezTo>
                <a:cubicBezTo>
                  <a:pt x="49939" y="80645"/>
                  <a:pt x="51336" y="83884"/>
                  <a:pt x="55590" y="85725"/>
                </a:cubicBezTo>
                <a:cubicBezTo>
                  <a:pt x="59845" y="87567"/>
                  <a:pt x="68608" y="87948"/>
                  <a:pt x="74640" y="87630"/>
                </a:cubicBezTo>
                <a:cubicBezTo>
                  <a:pt x="80673" y="87313"/>
                  <a:pt x="88928" y="84455"/>
                  <a:pt x="91785" y="8382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65"/>
          <p:cNvSpPr txBox="1"/>
          <p:nvPr>
            <p:ph idx="1" type="subTitle"/>
          </p:nvPr>
        </p:nvSpPr>
        <p:spPr>
          <a:xfrm>
            <a:off x="719450" y="2012820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5"/>
          <p:cNvSpPr txBox="1"/>
          <p:nvPr>
            <p:ph idx="2" type="subTitle"/>
          </p:nvPr>
        </p:nvSpPr>
        <p:spPr>
          <a:xfrm>
            <a:off x="3387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5"/>
          <p:cNvSpPr txBox="1"/>
          <p:nvPr>
            <p:ph idx="3" type="subTitle"/>
          </p:nvPr>
        </p:nvSpPr>
        <p:spPr>
          <a:xfrm>
            <a:off x="719450" y="3751021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5"/>
          <p:cNvSpPr txBox="1"/>
          <p:nvPr>
            <p:ph idx="4" type="subTitle"/>
          </p:nvPr>
        </p:nvSpPr>
        <p:spPr>
          <a:xfrm>
            <a:off x="3387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65"/>
          <p:cNvSpPr txBox="1"/>
          <p:nvPr>
            <p:ph idx="5" type="subTitle"/>
          </p:nvPr>
        </p:nvSpPr>
        <p:spPr>
          <a:xfrm>
            <a:off x="6056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5"/>
          <p:cNvSpPr txBox="1"/>
          <p:nvPr>
            <p:ph idx="6" type="subTitle"/>
          </p:nvPr>
        </p:nvSpPr>
        <p:spPr>
          <a:xfrm>
            <a:off x="6056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5"/>
          <p:cNvSpPr txBox="1"/>
          <p:nvPr>
            <p:ph idx="7" type="subTitle"/>
          </p:nvPr>
        </p:nvSpPr>
        <p:spPr>
          <a:xfrm>
            <a:off x="719450" y="1618450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2" name="Google Shape;482;p65"/>
          <p:cNvSpPr txBox="1"/>
          <p:nvPr>
            <p:ph idx="8" type="subTitle"/>
          </p:nvPr>
        </p:nvSpPr>
        <p:spPr>
          <a:xfrm>
            <a:off x="3387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3" name="Google Shape;483;p65"/>
          <p:cNvSpPr txBox="1"/>
          <p:nvPr>
            <p:ph idx="9" type="subTitle"/>
          </p:nvPr>
        </p:nvSpPr>
        <p:spPr>
          <a:xfrm>
            <a:off x="719450" y="3356677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4" name="Google Shape;484;p65"/>
          <p:cNvSpPr txBox="1"/>
          <p:nvPr>
            <p:ph idx="13" type="subTitle"/>
          </p:nvPr>
        </p:nvSpPr>
        <p:spPr>
          <a:xfrm>
            <a:off x="3387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5" name="Google Shape;485;p65"/>
          <p:cNvSpPr txBox="1"/>
          <p:nvPr>
            <p:ph idx="14" type="subTitle"/>
          </p:nvPr>
        </p:nvSpPr>
        <p:spPr>
          <a:xfrm>
            <a:off x="6056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6" name="Google Shape;486;p65"/>
          <p:cNvSpPr txBox="1"/>
          <p:nvPr>
            <p:ph idx="15" type="subTitle"/>
          </p:nvPr>
        </p:nvSpPr>
        <p:spPr>
          <a:xfrm>
            <a:off x="6056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65"/>
          <p:cNvSpPr/>
          <p:nvPr/>
        </p:nvSpPr>
        <p:spPr>
          <a:xfrm>
            <a:off x="8353425" y="4234646"/>
            <a:ext cx="1009650" cy="1023150"/>
          </a:xfrm>
          <a:custGeom>
            <a:rect b="b" l="l" r="r" t="t"/>
            <a:pathLst>
              <a:path extrusionOk="0" h="40926" w="40386">
                <a:moveTo>
                  <a:pt x="0" y="40926"/>
                </a:moveTo>
                <a:cubicBezTo>
                  <a:pt x="1080" y="39148"/>
                  <a:pt x="5842" y="34322"/>
                  <a:pt x="6477" y="30258"/>
                </a:cubicBezTo>
                <a:cubicBezTo>
                  <a:pt x="7112" y="26194"/>
                  <a:pt x="3747" y="20631"/>
                  <a:pt x="3810" y="16542"/>
                </a:cubicBezTo>
                <a:cubicBezTo>
                  <a:pt x="3874" y="12453"/>
                  <a:pt x="4572" y="8478"/>
                  <a:pt x="6858" y="5722"/>
                </a:cubicBezTo>
                <a:cubicBezTo>
                  <a:pt x="9144" y="2966"/>
                  <a:pt x="13589" y="134"/>
                  <a:pt x="17526" y="7"/>
                </a:cubicBezTo>
                <a:cubicBezTo>
                  <a:pt x="21463" y="-120"/>
                  <a:pt x="26670" y="1442"/>
                  <a:pt x="30480" y="4960"/>
                </a:cubicBezTo>
                <a:cubicBezTo>
                  <a:pt x="34290" y="8478"/>
                  <a:pt x="38735" y="18422"/>
                  <a:pt x="40386" y="2111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88" name="Google Shape;488;p65"/>
          <p:cNvSpPr/>
          <p:nvPr/>
        </p:nvSpPr>
        <p:spPr>
          <a:xfrm>
            <a:off x="-228600" y="-114300"/>
            <a:ext cx="1678175" cy="1394425"/>
          </a:xfrm>
          <a:custGeom>
            <a:rect b="b" l="l" r="r" t="t"/>
            <a:pathLst>
              <a:path extrusionOk="0" h="55777" w="67127">
                <a:moveTo>
                  <a:pt x="0" y="36195"/>
                </a:moveTo>
                <a:cubicBezTo>
                  <a:pt x="1905" y="39053"/>
                  <a:pt x="6922" y="50229"/>
                  <a:pt x="11430" y="53340"/>
                </a:cubicBezTo>
                <a:cubicBezTo>
                  <a:pt x="15939" y="56452"/>
                  <a:pt x="23432" y="56134"/>
                  <a:pt x="27051" y="54864"/>
                </a:cubicBezTo>
                <a:cubicBezTo>
                  <a:pt x="30671" y="53594"/>
                  <a:pt x="32449" y="50635"/>
                  <a:pt x="33147" y="45720"/>
                </a:cubicBezTo>
                <a:cubicBezTo>
                  <a:pt x="33846" y="40805"/>
                  <a:pt x="29718" y="29782"/>
                  <a:pt x="31242" y="25375"/>
                </a:cubicBezTo>
                <a:cubicBezTo>
                  <a:pt x="32766" y="20968"/>
                  <a:pt x="38418" y="20016"/>
                  <a:pt x="42291" y="19279"/>
                </a:cubicBezTo>
                <a:cubicBezTo>
                  <a:pt x="46165" y="18542"/>
                  <a:pt x="51181" y="20803"/>
                  <a:pt x="54483" y="20955"/>
                </a:cubicBezTo>
                <a:cubicBezTo>
                  <a:pt x="57785" y="21107"/>
                  <a:pt x="60135" y="21019"/>
                  <a:pt x="62103" y="20193"/>
                </a:cubicBezTo>
                <a:cubicBezTo>
                  <a:pt x="64072" y="19368"/>
                  <a:pt x="65596" y="18504"/>
                  <a:pt x="66294" y="16002"/>
                </a:cubicBezTo>
                <a:cubicBezTo>
                  <a:pt x="66993" y="13500"/>
                  <a:pt x="67755" y="7849"/>
                  <a:pt x="66294" y="5182"/>
                </a:cubicBezTo>
                <a:cubicBezTo>
                  <a:pt x="64834" y="2515"/>
                  <a:pt x="58992" y="864"/>
                  <a:pt x="5753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6"/>
          <p:cNvSpPr txBox="1"/>
          <p:nvPr>
            <p:ph type="title"/>
          </p:nvPr>
        </p:nvSpPr>
        <p:spPr>
          <a:xfrm>
            <a:off x="3652650" y="690925"/>
            <a:ext cx="472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3" name="Google Shape;493;p66"/>
          <p:cNvSpPr txBox="1"/>
          <p:nvPr>
            <p:ph idx="1" type="subTitle"/>
          </p:nvPr>
        </p:nvSpPr>
        <p:spPr>
          <a:xfrm>
            <a:off x="3652650" y="1820231"/>
            <a:ext cx="472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6"/>
          <p:cNvSpPr txBox="1"/>
          <p:nvPr/>
        </p:nvSpPr>
        <p:spPr>
          <a:xfrm>
            <a:off x="3653224" y="3578266"/>
            <a:ext cx="4727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5" name="Google Shape;495;p66"/>
          <p:cNvSpPr/>
          <p:nvPr/>
        </p:nvSpPr>
        <p:spPr>
          <a:xfrm>
            <a:off x="-232950" y="-102500"/>
            <a:ext cx="3699225" cy="1618625"/>
          </a:xfrm>
          <a:custGeom>
            <a:rect b="b" l="l" r="r" t="t"/>
            <a:pathLst>
              <a:path extrusionOk="0" h="64745" w="147969">
                <a:moveTo>
                  <a:pt x="0" y="52553"/>
                </a:moveTo>
                <a:cubicBezTo>
                  <a:pt x="2423" y="54417"/>
                  <a:pt x="7206" y="62493"/>
                  <a:pt x="14536" y="63735"/>
                </a:cubicBezTo>
                <a:cubicBezTo>
                  <a:pt x="21866" y="64978"/>
                  <a:pt x="37334" y="65972"/>
                  <a:pt x="43981" y="60008"/>
                </a:cubicBezTo>
                <a:cubicBezTo>
                  <a:pt x="50628" y="54045"/>
                  <a:pt x="47460" y="34725"/>
                  <a:pt x="54417" y="27954"/>
                </a:cubicBezTo>
                <a:cubicBezTo>
                  <a:pt x="61374" y="21183"/>
                  <a:pt x="74544" y="20064"/>
                  <a:pt x="85725" y="19381"/>
                </a:cubicBezTo>
                <a:cubicBezTo>
                  <a:pt x="96907" y="18698"/>
                  <a:pt x="112126" y="23792"/>
                  <a:pt x="121506" y="23854"/>
                </a:cubicBezTo>
                <a:cubicBezTo>
                  <a:pt x="130886" y="23916"/>
                  <a:pt x="137967" y="22922"/>
                  <a:pt x="142005" y="19754"/>
                </a:cubicBezTo>
                <a:cubicBezTo>
                  <a:pt x="146043" y="16586"/>
                  <a:pt x="144739" y="8137"/>
                  <a:pt x="145733" y="4845"/>
                </a:cubicBezTo>
                <a:cubicBezTo>
                  <a:pt x="146727" y="1553"/>
                  <a:pt x="147596" y="808"/>
                  <a:pt x="14796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96" name="Google Shape;496;p66"/>
          <p:cNvSpPr/>
          <p:nvPr/>
        </p:nvSpPr>
        <p:spPr>
          <a:xfrm>
            <a:off x="-391350" y="3923081"/>
            <a:ext cx="1520375" cy="1298700"/>
          </a:xfrm>
          <a:custGeom>
            <a:rect b="b" l="l" r="r" t="t"/>
            <a:pathLst>
              <a:path extrusionOk="0" h="51948" w="60815">
                <a:moveTo>
                  <a:pt x="42117" y="51948"/>
                </a:moveTo>
                <a:cubicBezTo>
                  <a:pt x="44105" y="50830"/>
                  <a:pt x="50938" y="49463"/>
                  <a:pt x="54044" y="45239"/>
                </a:cubicBezTo>
                <a:cubicBezTo>
                  <a:pt x="57150" y="41015"/>
                  <a:pt x="61002" y="32567"/>
                  <a:pt x="60753" y="26603"/>
                </a:cubicBezTo>
                <a:cubicBezTo>
                  <a:pt x="60505" y="20640"/>
                  <a:pt x="57895" y="13869"/>
                  <a:pt x="52553" y="9458"/>
                </a:cubicBezTo>
                <a:cubicBezTo>
                  <a:pt x="47211" y="5048"/>
                  <a:pt x="35967" y="699"/>
                  <a:pt x="28699" y="140"/>
                </a:cubicBezTo>
                <a:cubicBezTo>
                  <a:pt x="21431" y="-419"/>
                  <a:pt x="13728" y="3309"/>
                  <a:pt x="8945" y="6104"/>
                </a:cubicBezTo>
                <a:cubicBezTo>
                  <a:pt x="4162" y="8899"/>
                  <a:pt x="1491" y="15111"/>
                  <a:pt x="0" y="169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497" name="Google Shape;497;p66"/>
          <p:cNvSpPr/>
          <p:nvPr/>
        </p:nvSpPr>
        <p:spPr>
          <a:xfrm>
            <a:off x="8037113" y="-124850"/>
            <a:ext cx="1495150" cy="2414300"/>
          </a:xfrm>
          <a:custGeom>
            <a:rect b="b" l="l" r="r" t="t"/>
            <a:pathLst>
              <a:path extrusionOk="0" h="96572" w="59806">
                <a:moveTo>
                  <a:pt x="3526" y="0"/>
                </a:moveTo>
                <a:cubicBezTo>
                  <a:pt x="3029" y="3354"/>
                  <a:pt x="-1319" y="15281"/>
                  <a:pt x="544" y="20126"/>
                </a:cubicBezTo>
                <a:cubicBezTo>
                  <a:pt x="2408" y="24971"/>
                  <a:pt x="11787" y="23109"/>
                  <a:pt x="14707" y="29072"/>
                </a:cubicBezTo>
                <a:cubicBezTo>
                  <a:pt x="17627" y="35036"/>
                  <a:pt x="17503" y="45471"/>
                  <a:pt x="18062" y="55907"/>
                </a:cubicBezTo>
                <a:cubicBezTo>
                  <a:pt x="18621" y="66343"/>
                  <a:pt x="14521" y="85041"/>
                  <a:pt x="18062" y="91688"/>
                </a:cubicBezTo>
                <a:cubicBezTo>
                  <a:pt x="21603" y="98335"/>
                  <a:pt x="32349" y="96347"/>
                  <a:pt x="39306" y="95788"/>
                </a:cubicBezTo>
                <a:cubicBezTo>
                  <a:pt x="46263" y="95229"/>
                  <a:pt x="56389" y="89576"/>
                  <a:pt x="59806" y="8833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7"/>
          <p:cNvSpPr/>
          <p:nvPr/>
        </p:nvSpPr>
        <p:spPr>
          <a:xfrm>
            <a:off x="-814200" y="-521800"/>
            <a:ext cx="3054850" cy="3552525"/>
          </a:xfrm>
          <a:custGeom>
            <a:rect b="b" l="l" r="r" t="t"/>
            <a:pathLst>
              <a:path extrusionOk="0" h="142101" w="122194">
                <a:moveTo>
                  <a:pt x="0" y="103616"/>
                </a:moveTo>
                <a:cubicBezTo>
                  <a:pt x="3007" y="109331"/>
                  <a:pt x="9095" y="132315"/>
                  <a:pt x="18040" y="137906"/>
                </a:cubicBezTo>
                <a:cubicBezTo>
                  <a:pt x="26985" y="143497"/>
                  <a:pt x="46740" y="143745"/>
                  <a:pt x="53672" y="137160"/>
                </a:cubicBezTo>
                <a:cubicBezTo>
                  <a:pt x="60605" y="130575"/>
                  <a:pt x="60256" y="112934"/>
                  <a:pt x="59635" y="98398"/>
                </a:cubicBezTo>
                <a:cubicBezTo>
                  <a:pt x="59014" y="83862"/>
                  <a:pt x="48642" y="60256"/>
                  <a:pt x="49945" y="49944"/>
                </a:cubicBezTo>
                <a:cubicBezTo>
                  <a:pt x="51248" y="39632"/>
                  <a:pt x="57888" y="37768"/>
                  <a:pt x="67454" y="36526"/>
                </a:cubicBezTo>
                <a:cubicBezTo>
                  <a:pt x="77020" y="35284"/>
                  <a:pt x="98334" y="43732"/>
                  <a:pt x="107343" y="42490"/>
                </a:cubicBezTo>
                <a:cubicBezTo>
                  <a:pt x="116352" y="41248"/>
                  <a:pt x="119642" y="34290"/>
                  <a:pt x="121506" y="29072"/>
                </a:cubicBezTo>
                <a:cubicBezTo>
                  <a:pt x="123370" y="23854"/>
                  <a:pt x="121134" y="16027"/>
                  <a:pt x="118525" y="11182"/>
                </a:cubicBezTo>
                <a:cubicBezTo>
                  <a:pt x="115916" y="6337"/>
                  <a:pt x="107964" y="1864"/>
                  <a:pt x="10585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02" name="Google Shape;502;p67"/>
          <p:cNvSpPr/>
          <p:nvPr/>
        </p:nvSpPr>
        <p:spPr>
          <a:xfrm>
            <a:off x="7854653" y="3313152"/>
            <a:ext cx="1813650" cy="2389425"/>
          </a:xfrm>
          <a:custGeom>
            <a:rect b="b" l="l" r="r" t="t"/>
            <a:pathLst>
              <a:path extrusionOk="0" h="95577" w="72546">
                <a:moveTo>
                  <a:pt x="26478" y="95577"/>
                </a:moveTo>
                <a:cubicBezTo>
                  <a:pt x="22502" y="92720"/>
                  <a:pt x="6351" y="84520"/>
                  <a:pt x="2624" y="78432"/>
                </a:cubicBezTo>
                <a:cubicBezTo>
                  <a:pt x="-1103" y="72344"/>
                  <a:pt x="-1078" y="63524"/>
                  <a:pt x="4115" y="59051"/>
                </a:cubicBezTo>
                <a:cubicBezTo>
                  <a:pt x="9308" y="54578"/>
                  <a:pt x="30205" y="59050"/>
                  <a:pt x="33783" y="51596"/>
                </a:cubicBezTo>
                <a:cubicBezTo>
                  <a:pt x="37361" y="44142"/>
                  <a:pt x="23720" y="22898"/>
                  <a:pt x="25583" y="14325"/>
                </a:cubicBezTo>
                <a:cubicBezTo>
                  <a:pt x="27447" y="5753"/>
                  <a:pt x="37858" y="1031"/>
                  <a:pt x="44964" y="161"/>
                </a:cubicBezTo>
                <a:cubicBezTo>
                  <a:pt x="52071" y="-709"/>
                  <a:pt x="63625" y="1901"/>
                  <a:pt x="68222" y="9107"/>
                </a:cubicBezTo>
                <a:cubicBezTo>
                  <a:pt x="72819" y="16313"/>
                  <a:pt x="71825" y="37682"/>
                  <a:pt x="72546" y="433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8"/>
          <p:cNvSpPr/>
          <p:nvPr/>
        </p:nvSpPr>
        <p:spPr>
          <a:xfrm>
            <a:off x="354075" y="3468594"/>
            <a:ext cx="9112950" cy="2146800"/>
          </a:xfrm>
          <a:custGeom>
            <a:rect b="b" l="l" r="r" t="t"/>
            <a:pathLst>
              <a:path extrusionOk="0" h="85872" w="364518">
                <a:moveTo>
                  <a:pt x="0" y="76687"/>
                </a:moveTo>
                <a:cubicBezTo>
                  <a:pt x="3230" y="73333"/>
                  <a:pt x="5840" y="62151"/>
                  <a:pt x="19382" y="56560"/>
                </a:cubicBezTo>
                <a:cubicBezTo>
                  <a:pt x="32924" y="50969"/>
                  <a:pt x="61126" y="42769"/>
                  <a:pt x="81253" y="43142"/>
                </a:cubicBezTo>
                <a:cubicBezTo>
                  <a:pt x="101380" y="43515"/>
                  <a:pt x="120015" y="51839"/>
                  <a:pt x="140142" y="58796"/>
                </a:cubicBezTo>
                <a:cubicBezTo>
                  <a:pt x="160269" y="65753"/>
                  <a:pt x="182508" y="81904"/>
                  <a:pt x="202013" y="84886"/>
                </a:cubicBezTo>
                <a:cubicBezTo>
                  <a:pt x="221519" y="87868"/>
                  <a:pt x="243881" y="82775"/>
                  <a:pt x="257175" y="76687"/>
                </a:cubicBezTo>
                <a:cubicBezTo>
                  <a:pt x="270469" y="70599"/>
                  <a:pt x="274072" y="55069"/>
                  <a:pt x="281775" y="48360"/>
                </a:cubicBezTo>
                <a:cubicBezTo>
                  <a:pt x="289478" y="41651"/>
                  <a:pt x="295317" y="36930"/>
                  <a:pt x="303392" y="36433"/>
                </a:cubicBezTo>
                <a:cubicBezTo>
                  <a:pt x="311468" y="35936"/>
                  <a:pt x="325507" y="46745"/>
                  <a:pt x="330228" y="45378"/>
                </a:cubicBezTo>
                <a:cubicBezTo>
                  <a:pt x="334949" y="44011"/>
                  <a:pt x="332216" y="34445"/>
                  <a:pt x="331719" y="28233"/>
                </a:cubicBezTo>
                <a:cubicBezTo>
                  <a:pt x="331222" y="22021"/>
                  <a:pt x="326376" y="12704"/>
                  <a:pt x="327246" y="8107"/>
                </a:cubicBezTo>
                <a:cubicBezTo>
                  <a:pt x="328116" y="3510"/>
                  <a:pt x="332589" y="1398"/>
                  <a:pt x="336937" y="652"/>
                </a:cubicBezTo>
                <a:cubicBezTo>
                  <a:pt x="341285" y="-93"/>
                  <a:pt x="348739" y="-466"/>
                  <a:pt x="353336" y="3634"/>
                </a:cubicBezTo>
                <a:cubicBezTo>
                  <a:pt x="357933" y="7734"/>
                  <a:pt x="362654" y="21649"/>
                  <a:pt x="364518" y="252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07" name="Google Shape;507;p68"/>
          <p:cNvSpPr/>
          <p:nvPr/>
        </p:nvSpPr>
        <p:spPr>
          <a:xfrm flipH="1">
            <a:off x="7566150" y="-503175"/>
            <a:ext cx="2458375" cy="1650075"/>
          </a:xfrm>
          <a:custGeom>
            <a:rect b="b" l="l" r="r" t="t"/>
            <a:pathLst>
              <a:path extrusionOk="0" h="66003" w="98335">
                <a:moveTo>
                  <a:pt x="0" y="49199"/>
                </a:moveTo>
                <a:cubicBezTo>
                  <a:pt x="4349" y="51684"/>
                  <a:pt x="16897" y="61748"/>
                  <a:pt x="26091" y="64108"/>
                </a:cubicBezTo>
                <a:cubicBezTo>
                  <a:pt x="35285" y="66469"/>
                  <a:pt x="48827" y="66965"/>
                  <a:pt x="55163" y="63362"/>
                </a:cubicBezTo>
                <a:cubicBezTo>
                  <a:pt x="61499" y="59759"/>
                  <a:pt x="59014" y="46714"/>
                  <a:pt x="64108" y="42490"/>
                </a:cubicBezTo>
                <a:cubicBezTo>
                  <a:pt x="69202" y="38266"/>
                  <a:pt x="80383" y="39384"/>
                  <a:pt x="85725" y="38017"/>
                </a:cubicBezTo>
                <a:cubicBezTo>
                  <a:pt x="91067" y="36650"/>
                  <a:pt x="94173" y="37396"/>
                  <a:pt x="96161" y="34290"/>
                </a:cubicBezTo>
                <a:cubicBezTo>
                  <a:pt x="98149" y="31184"/>
                  <a:pt x="98770" y="24476"/>
                  <a:pt x="97652" y="19382"/>
                </a:cubicBezTo>
                <a:cubicBezTo>
                  <a:pt x="96534" y="14288"/>
                  <a:pt x="92807" y="6957"/>
                  <a:pt x="89453" y="3727"/>
                </a:cubicBezTo>
                <a:cubicBezTo>
                  <a:pt x="86099" y="497"/>
                  <a:pt x="79514" y="621"/>
                  <a:pt x="775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0"/>
          <p:cNvSpPr txBox="1"/>
          <p:nvPr>
            <p:ph type="ctrTitle"/>
          </p:nvPr>
        </p:nvSpPr>
        <p:spPr>
          <a:xfrm>
            <a:off x="825050" y="994204"/>
            <a:ext cx="5435100" cy="22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5" name="Google Shape;515;p70"/>
          <p:cNvSpPr txBox="1"/>
          <p:nvPr>
            <p:ph idx="1" type="subTitle"/>
          </p:nvPr>
        </p:nvSpPr>
        <p:spPr>
          <a:xfrm>
            <a:off x="825050" y="3040806"/>
            <a:ext cx="5435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6" name="Google Shape;516;p70"/>
          <p:cNvSpPr/>
          <p:nvPr/>
        </p:nvSpPr>
        <p:spPr>
          <a:xfrm>
            <a:off x="6484722" y="-74550"/>
            <a:ext cx="3028875" cy="1500200"/>
          </a:xfrm>
          <a:custGeom>
            <a:rect b="b" l="l" r="r" t="t"/>
            <a:pathLst>
              <a:path extrusionOk="0" h="60008" w="121155">
                <a:moveTo>
                  <a:pt x="3749" y="0"/>
                </a:moveTo>
                <a:cubicBezTo>
                  <a:pt x="3190" y="3702"/>
                  <a:pt x="-1344" y="16437"/>
                  <a:pt x="395" y="22214"/>
                </a:cubicBezTo>
                <a:cubicBezTo>
                  <a:pt x="2135" y="27991"/>
                  <a:pt x="6670" y="32464"/>
                  <a:pt x="14186" y="34663"/>
                </a:cubicBezTo>
                <a:cubicBezTo>
                  <a:pt x="21703" y="36862"/>
                  <a:pt x="34064" y="36588"/>
                  <a:pt x="45494" y="35408"/>
                </a:cubicBezTo>
                <a:cubicBezTo>
                  <a:pt x="56924" y="34228"/>
                  <a:pt x="72579" y="28115"/>
                  <a:pt x="82766" y="27581"/>
                </a:cubicBezTo>
                <a:cubicBezTo>
                  <a:pt x="92954" y="27047"/>
                  <a:pt x="100221" y="26799"/>
                  <a:pt x="106619" y="32203"/>
                </a:cubicBezTo>
                <a:cubicBezTo>
                  <a:pt x="113017" y="37608"/>
                  <a:pt x="118732" y="55374"/>
                  <a:pt x="121155" y="6000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17" name="Google Shape;517;p70"/>
          <p:cNvSpPr/>
          <p:nvPr/>
        </p:nvSpPr>
        <p:spPr>
          <a:xfrm>
            <a:off x="-792025" y="3581993"/>
            <a:ext cx="3997375" cy="1679550"/>
          </a:xfrm>
          <a:custGeom>
            <a:rect b="b" l="l" r="r" t="t"/>
            <a:pathLst>
              <a:path extrusionOk="0" h="67182" w="159895">
                <a:moveTo>
                  <a:pt x="0" y="32967"/>
                </a:moveTo>
                <a:cubicBezTo>
                  <a:pt x="1180" y="29985"/>
                  <a:pt x="3292" y="20282"/>
                  <a:pt x="7081" y="15076"/>
                </a:cubicBezTo>
                <a:cubicBezTo>
                  <a:pt x="10870" y="9870"/>
                  <a:pt x="15156" y="3907"/>
                  <a:pt x="22735" y="1733"/>
                </a:cubicBezTo>
                <a:cubicBezTo>
                  <a:pt x="30314" y="-441"/>
                  <a:pt x="43608" y="-814"/>
                  <a:pt x="52553" y="2031"/>
                </a:cubicBezTo>
                <a:cubicBezTo>
                  <a:pt x="61498" y="4876"/>
                  <a:pt x="70444" y="10280"/>
                  <a:pt x="76407" y="18803"/>
                </a:cubicBezTo>
                <a:cubicBezTo>
                  <a:pt x="82371" y="27326"/>
                  <a:pt x="83862" y="46645"/>
                  <a:pt x="88334" y="53168"/>
                </a:cubicBezTo>
                <a:cubicBezTo>
                  <a:pt x="92807" y="59691"/>
                  <a:pt x="96844" y="59206"/>
                  <a:pt x="103242" y="57939"/>
                </a:cubicBezTo>
                <a:cubicBezTo>
                  <a:pt x="109640" y="56672"/>
                  <a:pt x="119021" y="47067"/>
                  <a:pt x="126724" y="45564"/>
                </a:cubicBezTo>
                <a:cubicBezTo>
                  <a:pt x="134427" y="44061"/>
                  <a:pt x="143931" y="45316"/>
                  <a:pt x="149459" y="48919"/>
                </a:cubicBezTo>
                <a:cubicBezTo>
                  <a:pt x="154988" y="52522"/>
                  <a:pt x="158156" y="64138"/>
                  <a:pt x="159895" y="6718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1"/>
          <p:cNvSpPr txBox="1"/>
          <p:nvPr>
            <p:ph type="title"/>
          </p:nvPr>
        </p:nvSpPr>
        <p:spPr>
          <a:xfrm>
            <a:off x="48602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2" name="Google Shape;522;p71"/>
          <p:cNvSpPr txBox="1"/>
          <p:nvPr>
            <p:ph hasCustomPrompt="1" idx="2" type="title"/>
          </p:nvPr>
        </p:nvSpPr>
        <p:spPr>
          <a:xfrm>
            <a:off x="4725050" y="673597"/>
            <a:ext cx="13005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7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3" name="Google Shape;523;p71"/>
          <p:cNvSpPr txBox="1"/>
          <p:nvPr>
            <p:ph idx="1" type="subTitle"/>
          </p:nvPr>
        </p:nvSpPr>
        <p:spPr>
          <a:xfrm>
            <a:off x="4860244" y="3567503"/>
            <a:ext cx="2833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1"/>
          <p:cNvSpPr/>
          <p:nvPr/>
        </p:nvSpPr>
        <p:spPr>
          <a:xfrm flipH="1" rot="10800000">
            <a:off x="-796425" y="3112060"/>
            <a:ext cx="3619250" cy="2300600"/>
          </a:xfrm>
          <a:custGeom>
            <a:rect b="b" l="l" r="r" t="t"/>
            <a:pathLst>
              <a:path extrusionOk="0" h="92024" w="144770">
                <a:moveTo>
                  <a:pt x="0" y="72680"/>
                </a:moveTo>
                <a:cubicBezTo>
                  <a:pt x="4523" y="75728"/>
                  <a:pt x="16421" y="88903"/>
                  <a:pt x="27138" y="90968"/>
                </a:cubicBezTo>
                <a:cubicBezTo>
                  <a:pt x="37855" y="93033"/>
                  <a:pt x="54845" y="92561"/>
                  <a:pt x="64303" y="85069"/>
                </a:cubicBezTo>
                <a:cubicBezTo>
                  <a:pt x="73762" y="77577"/>
                  <a:pt x="74155" y="53094"/>
                  <a:pt x="83889" y="46015"/>
                </a:cubicBezTo>
                <a:cubicBezTo>
                  <a:pt x="93623" y="38936"/>
                  <a:pt x="113366" y="45051"/>
                  <a:pt x="122707" y="42593"/>
                </a:cubicBezTo>
                <a:cubicBezTo>
                  <a:pt x="132048" y="40135"/>
                  <a:pt x="136393" y="36970"/>
                  <a:pt x="139933" y="31267"/>
                </a:cubicBezTo>
                <a:cubicBezTo>
                  <a:pt x="143473" y="25564"/>
                  <a:pt x="146206" y="13588"/>
                  <a:pt x="143945" y="8377"/>
                </a:cubicBezTo>
                <a:cubicBezTo>
                  <a:pt x="141684" y="3166"/>
                  <a:pt x="129295" y="1396"/>
                  <a:pt x="12636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25" name="Google Shape;525;p71"/>
          <p:cNvSpPr/>
          <p:nvPr/>
        </p:nvSpPr>
        <p:spPr>
          <a:xfrm>
            <a:off x="5440306" y="-457200"/>
            <a:ext cx="4470625" cy="2804625"/>
          </a:xfrm>
          <a:custGeom>
            <a:rect b="b" l="l" r="r" t="t"/>
            <a:pathLst>
              <a:path extrusionOk="0" h="112185" w="178825">
                <a:moveTo>
                  <a:pt x="13053" y="0"/>
                </a:moveTo>
                <a:cubicBezTo>
                  <a:pt x="10890" y="2950"/>
                  <a:pt x="-221" y="11405"/>
                  <a:pt x="74" y="17698"/>
                </a:cubicBezTo>
                <a:cubicBezTo>
                  <a:pt x="369" y="23991"/>
                  <a:pt x="2238" y="34511"/>
                  <a:pt x="14823" y="37756"/>
                </a:cubicBezTo>
                <a:cubicBezTo>
                  <a:pt x="27408" y="41001"/>
                  <a:pt x="57593" y="34806"/>
                  <a:pt x="75586" y="37166"/>
                </a:cubicBezTo>
                <a:cubicBezTo>
                  <a:pt x="93579" y="39526"/>
                  <a:pt x="114719" y="41099"/>
                  <a:pt x="122781" y="51914"/>
                </a:cubicBezTo>
                <a:cubicBezTo>
                  <a:pt x="130844" y="62730"/>
                  <a:pt x="121011" y="92030"/>
                  <a:pt x="123961" y="102059"/>
                </a:cubicBezTo>
                <a:cubicBezTo>
                  <a:pt x="126911" y="112088"/>
                  <a:pt x="133203" y="111694"/>
                  <a:pt x="140479" y="112087"/>
                </a:cubicBezTo>
                <a:cubicBezTo>
                  <a:pt x="147755" y="112480"/>
                  <a:pt x="161225" y="109727"/>
                  <a:pt x="167616" y="104418"/>
                </a:cubicBezTo>
                <a:cubicBezTo>
                  <a:pt x="174007" y="99109"/>
                  <a:pt x="176957" y="84262"/>
                  <a:pt x="178825" y="8023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0" name="Google Shape;530;p72"/>
          <p:cNvSpPr txBox="1"/>
          <p:nvPr>
            <p:ph idx="1" type="body"/>
          </p:nvPr>
        </p:nvSpPr>
        <p:spPr>
          <a:xfrm>
            <a:off x="720000" y="1215750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1" name="Google Shape;531;p72"/>
          <p:cNvSpPr/>
          <p:nvPr/>
        </p:nvSpPr>
        <p:spPr>
          <a:xfrm>
            <a:off x="-352425" y="-161925"/>
            <a:ext cx="2575475" cy="1725625"/>
          </a:xfrm>
          <a:custGeom>
            <a:rect b="b" l="l" r="r" t="t"/>
            <a:pathLst>
              <a:path extrusionOk="0" h="69025" w="103019">
                <a:moveTo>
                  <a:pt x="0" y="67818"/>
                </a:moveTo>
                <a:cubicBezTo>
                  <a:pt x="4064" y="67882"/>
                  <a:pt x="17272" y="70231"/>
                  <a:pt x="24384" y="68199"/>
                </a:cubicBezTo>
                <a:cubicBezTo>
                  <a:pt x="31496" y="66167"/>
                  <a:pt x="39180" y="62611"/>
                  <a:pt x="42672" y="55626"/>
                </a:cubicBezTo>
                <a:cubicBezTo>
                  <a:pt x="46165" y="48641"/>
                  <a:pt x="41021" y="32068"/>
                  <a:pt x="45339" y="26289"/>
                </a:cubicBezTo>
                <a:cubicBezTo>
                  <a:pt x="49657" y="20511"/>
                  <a:pt x="59754" y="22098"/>
                  <a:pt x="68580" y="20955"/>
                </a:cubicBezTo>
                <a:cubicBezTo>
                  <a:pt x="77407" y="19812"/>
                  <a:pt x="92583" y="21400"/>
                  <a:pt x="98298" y="19431"/>
                </a:cubicBezTo>
                <a:cubicBezTo>
                  <a:pt x="104013" y="17463"/>
                  <a:pt x="102997" y="12129"/>
                  <a:pt x="102870" y="9144"/>
                </a:cubicBezTo>
                <a:cubicBezTo>
                  <a:pt x="102743" y="6160"/>
                  <a:pt x="100648" y="3048"/>
                  <a:pt x="97536" y="1524"/>
                </a:cubicBezTo>
                <a:cubicBezTo>
                  <a:pt x="94425" y="0"/>
                  <a:pt x="86424" y="254"/>
                  <a:pt x="8420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32" name="Google Shape;532;p72"/>
          <p:cNvSpPr/>
          <p:nvPr/>
        </p:nvSpPr>
        <p:spPr>
          <a:xfrm>
            <a:off x="7918879" y="3452125"/>
            <a:ext cx="1551025" cy="1777350"/>
          </a:xfrm>
          <a:custGeom>
            <a:rect b="b" l="l" r="r" t="t"/>
            <a:pathLst>
              <a:path extrusionOk="0" h="71094" w="62041">
                <a:moveTo>
                  <a:pt x="62041" y="0"/>
                </a:moveTo>
                <a:cubicBezTo>
                  <a:pt x="57596" y="1842"/>
                  <a:pt x="39689" y="5017"/>
                  <a:pt x="35371" y="11049"/>
                </a:cubicBezTo>
                <a:cubicBezTo>
                  <a:pt x="31053" y="17082"/>
                  <a:pt x="37022" y="29020"/>
                  <a:pt x="36133" y="36195"/>
                </a:cubicBezTo>
                <a:cubicBezTo>
                  <a:pt x="35244" y="43371"/>
                  <a:pt x="34165" y="51384"/>
                  <a:pt x="30037" y="54102"/>
                </a:cubicBezTo>
                <a:cubicBezTo>
                  <a:pt x="25910" y="56820"/>
                  <a:pt x="16321" y="51816"/>
                  <a:pt x="11368" y="52502"/>
                </a:cubicBezTo>
                <a:cubicBezTo>
                  <a:pt x="6415" y="53188"/>
                  <a:pt x="1716" y="55118"/>
                  <a:pt x="319" y="58217"/>
                </a:cubicBezTo>
                <a:cubicBezTo>
                  <a:pt x="-1078" y="61316"/>
                  <a:pt x="2542" y="68948"/>
                  <a:pt x="2986" y="7109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7" name="Google Shape;537;p73"/>
          <p:cNvSpPr txBox="1"/>
          <p:nvPr>
            <p:ph idx="1" type="subTitle"/>
          </p:nvPr>
        </p:nvSpPr>
        <p:spPr>
          <a:xfrm>
            <a:off x="4799702" y="2604750"/>
            <a:ext cx="28347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8" name="Google Shape;538;p73"/>
          <p:cNvSpPr txBox="1"/>
          <p:nvPr>
            <p:ph idx="2" type="subTitle"/>
          </p:nvPr>
        </p:nvSpPr>
        <p:spPr>
          <a:xfrm>
            <a:off x="1509598" y="2604750"/>
            <a:ext cx="2836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73"/>
          <p:cNvSpPr txBox="1"/>
          <p:nvPr>
            <p:ph idx="3" type="subTitle"/>
          </p:nvPr>
        </p:nvSpPr>
        <p:spPr>
          <a:xfrm>
            <a:off x="4799702" y="2362351"/>
            <a:ext cx="2834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0" name="Google Shape;540;p73"/>
          <p:cNvSpPr txBox="1"/>
          <p:nvPr>
            <p:ph idx="4" type="subTitle"/>
          </p:nvPr>
        </p:nvSpPr>
        <p:spPr>
          <a:xfrm>
            <a:off x="1509598" y="2362350"/>
            <a:ext cx="28368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1" name="Google Shape;541;p73"/>
          <p:cNvSpPr/>
          <p:nvPr/>
        </p:nvSpPr>
        <p:spPr>
          <a:xfrm>
            <a:off x="8108454" y="-142875"/>
            <a:ext cx="1473700" cy="2972600"/>
          </a:xfrm>
          <a:custGeom>
            <a:rect b="b" l="l" r="r" t="t"/>
            <a:pathLst>
              <a:path extrusionOk="0" h="118904" w="58948">
                <a:moveTo>
                  <a:pt x="15514" y="0"/>
                </a:moveTo>
                <a:cubicBezTo>
                  <a:pt x="13419" y="2667"/>
                  <a:pt x="5418" y="10795"/>
                  <a:pt x="2941" y="16002"/>
                </a:cubicBezTo>
                <a:cubicBezTo>
                  <a:pt x="465" y="21209"/>
                  <a:pt x="-805" y="25146"/>
                  <a:pt x="655" y="31242"/>
                </a:cubicBezTo>
                <a:cubicBezTo>
                  <a:pt x="2116" y="37338"/>
                  <a:pt x="7831" y="45022"/>
                  <a:pt x="11704" y="52578"/>
                </a:cubicBezTo>
                <a:cubicBezTo>
                  <a:pt x="15578" y="60135"/>
                  <a:pt x="22753" y="69215"/>
                  <a:pt x="23896" y="76581"/>
                </a:cubicBezTo>
                <a:cubicBezTo>
                  <a:pt x="25039" y="83947"/>
                  <a:pt x="19261" y="91186"/>
                  <a:pt x="18562" y="96774"/>
                </a:cubicBezTo>
                <a:cubicBezTo>
                  <a:pt x="17864" y="102362"/>
                  <a:pt x="18118" y="106744"/>
                  <a:pt x="19705" y="110109"/>
                </a:cubicBezTo>
                <a:cubicBezTo>
                  <a:pt x="21293" y="113475"/>
                  <a:pt x="23896" y="115507"/>
                  <a:pt x="28087" y="116967"/>
                </a:cubicBezTo>
                <a:cubicBezTo>
                  <a:pt x="32278" y="118428"/>
                  <a:pt x="39708" y="118809"/>
                  <a:pt x="44851" y="118872"/>
                </a:cubicBezTo>
                <a:cubicBezTo>
                  <a:pt x="49995" y="118936"/>
                  <a:pt x="56599" y="117602"/>
                  <a:pt x="58948" y="1173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2" name="Google Shape;542;p73"/>
          <p:cNvSpPr/>
          <p:nvPr/>
        </p:nvSpPr>
        <p:spPr>
          <a:xfrm>
            <a:off x="-258325" y="1818475"/>
            <a:ext cx="1943100" cy="3400425"/>
          </a:xfrm>
          <a:custGeom>
            <a:rect b="b" l="l" r="r" t="t"/>
            <a:pathLst>
              <a:path extrusionOk="0" h="136017" w="77724">
                <a:moveTo>
                  <a:pt x="0" y="0"/>
                </a:moveTo>
                <a:cubicBezTo>
                  <a:pt x="826" y="8255"/>
                  <a:pt x="191" y="30480"/>
                  <a:pt x="4953" y="49530"/>
                </a:cubicBezTo>
                <a:cubicBezTo>
                  <a:pt x="9716" y="68580"/>
                  <a:pt x="19876" y="103823"/>
                  <a:pt x="28575" y="114300"/>
                </a:cubicBezTo>
                <a:cubicBezTo>
                  <a:pt x="37275" y="124778"/>
                  <a:pt x="50292" y="111760"/>
                  <a:pt x="57150" y="112395"/>
                </a:cubicBezTo>
                <a:cubicBezTo>
                  <a:pt x="64008" y="113030"/>
                  <a:pt x="66294" y="114173"/>
                  <a:pt x="69723" y="118110"/>
                </a:cubicBezTo>
                <a:cubicBezTo>
                  <a:pt x="73152" y="122047"/>
                  <a:pt x="76391" y="133033"/>
                  <a:pt x="77724" y="13601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7" name="Google Shape;547;p74"/>
          <p:cNvSpPr/>
          <p:nvPr/>
        </p:nvSpPr>
        <p:spPr>
          <a:xfrm>
            <a:off x="-125387" y="-57775"/>
            <a:ext cx="1677225" cy="3056275"/>
          </a:xfrm>
          <a:custGeom>
            <a:rect b="b" l="l" r="r" t="t"/>
            <a:pathLst>
              <a:path extrusionOk="0" h="122251" w="67089">
                <a:moveTo>
                  <a:pt x="0" y="122251"/>
                </a:moveTo>
                <a:cubicBezTo>
                  <a:pt x="3665" y="120822"/>
                  <a:pt x="17269" y="119083"/>
                  <a:pt x="21990" y="113679"/>
                </a:cubicBezTo>
                <a:cubicBezTo>
                  <a:pt x="26711" y="108275"/>
                  <a:pt x="27333" y="100882"/>
                  <a:pt x="28327" y="89825"/>
                </a:cubicBezTo>
                <a:cubicBezTo>
                  <a:pt x="29321" y="78768"/>
                  <a:pt x="27892" y="58765"/>
                  <a:pt x="27954" y="47335"/>
                </a:cubicBezTo>
                <a:cubicBezTo>
                  <a:pt x="28016" y="35905"/>
                  <a:pt x="26898" y="26463"/>
                  <a:pt x="28699" y="21245"/>
                </a:cubicBezTo>
                <a:cubicBezTo>
                  <a:pt x="30501" y="16027"/>
                  <a:pt x="34663" y="16773"/>
                  <a:pt x="38763" y="16027"/>
                </a:cubicBezTo>
                <a:cubicBezTo>
                  <a:pt x="42863" y="15282"/>
                  <a:pt x="49075" y="17269"/>
                  <a:pt x="53299" y="16772"/>
                </a:cubicBezTo>
                <a:cubicBezTo>
                  <a:pt x="57523" y="16275"/>
                  <a:pt x="61809" y="15840"/>
                  <a:pt x="64107" y="13045"/>
                </a:cubicBezTo>
                <a:cubicBezTo>
                  <a:pt x="66405" y="10250"/>
                  <a:pt x="66592" y="2174"/>
                  <a:pt x="6708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8" name="Google Shape;548;p74"/>
          <p:cNvSpPr/>
          <p:nvPr/>
        </p:nvSpPr>
        <p:spPr>
          <a:xfrm>
            <a:off x="8459340" y="573975"/>
            <a:ext cx="961075" cy="3972525"/>
          </a:xfrm>
          <a:custGeom>
            <a:rect b="b" l="l" r="r" t="t"/>
            <a:pathLst>
              <a:path extrusionOk="0" h="158901" w="38443">
                <a:moveTo>
                  <a:pt x="30616" y="0"/>
                </a:moveTo>
                <a:cubicBezTo>
                  <a:pt x="27137" y="1988"/>
                  <a:pt x="14838" y="4908"/>
                  <a:pt x="9744" y="11927"/>
                </a:cubicBezTo>
                <a:cubicBezTo>
                  <a:pt x="4650" y="18947"/>
                  <a:pt x="674" y="31929"/>
                  <a:pt x="53" y="42117"/>
                </a:cubicBezTo>
                <a:cubicBezTo>
                  <a:pt x="-568" y="52305"/>
                  <a:pt x="4402" y="62306"/>
                  <a:pt x="6017" y="73053"/>
                </a:cubicBezTo>
                <a:cubicBezTo>
                  <a:pt x="7632" y="83800"/>
                  <a:pt x="10117" y="97777"/>
                  <a:pt x="9744" y="106598"/>
                </a:cubicBezTo>
                <a:cubicBezTo>
                  <a:pt x="9371" y="115419"/>
                  <a:pt x="5023" y="119954"/>
                  <a:pt x="3781" y="125979"/>
                </a:cubicBezTo>
                <a:cubicBezTo>
                  <a:pt x="2539" y="132005"/>
                  <a:pt x="2042" y="138341"/>
                  <a:pt x="2290" y="142751"/>
                </a:cubicBezTo>
                <a:cubicBezTo>
                  <a:pt x="2538" y="147162"/>
                  <a:pt x="3097" y="149771"/>
                  <a:pt x="5271" y="152442"/>
                </a:cubicBezTo>
                <a:cubicBezTo>
                  <a:pt x="7445" y="155113"/>
                  <a:pt x="11421" y="158157"/>
                  <a:pt x="15335" y="158778"/>
                </a:cubicBezTo>
                <a:cubicBezTo>
                  <a:pt x="19249" y="159399"/>
                  <a:pt x="24902" y="157536"/>
                  <a:pt x="28753" y="156169"/>
                </a:cubicBezTo>
                <a:cubicBezTo>
                  <a:pt x="32604" y="154802"/>
                  <a:pt x="36828" y="151510"/>
                  <a:pt x="38443" y="1505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5"/>
          <p:cNvSpPr txBox="1"/>
          <p:nvPr>
            <p:ph idx="1" type="subTitle"/>
          </p:nvPr>
        </p:nvSpPr>
        <p:spPr>
          <a:xfrm>
            <a:off x="3732900" y="1412025"/>
            <a:ext cx="468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53" name="Google Shape;553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4" name="Google Shape;554;p75"/>
          <p:cNvSpPr/>
          <p:nvPr/>
        </p:nvSpPr>
        <p:spPr>
          <a:xfrm>
            <a:off x="5134175" y="4226032"/>
            <a:ext cx="4426025" cy="980825"/>
          </a:xfrm>
          <a:custGeom>
            <a:rect b="b" l="l" r="r" t="t"/>
            <a:pathLst>
              <a:path extrusionOk="0" h="39233" w="177041">
                <a:moveTo>
                  <a:pt x="0" y="39233"/>
                </a:moveTo>
                <a:cubicBezTo>
                  <a:pt x="2050" y="36251"/>
                  <a:pt x="5156" y="25803"/>
                  <a:pt x="12300" y="21343"/>
                </a:cubicBezTo>
                <a:cubicBezTo>
                  <a:pt x="19444" y="16883"/>
                  <a:pt x="28265" y="13031"/>
                  <a:pt x="42863" y="12472"/>
                </a:cubicBezTo>
                <a:cubicBezTo>
                  <a:pt x="57461" y="11913"/>
                  <a:pt x="84483" y="16573"/>
                  <a:pt x="99889" y="17989"/>
                </a:cubicBezTo>
                <a:cubicBezTo>
                  <a:pt x="115295" y="19405"/>
                  <a:pt x="128340" y="23020"/>
                  <a:pt x="135297" y="20970"/>
                </a:cubicBezTo>
                <a:cubicBezTo>
                  <a:pt x="142254" y="18920"/>
                  <a:pt x="139210" y="9168"/>
                  <a:pt x="141633" y="5689"/>
                </a:cubicBezTo>
                <a:cubicBezTo>
                  <a:pt x="144056" y="2210"/>
                  <a:pt x="145298" y="657"/>
                  <a:pt x="149833" y="98"/>
                </a:cubicBezTo>
                <a:cubicBezTo>
                  <a:pt x="154368" y="-461"/>
                  <a:pt x="164306" y="1527"/>
                  <a:pt x="168841" y="2334"/>
                </a:cubicBezTo>
                <a:cubicBezTo>
                  <a:pt x="173376" y="3142"/>
                  <a:pt x="175674" y="4508"/>
                  <a:pt x="177041" y="494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5" name="Google Shape;555;p75"/>
          <p:cNvSpPr/>
          <p:nvPr/>
        </p:nvSpPr>
        <p:spPr>
          <a:xfrm>
            <a:off x="-270225" y="-167750"/>
            <a:ext cx="1699375" cy="2256500"/>
          </a:xfrm>
          <a:custGeom>
            <a:rect b="b" l="l" r="r" t="t"/>
            <a:pathLst>
              <a:path extrusionOk="0" h="90260" w="67975">
                <a:moveTo>
                  <a:pt x="0" y="70817"/>
                </a:moveTo>
                <a:cubicBezTo>
                  <a:pt x="1242" y="73115"/>
                  <a:pt x="4038" y="81377"/>
                  <a:pt x="7454" y="84607"/>
                </a:cubicBezTo>
                <a:cubicBezTo>
                  <a:pt x="10871" y="87837"/>
                  <a:pt x="15716" y="90074"/>
                  <a:pt x="20499" y="90198"/>
                </a:cubicBezTo>
                <a:cubicBezTo>
                  <a:pt x="25282" y="90322"/>
                  <a:pt x="32862" y="90447"/>
                  <a:pt x="36154" y="85353"/>
                </a:cubicBezTo>
                <a:cubicBezTo>
                  <a:pt x="39446" y="80259"/>
                  <a:pt x="40564" y="68021"/>
                  <a:pt x="40253" y="59635"/>
                </a:cubicBezTo>
                <a:cubicBezTo>
                  <a:pt x="39942" y="51249"/>
                  <a:pt x="34290" y="40254"/>
                  <a:pt x="34290" y="35036"/>
                </a:cubicBezTo>
                <a:cubicBezTo>
                  <a:pt x="34290" y="29818"/>
                  <a:pt x="36837" y="29756"/>
                  <a:pt x="40253" y="28327"/>
                </a:cubicBezTo>
                <a:cubicBezTo>
                  <a:pt x="43670" y="26898"/>
                  <a:pt x="50503" y="27705"/>
                  <a:pt x="54789" y="26463"/>
                </a:cubicBezTo>
                <a:cubicBezTo>
                  <a:pt x="59075" y="25221"/>
                  <a:pt x="63797" y="23420"/>
                  <a:pt x="65971" y="20873"/>
                </a:cubicBezTo>
                <a:cubicBezTo>
                  <a:pt x="68145" y="18326"/>
                  <a:pt x="67959" y="13791"/>
                  <a:pt x="67835" y="11182"/>
                </a:cubicBezTo>
                <a:cubicBezTo>
                  <a:pt x="67711" y="8573"/>
                  <a:pt x="67027" y="7082"/>
                  <a:pt x="65225" y="5218"/>
                </a:cubicBezTo>
                <a:cubicBezTo>
                  <a:pt x="63424" y="3354"/>
                  <a:pt x="58393" y="870"/>
                  <a:pt x="570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6"/>
          <p:cNvSpPr txBox="1"/>
          <p:nvPr>
            <p:ph type="title"/>
          </p:nvPr>
        </p:nvSpPr>
        <p:spPr>
          <a:xfrm>
            <a:off x="1257300" y="1219950"/>
            <a:ext cx="45081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0" name="Google Shape;560;p76"/>
          <p:cNvSpPr/>
          <p:nvPr/>
        </p:nvSpPr>
        <p:spPr>
          <a:xfrm>
            <a:off x="-381000" y="-266700"/>
            <a:ext cx="1638300" cy="4838700"/>
          </a:xfrm>
          <a:custGeom>
            <a:rect b="b" l="l" r="r" t="t"/>
            <a:pathLst>
              <a:path extrusionOk="0" h="193548" w="65532">
                <a:moveTo>
                  <a:pt x="65532" y="0"/>
                </a:moveTo>
                <a:cubicBezTo>
                  <a:pt x="64389" y="5461"/>
                  <a:pt x="63246" y="20701"/>
                  <a:pt x="58674" y="32766"/>
                </a:cubicBezTo>
                <a:cubicBezTo>
                  <a:pt x="54102" y="44831"/>
                  <a:pt x="41910" y="59436"/>
                  <a:pt x="38100" y="72390"/>
                </a:cubicBezTo>
                <a:cubicBezTo>
                  <a:pt x="34290" y="85344"/>
                  <a:pt x="33147" y="98425"/>
                  <a:pt x="35814" y="110490"/>
                </a:cubicBezTo>
                <a:cubicBezTo>
                  <a:pt x="38481" y="122555"/>
                  <a:pt x="51562" y="133731"/>
                  <a:pt x="54102" y="144780"/>
                </a:cubicBezTo>
                <a:cubicBezTo>
                  <a:pt x="56642" y="155829"/>
                  <a:pt x="56134" y="169037"/>
                  <a:pt x="51054" y="176784"/>
                </a:cubicBezTo>
                <a:cubicBezTo>
                  <a:pt x="45974" y="184531"/>
                  <a:pt x="32131" y="188468"/>
                  <a:pt x="23622" y="191262"/>
                </a:cubicBezTo>
                <a:cubicBezTo>
                  <a:pt x="15113" y="194056"/>
                  <a:pt x="3937" y="193167"/>
                  <a:pt x="0" y="1935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1" name="Google Shape;561;p76"/>
          <p:cNvSpPr/>
          <p:nvPr/>
        </p:nvSpPr>
        <p:spPr>
          <a:xfrm>
            <a:off x="7204900" y="3438527"/>
            <a:ext cx="2456743" cy="1866831"/>
          </a:xfrm>
          <a:custGeom>
            <a:rect b="b" l="l" r="r" t="t"/>
            <a:pathLst>
              <a:path extrusionOk="0" h="127407" w="118583">
                <a:moveTo>
                  <a:pt x="9120" y="127407"/>
                </a:moveTo>
                <a:cubicBezTo>
                  <a:pt x="7723" y="124207"/>
                  <a:pt x="1627" y="115024"/>
                  <a:pt x="738" y="108204"/>
                </a:cubicBezTo>
                <a:cubicBezTo>
                  <a:pt x="-151" y="101384"/>
                  <a:pt x="-1167" y="91161"/>
                  <a:pt x="3786" y="86487"/>
                </a:cubicBezTo>
                <a:cubicBezTo>
                  <a:pt x="8739" y="81814"/>
                  <a:pt x="21058" y="80201"/>
                  <a:pt x="30456" y="80163"/>
                </a:cubicBezTo>
                <a:cubicBezTo>
                  <a:pt x="39854" y="80125"/>
                  <a:pt x="52046" y="87021"/>
                  <a:pt x="60174" y="86259"/>
                </a:cubicBezTo>
                <a:cubicBezTo>
                  <a:pt x="68302" y="85497"/>
                  <a:pt x="76557" y="82068"/>
                  <a:pt x="79224" y="75591"/>
                </a:cubicBezTo>
                <a:cubicBezTo>
                  <a:pt x="81891" y="69114"/>
                  <a:pt x="77573" y="57176"/>
                  <a:pt x="76176" y="47397"/>
                </a:cubicBezTo>
                <a:cubicBezTo>
                  <a:pt x="74779" y="37618"/>
                  <a:pt x="70906" y="24118"/>
                  <a:pt x="70842" y="16917"/>
                </a:cubicBezTo>
                <a:cubicBezTo>
                  <a:pt x="70779" y="9716"/>
                  <a:pt x="71858" y="6947"/>
                  <a:pt x="75795" y="4191"/>
                </a:cubicBezTo>
                <a:cubicBezTo>
                  <a:pt x="79732" y="1435"/>
                  <a:pt x="87670" y="-952"/>
                  <a:pt x="94464" y="381"/>
                </a:cubicBezTo>
                <a:cubicBezTo>
                  <a:pt x="101259" y="1715"/>
                  <a:pt x="112689" y="5652"/>
                  <a:pt x="116562" y="12192"/>
                </a:cubicBezTo>
                <a:cubicBezTo>
                  <a:pt x="120436" y="18733"/>
                  <a:pt x="117515" y="35052"/>
                  <a:pt x="117705" y="396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2" name="Google Shape;562;p76"/>
          <p:cNvSpPr/>
          <p:nvPr/>
        </p:nvSpPr>
        <p:spPr>
          <a:xfrm>
            <a:off x="7454036" y="-114300"/>
            <a:ext cx="1958500" cy="1343850"/>
          </a:xfrm>
          <a:custGeom>
            <a:rect b="b" l="l" r="r" t="t"/>
            <a:pathLst>
              <a:path extrusionOk="0" h="53754" w="78340">
                <a:moveTo>
                  <a:pt x="17688" y="0"/>
                </a:moveTo>
                <a:cubicBezTo>
                  <a:pt x="14831" y="2413"/>
                  <a:pt x="2385" y="9779"/>
                  <a:pt x="543" y="14478"/>
                </a:cubicBezTo>
                <a:cubicBezTo>
                  <a:pt x="-1298" y="19177"/>
                  <a:pt x="1750" y="25400"/>
                  <a:pt x="6639" y="28194"/>
                </a:cubicBezTo>
                <a:cubicBezTo>
                  <a:pt x="11529" y="30988"/>
                  <a:pt x="23721" y="29972"/>
                  <a:pt x="29880" y="31242"/>
                </a:cubicBezTo>
                <a:cubicBezTo>
                  <a:pt x="36040" y="32512"/>
                  <a:pt x="40929" y="32322"/>
                  <a:pt x="43596" y="35814"/>
                </a:cubicBezTo>
                <a:cubicBezTo>
                  <a:pt x="46263" y="39307"/>
                  <a:pt x="42009" y="49657"/>
                  <a:pt x="45882" y="52197"/>
                </a:cubicBezTo>
                <a:cubicBezTo>
                  <a:pt x="49756" y="54737"/>
                  <a:pt x="61630" y="54039"/>
                  <a:pt x="66837" y="51054"/>
                </a:cubicBezTo>
                <a:cubicBezTo>
                  <a:pt x="72044" y="48070"/>
                  <a:pt x="75219" y="39243"/>
                  <a:pt x="77124" y="34290"/>
                </a:cubicBezTo>
                <a:cubicBezTo>
                  <a:pt x="79029" y="29337"/>
                  <a:pt x="78077" y="23495"/>
                  <a:pt x="78267" y="213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7"/>
          <p:cNvSpPr txBox="1"/>
          <p:nvPr>
            <p:ph type="title"/>
          </p:nvPr>
        </p:nvSpPr>
        <p:spPr>
          <a:xfrm>
            <a:off x="3921100" y="1238350"/>
            <a:ext cx="4332900" cy="10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7" name="Google Shape;567;p77"/>
          <p:cNvSpPr txBox="1"/>
          <p:nvPr>
            <p:ph idx="1" type="subTitle"/>
          </p:nvPr>
        </p:nvSpPr>
        <p:spPr>
          <a:xfrm>
            <a:off x="3921088" y="2078151"/>
            <a:ext cx="43329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68" name="Google Shape;568;p77"/>
          <p:cNvSpPr/>
          <p:nvPr/>
        </p:nvSpPr>
        <p:spPr>
          <a:xfrm flipH="1" rot="10800000">
            <a:off x="-352800" y="3875041"/>
            <a:ext cx="2132050" cy="1467075"/>
          </a:xfrm>
          <a:custGeom>
            <a:rect b="b" l="l" r="r" t="t"/>
            <a:pathLst>
              <a:path extrusionOk="0" h="58683" w="85282">
                <a:moveTo>
                  <a:pt x="0" y="57150"/>
                </a:moveTo>
                <a:cubicBezTo>
                  <a:pt x="3429" y="57341"/>
                  <a:pt x="14796" y="59563"/>
                  <a:pt x="20574" y="58293"/>
                </a:cubicBezTo>
                <a:cubicBezTo>
                  <a:pt x="26353" y="57023"/>
                  <a:pt x="31687" y="53848"/>
                  <a:pt x="34671" y="49530"/>
                </a:cubicBezTo>
                <a:cubicBezTo>
                  <a:pt x="37656" y="45212"/>
                  <a:pt x="35687" y="36195"/>
                  <a:pt x="38481" y="32385"/>
                </a:cubicBezTo>
                <a:cubicBezTo>
                  <a:pt x="41275" y="28575"/>
                  <a:pt x="45403" y="27750"/>
                  <a:pt x="51435" y="26670"/>
                </a:cubicBezTo>
                <a:cubicBezTo>
                  <a:pt x="57468" y="25591"/>
                  <a:pt x="69088" y="26924"/>
                  <a:pt x="74676" y="25908"/>
                </a:cubicBezTo>
                <a:cubicBezTo>
                  <a:pt x="80264" y="24892"/>
                  <a:pt x="83693" y="24003"/>
                  <a:pt x="84963" y="20574"/>
                </a:cubicBezTo>
                <a:cubicBezTo>
                  <a:pt x="86233" y="17145"/>
                  <a:pt x="83376" y="8763"/>
                  <a:pt x="82296" y="5334"/>
                </a:cubicBezTo>
                <a:cubicBezTo>
                  <a:pt x="81217" y="1905"/>
                  <a:pt x="79121" y="889"/>
                  <a:pt x="7848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9" name="Google Shape;569;p77"/>
          <p:cNvSpPr/>
          <p:nvPr/>
        </p:nvSpPr>
        <p:spPr>
          <a:xfrm flipH="1" rot="10800000">
            <a:off x="5715000" y="151950"/>
            <a:ext cx="3600450" cy="775100"/>
          </a:xfrm>
          <a:custGeom>
            <a:rect b="b" l="l" r="r" t="t"/>
            <a:pathLst>
              <a:path extrusionOk="0" h="31004" w="144018">
                <a:moveTo>
                  <a:pt x="144018" y="21098"/>
                </a:moveTo>
                <a:cubicBezTo>
                  <a:pt x="141796" y="18558"/>
                  <a:pt x="140462" y="9351"/>
                  <a:pt x="130683" y="5858"/>
                </a:cubicBezTo>
                <a:cubicBezTo>
                  <a:pt x="120904" y="2366"/>
                  <a:pt x="100965" y="-428"/>
                  <a:pt x="85344" y="143"/>
                </a:cubicBezTo>
                <a:cubicBezTo>
                  <a:pt x="69723" y="715"/>
                  <a:pt x="51181" y="4144"/>
                  <a:pt x="36957" y="9287"/>
                </a:cubicBezTo>
                <a:cubicBezTo>
                  <a:pt x="22733" y="14431"/>
                  <a:pt x="6160" y="27385"/>
                  <a:pt x="0" y="3100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8"/>
          <p:cNvSpPr/>
          <p:nvPr>
            <p:ph idx="2" type="pic"/>
          </p:nvPr>
        </p:nvSpPr>
        <p:spPr>
          <a:xfrm>
            <a:off x="1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78"/>
          <p:cNvSpPr txBox="1"/>
          <p:nvPr>
            <p:ph type="title"/>
          </p:nvPr>
        </p:nvSpPr>
        <p:spPr>
          <a:xfrm>
            <a:off x="4724200" y="539500"/>
            <a:ext cx="3706800" cy="1380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9"/>
          <p:cNvSpPr txBox="1"/>
          <p:nvPr>
            <p:ph hasCustomPrompt="1" type="title"/>
          </p:nvPr>
        </p:nvSpPr>
        <p:spPr>
          <a:xfrm>
            <a:off x="713225" y="1557663"/>
            <a:ext cx="50094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107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7" name="Google Shape;577;p79"/>
          <p:cNvSpPr txBox="1"/>
          <p:nvPr>
            <p:ph idx="1" type="subTitle"/>
          </p:nvPr>
        </p:nvSpPr>
        <p:spPr>
          <a:xfrm>
            <a:off x="713225" y="3088738"/>
            <a:ext cx="5009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8" name="Google Shape;578;p79"/>
          <p:cNvSpPr/>
          <p:nvPr/>
        </p:nvSpPr>
        <p:spPr>
          <a:xfrm>
            <a:off x="6782150" y="-341650"/>
            <a:ext cx="2879597" cy="2491269"/>
          </a:xfrm>
          <a:custGeom>
            <a:rect b="b" l="l" r="r" t="t"/>
            <a:pathLst>
              <a:path extrusionOk="0" h="111942" w="129391">
                <a:moveTo>
                  <a:pt x="9757" y="0"/>
                </a:moveTo>
                <a:cubicBezTo>
                  <a:pt x="8551" y="2388"/>
                  <a:pt x="4106" y="8929"/>
                  <a:pt x="2518" y="14326"/>
                </a:cubicBezTo>
                <a:cubicBezTo>
                  <a:pt x="931" y="19724"/>
                  <a:pt x="-593" y="26518"/>
                  <a:pt x="232" y="32385"/>
                </a:cubicBezTo>
                <a:cubicBezTo>
                  <a:pt x="1058" y="38252"/>
                  <a:pt x="2010" y="45301"/>
                  <a:pt x="7471" y="49530"/>
                </a:cubicBezTo>
                <a:cubicBezTo>
                  <a:pt x="12932" y="53759"/>
                  <a:pt x="22521" y="57633"/>
                  <a:pt x="32998" y="57760"/>
                </a:cubicBezTo>
                <a:cubicBezTo>
                  <a:pt x="43476" y="57887"/>
                  <a:pt x="61954" y="49060"/>
                  <a:pt x="70336" y="50292"/>
                </a:cubicBezTo>
                <a:cubicBezTo>
                  <a:pt x="78718" y="51524"/>
                  <a:pt x="80877" y="58293"/>
                  <a:pt x="83290" y="65151"/>
                </a:cubicBezTo>
                <a:cubicBezTo>
                  <a:pt x="85703" y="72009"/>
                  <a:pt x="83671" y="84646"/>
                  <a:pt x="84814" y="91440"/>
                </a:cubicBezTo>
                <a:cubicBezTo>
                  <a:pt x="85957" y="98235"/>
                  <a:pt x="86719" y="102514"/>
                  <a:pt x="90148" y="105918"/>
                </a:cubicBezTo>
                <a:cubicBezTo>
                  <a:pt x="93577" y="109322"/>
                  <a:pt x="98848" y="111291"/>
                  <a:pt x="105388" y="111862"/>
                </a:cubicBezTo>
                <a:cubicBezTo>
                  <a:pt x="111929" y="112434"/>
                  <a:pt x="125391" y="109766"/>
                  <a:pt x="129391" y="10934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9" name="Google Shape;579;p79"/>
          <p:cNvSpPr/>
          <p:nvPr/>
        </p:nvSpPr>
        <p:spPr>
          <a:xfrm>
            <a:off x="-796150" y="3499011"/>
            <a:ext cx="3212675" cy="1874300"/>
          </a:xfrm>
          <a:custGeom>
            <a:rect b="b" l="l" r="r" t="t"/>
            <a:pathLst>
              <a:path extrusionOk="0" h="74972" w="128507">
                <a:moveTo>
                  <a:pt x="0" y="31736"/>
                </a:moveTo>
                <a:cubicBezTo>
                  <a:pt x="699" y="29286"/>
                  <a:pt x="1461" y="21648"/>
                  <a:pt x="4191" y="17036"/>
                </a:cubicBezTo>
                <a:cubicBezTo>
                  <a:pt x="6922" y="12424"/>
                  <a:pt x="10986" y="6855"/>
                  <a:pt x="16383" y="4065"/>
                </a:cubicBezTo>
                <a:cubicBezTo>
                  <a:pt x="21781" y="1275"/>
                  <a:pt x="29972" y="-791"/>
                  <a:pt x="36576" y="295"/>
                </a:cubicBezTo>
                <a:cubicBezTo>
                  <a:pt x="43180" y="1381"/>
                  <a:pt x="50356" y="2460"/>
                  <a:pt x="56007" y="10582"/>
                </a:cubicBezTo>
                <a:cubicBezTo>
                  <a:pt x="61659" y="18705"/>
                  <a:pt x="66612" y="41469"/>
                  <a:pt x="70485" y="49030"/>
                </a:cubicBezTo>
                <a:cubicBezTo>
                  <a:pt x="74359" y="56591"/>
                  <a:pt x="74232" y="55227"/>
                  <a:pt x="79248" y="55948"/>
                </a:cubicBezTo>
                <a:cubicBezTo>
                  <a:pt x="84265" y="56669"/>
                  <a:pt x="93790" y="53642"/>
                  <a:pt x="100584" y="53354"/>
                </a:cubicBezTo>
                <a:cubicBezTo>
                  <a:pt x="107379" y="53066"/>
                  <a:pt x="115443" y="51985"/>
                  <a:pt x="120015" y="54219"/>
                </a:cubicBezTo>
                <a:cubicBezTo>
                  <a:pt x="124587" y="56453"/>
                  <a:pt x="126746" y="63298"/>
                  <a:pt x="128016" y="66757"/>
                </a:cubicBezTo>
                <a:cubicBezTo>
                  <a:pt x="129286" y="70216"/>
                  <a:pt x="127699" y="73603"/>
                  <a:pt x="127635" y="7497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5" name="Google Shape;585;p81"/>
          <p:cNvSpPr txBox="1"/>
          <p:nvPr>
            <p:ph idx="1" type="subTitle"/>
          </p:nvPr>
        </p:nvSpPr>
        <p:spPr>
          <a:xfrm>
            <a:off x="340548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1"/>
          <p:cNvSpPr txBox="1"/>
          <p:nvPr>
            <p:ph idx="2" type="subTitle"/>
          </p:nvPr>
        </p:nvSpPr>
        <p:spPr>
          <a:xfrm>
            <a:off x="5960876" y="2111375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81"/>
          <p:cNvSpPr txBox="1"/>
          <p:nvPr>
            <p:ph idx="3" type="subTitle"/>
          </p:nvPr>
        </p:nvSpPr>
        <p:spPr>
          <a:xfrm>
            <a:off x="340548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81"/>
          <p:cNvSpPr txBox="1"/>
          <p:nvPr>
            <p:ph idx="4" type="subTitle"/>
          </p:nvPr>
        </p:nvSpPr>
        <p:spPr>
          <a:xfrm>
            <a:off x="5960876" y="3807550"/>
            <a:ext cx="24699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81"/>
          <p:cNvSpPr txBox="1"/>
          <p:nvPr>
            <p:ph hasCustomPrompt="1" idx="5" type="title"/>
          </p:nvPr>
        </p:nvSpPr>
        <p:spPr>
          <a:xfrm>
            <a:off x="3268612" y="12876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0" name="Google Shape;590;p81"/>
          <p:cNvSpPr txBox="1"/>
          <p:nvPr>
            <p:ph hasCustomPrompt="1" idx="6" type="title"/>
          </p:nvPr>
        </p:nvSpPr>
        <p:spPr>
          <a:xfrm>
            <a:off x="3268612" y="2983825"/>
            <a:ext cx="9330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1" name="Google Shape;591;p81"/>
          <p:cNvSpPr txBox="1"/>
          <p:nvPr>
            <p:ph hasCustomPrompt="1" idx="7" type="title"/>
          </p:nvPr>
        </p:nvSpPr>
        <p:spPr>
          <a:xfrm>
            <a:off x="5822271" y="12876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81"/>
          <p:cNvSpPr txBox="1"/>
          <p:nvPr>
            <p:ph hasCustomPrompt="1" idx="8" type="title"/>
          </p:nvPr>
        </p:nvSpPr>
        <p:spPr>
          <a:xfrm>
            <a:off x="5822271" y="2983825"/>
            <a:ext cx="932700" cy="6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4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81"/>
          <p:cNvSpPr txBox="1"/>
          <p:nvPr>
            <p:ph idx="9" type="subTitle"/>
          </p:nvPr>
        </p:nvSpPr>
        <p:spPr>
          <a:xfrm>
            <a:off x="3405486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4" name="Google Shape;594;p81"/>
          <p:cNvSpPr txBox="1"/>
          <p:nvPr>
            <p:ph idx="13" type="subTitle"/>
          </p:nvPr>
        </p:nvSpPr>
        <p:spPr>
          <a:xfrm>
            <a:off x="5960877" y="17952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5" name="Google Shape;595;p81"/>
          <p:cNvSpPr txBox="1"/>
          <p:nvPr>
            <p:ph idx="14" type="subTitle"/>
          </p:nvPr>
        </p:nvSpPr>
        <p:spPr>
          <a:xfrm>
            <a:off x="3405486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6" name="Google Shape;596;p81"/>
          <p:cNvSpPr txBox="1"/>
          <p:nvPr>
            <p:ph idx="15" type="subTitle"/>
          </p:nvPr>
        </p:nvSpPr>
        <p:spPr>
          <a:xfrm>
            <a:off x="5960877" y="3491325"/>
            <a:ext cx="24699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7" name="Google Shape;597;p81"/>
          <p:cNvSpPr/>
          <p:nvPr/>
        </p:nvSpPr>
        <p:spPr>
          <a:xfrm>
            <a:off x="7153131" y="-85725"/>
            <a:ext cx="2286150" cy="1738200"/>
          </a:xfrm>
          <a:custGeom>
            <a:rect b="b" l="l" r="r" t="t"/>
            <a:pathLst>
              <a:path extrusionOk="0" h="69528" w="91446">
                <a:moveTo>
                  <a:pt x="7626" y="0"/>
                </a:moveTo>
                <a:cubicBezTo>
                  <a:pt x="6356" y="2604"/>
                  <a:pt x="133" y="9525"/>
                  <a:pt x="6" y="15621"/>
                </a:cubicBezTo>
                <a:cubicBezTo>
                  <a:pt x="-121" y="21717"/>
                  <a:pt x="1848" y="32156"/>
                  <a:pt x="6864" y="36576"/>
                </a:cubicBezTo>
                <a:cubicBezTo>
                  <a:pt x="11881" y="40996"/>
                  <a:pt x="22358" y="41669"/>
                  <a:pt x="30105" y="42139"/>
                </a:cubicBezTo>
                <a:cubicBezTo>
                  <a:pt x="37852" y="42609"/>
                  <a:pt x="48520" y="36195"/>
                  <a:pt x="53346" y="39395"/>
                </a:cubicBezTo>
                <a:cubicBezTo>
                  <a:pt x="58172" y="42595"/>
                  <a:pt x="56521" y="56413"/>
                  <a:pt x="59061" y="61341"/>
                </a:cubicBezTo>
                <a:cubicBezTo>
                  <a:pt x="61601" y="66269"/>
                  <a:pt x="64459" y="67882"/>
                  <a:pt x="68586" y="68961"/>
                </a:cubicBezTo>
                <a:cubicBezTo>
                  <a:pt x="72714" y="70041"/>
                  <a:pt x="80016" y="69533"/>
                  <a:pt x="83826" y="67818"/>
                </a:cubicBezTo>
                <a:cubicBezTo>
                  <a:pt x="87636" y="66104"/>
                  <a:pt x="90176" y="60198"/>
                  <a:pt x="91446" y="5867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98" name="Google Shape;598;p81"/>
          <p:cNvSpPr/>
          <p:nvPr/>
        </p:nvSpPr>
        <p:spPr>
          <a:xfrm>
            <a:off x="-314325" y="4177293"/>
            <a:ext cx="2027100" cy="998600"/>
          </a:xfrm>
          <a:custGeom>
            <a:rect b="b" l="l" r="r" t="t"/>
            <a:pathLst>
              <a:path extrusionOk="0" h="39944" w="81084">
                <a:moveTo>
                  <a:pt x="0" y="3064"/>
                </a:moveTo>
                <a:cubicBezTo>
                  <a:pt x="2477" y="2556"/>
                  <a:pt x="8573" y="-238"/>
                  <a:pt x="14859" y="16"/>
                </a:cubicBezTo>
                <a:cubicBezTo>
                  <a:pt x="21146" y="270"/>
                  <a:pt x="32830" y="524"/>
                  <a:pt x="37719" y="4588"/>
                </a:cubicBezTo>
                <a:cubicBezTo>
                  <a:pt x="42609" y="8652"/>
                  <a:pt x="41720" y="20082"/>
                  <a:pt x="44196" y="24400"/>
                </a:cubicBezTo>
                <a:cubicBezTo>
                  <a:pt x="46673" y="28718"/>
                  <a:pt x="46863" y="30432"/>
                  <a:pt x="52578" y="30495"/>
                </a:cubicBezTo>
                <a:cubicBezTo>
                  <a:pt x="58293" y="30558"/>
                  <a:pt x="73851" y="23205"/>
                  <a:pt x="78486" y="24780"/>
                </a:cubicBezTo>
                <a:cubicBezTo>
                  <a:pt x="83122" y="26355"/>
                  <a:pt x="80074" y="37417"/>
                  <a:pt x="80391" y="3994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2"/>
          <p:cNvSpPr txBox="1"/>
          <p:nvPr>
            <p:ph type="title"/>
          </p:nvPr>
        </p:nvSpPr>
        <p:spPr>
          <a:xfrm>
            <a:off x="1226400" y="3982353"/>
            <a:ext cx="66912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3" name="Google Shape;603;p82"/>
          <p:cNvSpPr txBox="1"/>
          <p:nvPr>
            <p:ph idx="1" type="subTitle"/>
          </p:nvPr>
        </p:nvSpPr>
        <p:spPr>
          <a:xfrm>
            <a:off x="1226400" y="2331800"/>
            <a:ext cx="66912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4" name="Google Shape;604;p82"/>
          <p:cNvSpPr/>
          <p:nvPr/>
        </p:nvSpPr>
        <p:spPr>
          <a:xfrm>
            <a:off x="-318125" y="-114300"/>
            <a:ext cx="2676525" cy="2321325"/>
          </a:xfrm>
          <a:custGeom>
            <a:rect b="b" l="l" r="r" t="t"/>
            <a:pathLst>
              <a:path extrusionOk="0" h="92853" w="107061">
                <a:moveTo>
                  <a:pt x="0" y="88011"/>
                </a:moveTo>
                <a:cubicBezTo>
                  <a:pt x="3620" y="88773"/>
                  <a:pt x="14224" y="93663"/>
                  <a:pt x="21717" y="92583"/>
                </a:cubicBezTo>
                <a:cubicBezTo>
                  <a:pt x="29210" y="91504"/>
                  <a:pt x="39561" y="89980"/>
                  <a:pt x="44958" y="81534"/>
                </a:cubicBezTo>
                <a:cubicBezTo>
                  <a:pt x="50356" y="73089"/>
                  <a:pt x="50038" y="50991"/>
                  <a:pt x="54102" y="41910"/>
                </a:cubicBezTo>
                <a:cubicBezTo>
                  <a:pt x="58166" y="32830"/>
                  <a:pt x="62484" y="30544"/>
                  <a:pt x="69342" y="27051"/>
                </a:cubicBezTo>
                <a:cubicBezTo>
                  <a:pt x="76200" y="23559"/>
                  <a:pt x="89345" y="22987"/>
                  <a:pt x="95250" y="20955"/>
                </a:cubicBezTo>
                <a:cubicBezTo>
                  <a:pt x="101156" y="18923"/>
                  <a:pt x="102807" y="18352"/>
                  <a:pt x="104775" y="14859"/>
                </a:cubicBezTo>
                <a:cubicBezTo>
                  <a:pt x="106744" y="11367"/>
                  <a:pt x="106680" y="2477"/>
                  <a:pt x="10706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5" name="Google Shape;605;p82"/>
          <p:cNvSpPr/>
          <p:nvPr/>
        </p:nvSpPr>
        <p:spPr>
          <a:xfrm>
            <a:off x="6994872" y="-116200"/>
            <a:ext cx="2575850" cy="2448000"/>
          </a:xfrm>
          <a:custGeom>
            <a:rect b="b" l="l" r="r" t="t"/>
            <a:pathLst>
              <a:path extrusionOk="0" h="97920" w="103034">
                <a:moveTo>
                  <a:pt x="24167" y="0"/>
                </a:moveTo>
                <a:cubicBezTo>
                  <a:pt x="21310" y="2096"/>
                  <a:pt x="11023" y="6033"/>
                  <a:pt x="7022" y="12573"/>
                </a:cubicBezTo>
                <a:cubicBezTo>
                  <a:pt x="3022" y="19114"/>
                  <a:pt x="-852" y="32385"/>
                  <a:pt x="164" y="39243"/>
                </a:cubicBezTo>
                <a:cubicBezTo>
                  <a:pt x="1180" y="46101"/>
                  <a:pt x="5689" y="51435"/>
                  <a:pt x="13118" y="53721"/>
                </a:cubicBezTo>
                <a:cubicBezTo>
                  <a:pt x="20548" y="56007"/>
                  <a:pt x="35915" y="52261"/>
                  <a:pt x="44741" y="52959"/>
                </a:cubicBezTo>
                <a:cubicBezTo>
                  <a:pt x="53568" y="53658"/>
                  <a:pt x="63080" y="53658"/>
                  <a:pt x="66077" y="57912"/>
                </a:cubicBezTo>
                <a:cubicBezTo>
                  <a:pt x="69074" y="62167"/>
                  <a:pt x="62661" y="72771"/>
                  <a:pt x="62724" y="78486"/>
                </a:cubicBezTo>
                <a:cubicBezTo>
                  <a:pt x="62788" y="84201"/>
                  <a:pt x="63296" y="88964"/>
                  <a:pt x="66458" y="92202"/>
                </a:cubicBezTo>
                <a:cubicBezTo>
                  <a:pt x="69620" y="95441"/>
                  <a:pt x="75602" y="97790"/>
                  <a:pt x="81698" y="97917"/>
                </a:cubicBezTo>
                <a:cubicBezTo>
                  <a:pt x="87794" y="98044"/>
                  <a:pt x="99478" y="93790"/>
                  <a:pt x="103034" y="9296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8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0" name="Google Shape;610;p83"/>
          <p:cNvSpPr/>
          <p:nvPr/>
        </p:nvSpPr>
        <p:spPr>
          <a:xfrm>
            <a:off x="-354100" y="2680835"/>
            <a:ext cx="990825" cy="2611750"/>
          </a:xfrm>
          <a:custGeom>
            <a:rect b="b" l="l" r="r" t="t"/>
            <a:pathLst>
              <a:path extrusionOk="0" h="104470" w="39633">
                <a:moveTo>
                  <a:pt x="35409" y="104470"/>
                </a:moveTo>
                <a:cubicBezTo>
                  <a:pt x="36092" y="100681"/>
                  <a:pt x="39261" y="89251"/>
                  <a:pt x="39509" y="81734"/>
                </a:cubicBezTo>
                <a:cubicBezTo>
                  <a:pt x="39758" y="74218"/>
                  <a:pt x="38515" y="67198"/>
                  <a:pt x="36900" y="59371"/>
                </a:cubicBezTo>
                <a:cubicBezTo>
                  <a:pt x="35285" y="51544"/>
                  <a:pt x="30501" y="41543"/>
                  <a:pt x="29818" y="34772"/>
                </a:cubicBezTo>
                <a:cubicBezTo>
                  <a:pt x="29135" y="28001"/>
                  <a:pt x="32427" y="23404"/>
                  <a:pt x="32800" y="18745"/>
                </a:cubicBezTo>
                <a:cubicBezTo>
                  <a:pt x="33173" y="14086"/>
                  <a:pt x="33483" y="9738"/>
                  <a:pt x="32054" y="6818"/>
                </a:cubicBezTo>
                <a:cubicBezTo>
                  <a:pt x="30625" y="3898"/>
                  <a:pt x="28141" y="2283"/>
                  <a:pt x="24227" y="1227"/>
                </a:cubicBezTo>
                <a:cubicBezTo>
                  <a:pt x="20314" y="171"/>
                  <a:pt x="12611" y="-326"/>
                  <a:pt x="8573" y="482"/>
                </a:cubicBezTo>
                <a:cubicBezTo>
                  <a:pt x="4535" y="1290"/>
                  <a:pt x="1429" y="5141"/>
                  <a:pt x="0" y="607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1" name="Google Shape;611;p83"/>
          <p:cNvSpPr/>
          <p:nvPr/>
        </p:nvSpPr>
        <p:spPr>
          <a:xfrm>
            <a:off x="7448854" y="-139775"/>
            <a:ext cx="1963850" cy="1577825"/>
          </a:xfrm>
          <a:custGeom>
            <a:rect b="b" l="l" r="r" t="t"/>
            <a:pathLst>
              <a:path extrusionOk="0" h="63113" w="78554">
                <a:moveTo>
                  <a:pt x="22274" y="0"/>
                </a:moveTo>
                <a:cubicBezTo>
                  <a:pt x="18920" y="1180"/>
                  <a:pt x="5191" y="3293"/>
                  <a:pt x="2147" y="7082"/>
                </a:cubicBezTo>
                <a:cubicBezTo>
                  <a:pt x="-897" y="10871"/>
                  <a:pt x="-834" y="19941"/>
                  <a:pt x="4011" y="22736"/>
                </a:cubicBezTo>
                <a:cubicBezTo>
                  <a:pt x="8856" y="25531"/>
                  <a:pt x="24883" y="22674"/>
                  <a:pt x="31219" y="23854"/>
                </a:cubicBezTo>
                <a:cubicBezTo>
                  <a:pt x="37555" y="25034"/>
                  <a:pt x="40289" y="25158"/>
                  <a:pt x="42028" y="29817"/>
                </a:cubicBezTo>
                <a:cubicBezTo>
                  <a:pt x="43767" y="34476"/>
                  <a:pt x="40848" y="46714"/>
                  <a:pt x="41655" y="51808"/>
                </a:cubicBezTo>
                <a:cubicBezTo>
                  <a:pt x="42463" y="56902"/>
                  <a:pt x="43581" y="58517"/>
                  <a:pt x="46873" y="60380"/>
                </a:cubicBezTo>
                <a:cubicBezTo>
                  <a:pt x="50165" y="62244"/>
                  <a:pt x="56688" y="63238"/>
                  <a:pt x="61409" y="62989"/>
                </a:cubicBezTo>
                <a:cubicBezTo>
                  <a:pt x="66130" y="62741"/>
                  <a:pt x="72343" y="60131"/>
                  <a:pt x="75200" y="58889"/>
                </a:cubicBezTo>
                <a:cubicBezTo>
                  <a:pt x="78058" y="57647"/>
                  <a:pt x="77995" y="56094"/>
                  <a:pt x="78554" y="55535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8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6" name="Google Shape;616;p84"/>
          <p:cNvSpPr/>
          <p:nvPr/>
        </p:nvSpPr>
        <p:spPr>
          <a:xfrm>
            <a:off x="-419300" y="4656287"/>
            <a:ext cx="5022375" cy="602775"/>
          </a:xfrm>
          <a:custGeom>
            <a:rect b="b" l="l" r="r" t="t"/>
            <a:pathLst>
              <a:path extrusionOk="0" h="24111" w="200895">
                <a:moveTo>
                  <a:pt x="0" y="16284"/>
                </a:moveTo>
                <a:cubicBezTo>
                  <a:pt x="5280" y="13861"/>
                  <a:pt x="18201" y="4295"/>
                  <a:pt x="31681" y="1748"/>
                </a:cubicBezTo>
                <a:cubicBezTo>
                  <a:pt x="45161" y="-799"/>
                  <a:pt x="65785" y="-116"/>
                  <a:pt x="80880" y="1002"/>
                </a:cubicBezTo>
                <a:cubicBezTo>
                  <a:pt x="95975" y="2120"/>
                  <a:pt x="109455" y="7836"/>
                  <a:pt x="122252" y="8457"/>
                </a:cubicBezTo>
                <a:cubicBezTo>
                  <a:pt x="135049" y="9078"/>
                  <a:pt x="147038" y="5288"/>
                  <a:pt x="157660" y="4729"/>
                </a:cubicBezTo>
                <a:cubicBezTo>
                  <a:pt x="168282" y="4170"/>
                  <a:pt x="179277" y="3698"/>
                  <a:pt x="185986" y="5102"/>
                </a:cubicBezTo>
                <a:cubicBezTo>
                  <a:pt x="192695" y="6506"/>
                  <a:pt x="195428" y="9985"/>
                  <a:pt x="197913" y="13153"/>
                </a:cubicBezTo>
                <a:cubicBezTo>
                  <a:pt x="200398" y="16321"/>
                  <a:pt x="200398" y="22285"/>
                  <a:pt x="200895" y="2411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7" name="Google Shape;617;p84"/>
          <p:cNvSpPr/>
          <p:nvPr/>
        </p:nvSpPr>
        <p:spPr>
          <a:xfrm>
            <a:off x="8326343" y="-121125"/>
            <a:ext cx="1187250" cy="2306950"/>
          </a:xfrm>
          <a:custGeom>
            <a:rect b="b" l="l" r="r" t="t"/>
            <a:pathLst>
              <a:path extrusionOk="0" h="92278" w="47490">
                <a:moveTo>
                  <a:pt x="2018" y="0"/>
                </a:moveTo>
                <a:cubicBezTo>
                  <a:pt x="1708" y="3106"/>
                  <a:pt x="-466" y="13480"/>
                  <a:pt x="155" y="18636"/>
                </a:cubicBezTo>
                <a:cubicBezTo>
                  <a:pt x="776" y="23792"/>
                  <a:pt x="3633" y="26277"/>
                  <a:pt x="5745" y="30936"/>
                </a:cubicBezTo>
                <a:cubicBezTo>
                  <a:pt x="7857" y="35595"/>
                  <a:pt x="11771" y="40751"/>
                  <a:pt x="12827" y="46590"/>
                </a:cubicBezTo>
                <a:cubicBezTo>
                  <a:pt x="13883" y="52429"/>
                  <a:pt x="12455" y="61188"/>
                  <a:pt x="12082" y="65971"/>
                </a:cubicBezTo>
                <a:cubicBezTo>
                  <a:pt x="11709" y="70754"/>
                  <a:pt x="10591" y="71997"/>
                  <a:pt x="10591" y="75289"/>
                </a:cubicBezTo>
                <a:cubicBezTo>
                  <a:pt x="10591" y="78581"/>
                  <a:pt x="10529" y="82992"/>
                  <a:pt x="12082" y="85725"/>
                </a:cubicBezTo>
                <a:cubicBezTo>
                  <a:pt x="13635" y="88458"/>
                  <a:pt x="15685" y="90694"/>
                  <a:pt x="19909" y="91688"/>
                </a:cubicBezTo>
                <a:cubicBezTo>
                  <a:pt x="24133" y="92682"/>
                  <a:pt x="32829" y="92061"/>
                  <a:pt x="37426" y="91688"/>
                </a:cubicBezTo>
                <a:cubicBezTo>
                  <a:pt x="42023" y="91315"/>
                  <a:pt x="45813" y="89825"/>
                  <a:pt x="47490" y="894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"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5"/>
          <p:cNvSpPr txBox="1"/>
          <p:nvPr>
            <p:ph type="title"/>
          </p:nvPr>
        </p:nvSpPr>
        <p:spPr>
          <a:xfrm>
            <a:off x="4755151" y="801638"/>
            <a:ext cx="30267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2" name="Google Shape;622;p85"/>
          <p:cNvSpPr txBox="1"/>
          <p:nvPr>
            <p:ph idx="1" type="subTitle"/>
          </p:nvPr>
        </p:nvSpPr>
        <p:spPr>
          <a:xfrm>
            <a:off x="4755513" y="3060263"/>
            <a:ext cx="30261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3" name="Google Shape;623;p85"/>
          <p:cNvSpPr/>
          <p:nvPr>
            <p:ph idx="2" type="pic"/>
          </p:nvPr>
        </p:nvSpPr>
        <p:spPr>
          <a:xfrm>
            <a:off x="1362149" y="644850"/>
            <a:ext cx="2871900" cy="3853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sp>
      <p:sp>
        <p:nvSpPr>
          <p:cNvPr id="624" name="Google Shape;624;p85"/>
          <p:cNvSpPr/>
          <p:nvPr/>
        </p:nvSpPr>
        <p:spPr>
          <a:xfrm>
            <a:off x="-232950" y="-13050"/>
            <a:ext cx="1911925" cy="2171075"/>
          </a:xfrm>
          <a:custGeom>
            <a:rect b="b" l="l" r="r" t="t"/>
            <a:pathLst>
              <a:path extrusionOk="0" h="86843" w="76477">
                <a:moveTo>
                  <a:pt x="0" y="86843"/>
                </a:moveTo>
                <a:cubicBezTo>
                  <a:pt x="3479" y="86470"/>
                  <a:pt x="14101" y="87402"/>
                  <a:pt x="20872" y="84607"/>
                </a:cubicBezTo>
                <a:cubicBezTo>
                  <a:pt x="27643" y="81812"/>
                  <a:pt x="37706" y="79016"/>
                  <a:pt x="40626" y="70071"/>
                </a:cubicBezTo>
                <a:cubicBezTo>
                  <a:pt x="43546" y="61126"/>
                  <a:pt x="38079" y="39322"/>
                  <a:pt x="38390" y="30936"/>
                </a:cubicBezTo>
                <a:cubicBezTo>
                  <a:pt x="38701" y="22550"/>
                  <a:pt x="38017" y="22115"/>
                  <a:pt x="42490" y="19754"/>
                </a:cubicBezTo>
                <a:cubicBezTo>
                  <a:pt x="46963" y="17393"/>
                  <a:pt x="59697" y="18325"/>
                  <a:pt x="65226" y="16772"/>
                </a:cubicBezTo>
                <a:cubicBezTo>
                  <a:pt x="70755" y="15219"/>
                  <a:pt x="73923" y="13231"/>
                  <a:pt x="75662" y="10436"/>
                </a:cubicBezTo>
                <a:cubicBezTo>
                  <a:pt x="77401" y="7641"/>
                  <a:pt x="75662" y="1739"/>
                  <a:pt x="75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25" name="Google Shape;625;p85"/>
          <p:cNvSpPr/>
          <p:nvPr/>
        </p:nvSpPr>
        <p:spPr>
          <a:xfrm flipH="1">
            <a:off x="8143875" y="4079542"/>
            <a:ext cx="1206950" cy="1281700"/>
          </a:xfrm>
          <a:custGeom>
            <a:rect b="b" l="l" r="r" t="t"/>
            <a:pathLst>
              <a:path extrusionOk="0" h="51268" w="48278">
                <a:moveTo>
                  <a:pt x="37645" y="51268"/>
                </a:moveTo>
                <a:cubicBezTo>
                  <a:pt x="39322" y="48100"/>
                  <a:pt x="46528" y="39403"/>
                  <a:pt x="47708" y="32259"/>
                </a:cubicBezTo>
                <a:cubicBezTo>
                  <a:pt x="48888" y="25115"/>
                  <a:pt x="48391" y="13747"/>
                  <a:pt x="44726" y="8405"/>
                </a:cubicBezTo>
                <a:cubicBezTo>
                  <a:pt x="41061" y="3063"/>
                  <a:pt x="32241" y="-974"/>
                  <a:pt x="25718" y="206"/>
                </a:cubicBezTo>
                <a:cubicBezTo>
                  <a:pt x="19196" y="1386"/>
                  <a:pt x="9877" y="9958"/>
                  <a:pt x="5591" y="15487"/>
                </a:cubicBezTo>
                <a:cubicBezTo>
                  <a:pt x="1305" y="21016"/>
                  <a:pt x="932" y="30396"/>
                  <a:pt x="0" y="333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rgbClr val="FFFF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8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6"/>
          <p:cNvSpPr txBox="1"/>
          <p:nvPr>
            <p:ph idx="1" type="subTitle"/>
          </p:nvPr>
        </p:nvSpPr>
        <p:spPr>
          <a:xfrm>
            <a:off x="962800" y="1444275"/>
            <a:ext cx="3062400" cy="1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30" name="Google Shape;630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1" name="Google Shape;631;p86"/>
          <p:cNvSpPr/>
          <p:nvPr/>
        </p:nvSpPr>
        <p:spPr>
          <a:xfrm>
            <a:off x="-1090175" y="-448975"/>
            <a:ext cx="4348250" cy="2070150"/>
          </a:xfrm>
          <a:custGeom>
            <a:rect b="b" l="l" r="r" t="t"/>
            <a:pathLst>
              <a:path extrusionOk="0" h="82806" w="173930">
                <a:moveTo>
                  <a:pt x="0" y="73799"/>
                </a:moveTo>
                <a:cubicBezTo>
                  <a:pt x="4845" y="75290"/>
                  <a:pt x="19753" y="82993"/>
                  <a:pt x="29071" y="82744"/>
                </a:cubicBezTo>
                <a:cubicBezTo>
                  <a:pt x="38389" y="82496"/>
                  <a:pt x="48701" y="79887"/>
                  <a:pt x="55907" y="72308"/>
                </a:cubicBezTo>
                <a:cubicBezTo>
                  <a:pt x="63113" y="64729"/>
                  <a:pt x="62741" y="44354"/>
                  <a:pt x="72307" y="37272"/>
                </a:cubicBezTo>
                <a:cubicBezTo>
                  <a:pt x="81874" y="30190"/>
                  <a:pt x="98646" y="31185"/>
                  <a:pt x="113306" y="29818"/>
                </a:cubicBezTo>
                <a:cubicBezTo>
                  <a:pt x="127966" y="28451"/>
                  <a:pt x="150329" y="31184"/>
                  <a:pt x="160268" y="29072"/>
                </a:cubicBezTo>
                <a:cubicBezTo>
                  <a:pt x="170207" y="26960"/>
                  <a:pt x="170828" y="21990"/>
                  <a:pt x="172940" y="17145"/>
                </a:cubicBezTo>
                <a:cubicBezTo>
                  <a:pt x="175052" y="12300"/>
                  <a:pt x="172940" y="2858"/>
                  <a:pt x="17294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32" name="Google Shape;632;p86"/>
          <p:cNvSpPr/>
          <p:nvPr/>
        </p:nvSpPr>
        <p:spPr>
          <a:xfrm>
            <a:off x="5273950" y="4099900"/>
            <a:ext cx="4081250" cy="1360400"/>
          </a:xfrm>
          <a:custGeom>
            <a:rect b="b" l="l" r="r" t="t"/>
            <a:pathLst>
              <a:path extrusionOk="0" h="54416" w="163250">
                <a:moveTo>
                  <a:pt x="0" y="54416"/>
                </a:moveTo>
                <a:cubicBezTo>
                  <a:pt x="2236" y="50192"/>
                  <a:pt x="3727" y="35160"/>
                  <a:pt x="13418" y="29072"/>
                </a:cubicBezTo>
                <a:cubicBezTo>
                  <a:pt x="23109" y="22984"/>
                  <a:pt x="40254" y="18511"/>
                  <a:pt x="58144" y="17890"/>
                </a:cubicBezTo>
                <a:cubicBezTo>
                  <a:pt x="76034" y="17269"/>
                  <a:pt x="105603" y="24847"/>
                  <a:pt x="120760" y="25344"/>
                </a:cubicBezTo>
                <a:cubicBezTo>
                  <a:pt x="135917" y="25841"/>
                  <a:pt x="142005" y="25096"/>
                  <a:pt x="149087" y="20872"/>
                </a:cubicBezTo>
                <a:cubicBezTo>
                  <a:pt x="156169" y="16648"/>
                  <a:pt x="160890" y="3479"/>
                  <a:pt x="16325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BLANK_1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87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7"/>
          <p:cNvSpPr txBox="1"/>
          <p:nvPr>
            <p:ph hasCustomPrompt="1" type="title"/>
          </p:nvPr>
        </p:nvSpPr>
        <p:spPr>
          <a:xfrm>
            <a:off x="713225" y="749375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87"/>
          <p:cNvSpPr txBox="1"/>
          <p:nvPr>
            <p:ph idx="1" type="subTitle"/>
          </p:nvPr>
        </p:nvSpPr>
        <p:spPr>
          <a:xfrm>
            <a:off x="713225" y="1430236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8" name="Google Shape;638;p87"/>
          <p:cNvSpPr txBox="1"/>
          <p:nvPr>
            <p:ph hasCustomPrompt="1" idx="2" type="title"/>
          </p:nvPr>
        </p:nvSpPr>
        <p:spPr>
          <a:xfrm>
            <a:off x="2275350" y="2015011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87"/>
          <p:cNvSpPr txBox="1"/>
          <p:nvPr>
            <p:ph idx="3" type="subTitle"/>
          </p:nvPr>
        </p:nvSpPr>
        <p:spPr>
          <a:xfrm>
            <a:off x="2275350" y="2697230"/>
            <a:ext cx="459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0" name="Google Shape;640;p87"/>
          <p:cNvSpPr txBox="1"/>
          <p:nvPr>
            <p:ph hasCustomPrompt="1" idx="4" type="title"/>
          </p:nvPr>
        </p:nvSpPr>
        <p:spPr>
          <a:xfrm>
            <a:off x="3837475" y="3280646"/>
            <a:ext cx="459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b="0" sz="6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87"/>
          <p:cNvSpPr txBox="1"/>
          <p:nvPr>
            <p:ph idx="5" type="subTitle"/>
          </p:nvPr>
        </p:nvSpPr>
        <p:spPr>
          <a:xfrm>
            <a:off x="3837475" y="3964225"/>
            <a:ext cx="459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1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2" name="Google Shape;642;p87"/>
          <p:cNvSpPr/>
          <p:nvPr/>
        </p:nvSpPr>
        <p:spPr>
          <a:xfrm>
            <a:off x="5111539" y="-114300"/>
            <a:ext cx="4423175" cy="1886300"/>
          </a:xfrm>
          <a:custGeom>
            <a:rect b="b" l="l" r="r" t="t"/>
            <a:pathLst>
              <a:path extrusionOk="0" h="75452" w="176927">
                <a:moveTo>
                  <a:pt x="21852" y="0"/>
                </a:moveTo>
                <a:cubicBezTo>
                  <a:pt x="18931" y="1461"/>
                  <a:pt x="7755" y="3366"/>
                  <a:pt x="4326" y="8763"/>
                </a:cubicBezTo>
                <a:cubicBezTo>
                  <a:pt x="897" y="14161"/>
                  <a:pt x="-1643" y="25413"/>
                  <a:pt x="1278" y="32385"/>
                </a:cubicBezTo>
                <a:cubicBezTo>
                  <a:pt x="4199" y="39357"/>
                  <a:pt x="7311" y="48946"/>
                  <a:pt x="21852" y="50597"/>
                </a:cubicBezTo>
                <a:cubicBezTo>
                  <a:pt x="36394" y="52248"/>
                  <a:pt x="70747" y="44120"/>
                  <a:pt x="88527" y="42291"/>
                </a:cubicBezTo>
                <a:cubicBezTo>
                  <a:pt x="106307" y="40462"/>
                  <a:pt x="120468" y="35433"/>
                  <a:pt x="128532" y="39624"/>
                </a:cubicBezTo>
                <a:cubicBezTo>
                  <a:pt x="136597" y="43815"/>
                  <a:pt x="133358" y="61468"/>
                  <a:pt x="136914" y="67437"/>
                </a:cubicBezTo>
                <a:cubicBezTo>
                  <a:pt x="140470" y="73406"/>
                  <a:pt x="143709" y="75184"/>
                  <a:pt x="149868" y="75438"/>
                </a:cubicBezTo>
                <a:cubicBezTo>
                  <a:pt x="156028" y="75692"/>
                  <a:pt x="169363" y="72454"/>
                  <a:pt x="173871" y="68961"/>
                </a:cubicBezTo>
                <a:cubicBezTo>
                  <a:pt x="178380" y="65469"/>
                  <a:pt x="176411" y="56896"/>
                  <a:pt x="176919" y="5448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43" name="Google Shape;643;p87"/>
          <p:cNvSpPr/>
          <p:nvPr/>
        </p:nvSpPr>
        <p:spPr>
          <a:xfrm>
            <a:off x="-180975" y="-342900"/>
            <a:ext cx="1323975" cy="2943225"/>
          </a:xfrm>
          <a:custGeom>
            <a:rect b="b" l="l" r="r" t="t"/>
            <a:pathLst>
              <a:path extrusionOk="0" h="117729" w="52959">
                <a:moveTo>
                  <a:pt x="0" y="117729"/>
                </a:moveTo>
                <a:cubicBezTo>
                  <a:pt x="4064" y="115684"/>
                  <a:pt x="19368" y="111176"/>
                  <a:pt x="24384" y="105461"/>
                </a:cubicBezTo>
                <a:cubicBezTo>
                  <a:pt x="29401" y="99746"/>
                  <a:pt x="30671" y="90488"/>
                  <a:pt x="30099" y="83439"/>
                </a:cubicBezTo>
                <a:cubicBezTo>
                  <a:pt x="29528" y="76391"/>
                  <a:pt x="22606" y="69787"/>
                  <a:pt x="20955" y="63170"/>
                </a:cubicBezTo>
                <a:cubicBezTo>
                  <a:pt x="19304" y="56553"/>
                  <a:pt x="16002" y="48845"/>
                  <a:pt x="20193" y="43739"/>
                </a:cubicBezTo>
                <a:cubicBezTo>
                  <a:pt x="24384" y="38634"/>
                  <a:pt x="41339" y="36817"/>
                  <a:pt x="46101" y="32537"/>
                </a:cubicBezTo>
                <a:cubicBezTo>
                  <a:pt x="50864" y="28257"/>
                  <a:pt x="50038" y="22377"/>
                  <a:pt x="48768" y="18059"/>
                </a:cubicBezTo>
                <a:cubicBezTo>
                  <a:pt x="47498" y="13741"/>
                  <a:pt x="37783" y="9639"/>
                  <a:pt x="38481" y="6629"/>
                </a:cubicBezTo>
                <a:cubicBezTo>
                  <a:pt x="39180" y="3619"/>
                  <a:pt x="50546" y="1105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8" name="Google Shape;648;p88"/>
          <p:cNvSpPr txBox="1"/>
          <p:nvPr>
            <p:ph idx="1" type="subTitle"/>
          </p:nvPr>
        </p:nvSpPr>
        <p:spPr>
          <a:xfrm>
            <a:off x="2755761" y="1625046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9" name="Google Shape;649;p88"/>
          <p:cNvSpPr txBox="1"/>
          <p:nvPr>
            <p:ph idx="2" type="subTitle"/>
          </p:nvPr>
        </p:nvSpPr>
        <p:spPr>
          <a:xfrm>
            <a:off x="2755761" y="3364857"/>
            <a:ext cx="40104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0" name="Google Shape;650;p88"/>
          <p:cNvSpPr txBox="1"/>
          <p:nvPr>
            <p:ph idx="3" type="subTitle"/>
          </p:nvPr>
        </p:nvSpPr>
        <p:spPr>
          <a:xfrm>
            <a:off x="2755761" y="1272000"/>
            <a:ext cx="40104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1" name="Google Shape;651;p88"/>
          <p:cNvSpPr txBox="1"/>
          <p:nvPr>
            <p:ph idx="4" type="subTitle"/>
          </p:nvPr>
        </p:nvSpPr>
        <p:spPr>
          <a:xfrm>
            <a:off x="2755761" y="3005475"/>
            <a:ext cx="401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2" name="Google Shape;652;p88"/>
          <p:cNvSpPr/>
          <p:nvPr/>
        </p:nvSpPr>
        <p:spPr>
          <a:xfrm>
            <a:off x="-410000" y="1685451"/>
            <a:ext cx="1378050" cy="363510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3" name="Google Shape;653;p88"/>
          <p:cNvSpPr/>
          <p:nvPr/>
        </p:nvSpPr>
        <p:spPr>
          <a:xfrm>
            <a:off x="7908676" y="-9317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8" name="Google Shape;658;p89"/>
          <p:cNvSpPr/>
          <p:nvPr/>
        </p:nvSpPr>
        <p:spPr>
          <a:xfrm rot="-5115009">
            <a:off x="8199166" y="3098661"/>
            <a:ext cx="1377959" cy="3634860"/>
          </a:xfrm>
          <a:custGeom>
            <a:rect b="b" l="l" r="r" t="t"/>
            <a:pathLst>
              <a:path extrusionOk="0" h="145404" w="55122">
                <a:moveTo>
                  <a:pt x="36899" y="145404"/>
                </a:moveTo>
                <a:cubicBezTo>
                  <a:pt x="39135" y="143354"/>
                  <a:pt x="47460" y="141118"/>
                  <a:pt x="50317" y="133104"/>
                </a:cubicBezTo>
                <a:cubicBezTo>
                  <a:pt x="53175" y="125091"/>
                  <a:pt x="57026" y="110741"/>
                  <a:pt x="54044" y="97323"/>
                </a:cubicBezTo>
                <a:cubicBezTo>
                  <a:pt x="51062" y="83905"/>
                  <a:pt x="35160" y="64338"/>
                  <a:pt x="32427" y="52597"/>
                </a:cubicBezTo>
                <a:cubicBezTo>
                  <a:pt x="29694" y="40857"/>
                  <a:pt x="36775" y="34148"/>
                  <a:pt x="37645" y="26880"/>
                </a:cubicBezTo>
                <a:cubicBezTo>
                  <a:pt x="38515" y="19612"/>
                  <a:pt x="39509" y="13400"/>
                  <a:pt x="37645" y="8989"/>
                </a:cubicBezTo>
                <a:cubicBezTo>
                  <a:pt x="35781" y="4579"/>
                  <a:pt x="31060" y="1535"/>
                  <a:pt x="26463" y="417"/>
                </a:cubicBezTo>
                <a:cubicBezTo>
                  <a:pt x="21866" y="-701"/>
                  <a:pt x="14475" y="603"/>
                  <a:pt x="10064" y="2280"/>
                </a:cubicBezTo>
                <a:cubicBezTo>
                  <a:pt x="5654" y="3957"/>
                  <a:pt x="1677" y="9113"/>
                  <a:pt x="0" y="1048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59" name="Google Shape;659;p89"/>
          <p:cNvSpPr/>
          <p:nvPr/>
        </p:nvSpPr>
        <p:spPr>
          <a:xfrm flipH="1">
            <a:off x="-508549" y="-372125"/>
            <a:ext cx="1660850" cy="2669875"/>
          </a:xfrm>
          <a:custGeom>
            <a:rect b="b" l="l" r="r" t="t"/>
            <a:pathLst>
              <a:path extrusionOk="0" h="106795" w="66434">
                <a:moveTo>
                  <a:pt x="9781" y="0"/>
                </a:moveTo>
                <a:cubicBezTo>
                  <a:pt x="8228" y="2795"/>
                  <a:pt x="1395" y="10821"/>
                  <a:pt x="463" y="16772"/>
                </a:cubicBezTo>
                <a:cubicBezTo>
                  <a:pt x="-469" y="22723"/>
                  <a:pt x="-345" y="29991"/>
                  <a:pt x="4190" y="35706"/>
                </a:cubicBezTo>
                <a:cubicBezTo>
                  <a:pt x="8725" y="41421"/>
                  <a:pt x="24441" y="43160"/>
                  <a:pt x="27671" y="51062"/>
                </a:cubicBezTo>
                <a:cubicBezTo>
                  <a:pt x="30901" y="58964"/>
                  <a:pt x="23571" y="74792"/>
                  <a:pt x="23571" y="83116"/>
                </a:cubicBezTo>
                <a:cubicBezTo>
                  <a:pt x="23571" y="91440"/>
                  <a:pt x="24441" y="97105"/>
                  <a:pt x="27671" y="101006"/>
                </a:cubicBezTo>
                <a:cubicBezTo>
                  <a:pt x="30901" y="104907"/>
                  <a:pt x="37673" y="107702"/>
                  <a:pt x="42953" y="106522"/>
                </a:cubicBezTo>
                <a:cubicBezTo>
                  <a:pt x="48233" y="105342"/>
                  <a:pt x="55439" y="97329"/>
                  <a:pt x="59352" y="93925"/>
                </a:cubicBezTo>
                <a:cubicBezTo>
                  <a:pt x="63266" y="90521"/>
                  <a:pt x="65254" y="87403"/>
                  <a:pt x="66434" y="8609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60" name="Google Shape;660;p89"/>
          <p:cNvSpPr txBox="1"/>
          <p:nvPr>
            <p:ph idx="1" type="subTitle"/>
          </p:nvPr>
        </p:nvSpPr>
        <p:spPr>
          <a:xfrm>
            <a:off x="4645080" y="1017725"/>
            <a:ext cx="378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89"/>
          <p:cNvSpPr txBox="1"/>
          <p:nvPr>
            <p:ph idx="2" type="subTitle"/>
          </p:nvPr>
        </p:nvSpPr>
        <p:spPr>
          <a:xfrm>
            <a:off x="713225" y="1018797"/>
            <a:ext cx="37881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 Medium"/>
              <a:buChar char="●"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 Medium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9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0"/>
          <p:cNvSpPr txBox="1"/>
          <p:nvPr>
            <p:ph idx="1" type="subTitle"/>
          </p:nvPr>
        </p:nvSpPr>
        <p:spPr>
          <a:xfrm>
            <a:off x="71987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90"/>
          <p:cNvSpPr txBox="1"/>
          <p:nvPr>
            <p:ph idx="2" type="subTitle"/>
          </p:nvPr>
        </p:nvSpPr>
        <p:spPr>
          <a:xfrm>
            <a:off x="3375450" y="3119260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90"/>
          <p:cNvSpPr txBox="1"/>
          <p:nvPr>
            <p:ph idx="3" type="subTitle"/>
          </p:nvPr>
        </p:nvSpPr>
        <p:spPr>
          <a:xfrm>
            <a:off x="6031025" y="2401035"/>
            <a:ext cx="2393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9" name="Google Shape;669;p90"/>
          <p:cNvSpPr txBox="1"/>
          <p:nvPr>
            <p:ph idx="4" type="subTitle"/>
          </p:nvPr>
        </p:nvSpPr>
        <p:spPr>
          <a:xfrm>
            <a:off x="71987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0" name="Google Shape;670;p90"/>
          <p:cNvSpPr txBox="1"/>
          <p:nvPr>
            <p:ph idx="5" type="subTitle"/>
          </p:nvPr>
        </p:nvSpPr>
        <p:spPr>
          <a:xfrm>
            <a:off x="3375450" y="2718700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1" name="Google Shape;671;p90"/>
          <p:cNvSpPr txBox="1"/>
          <p:nvPr>
            <p:ph idx="6" type="subTitle"/>
          </p:nvPr>
        </p:nvSpPr>
        <p:spPr>
          <a:xfrm>
            <a:off x="6031025" y="20004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2" name="Google Shape;672;p90"/>
          <p:cNvSpPr/>
          <p:nvPr/>
        </p:nvSpPr>
        <p:spPr>
          <a:xfrm>
            <a:off x="-276225" y="-85725"/>
            <a:ext cx="2402450" cy="1988525"/>
          </a:xfrm>
          <a:custGeom>
            <a:rect b="b" l="l" r="r" t="t"/>
            <a:pathLst>
              <a:path extrusionOk="0" h="79541" w="96098">
                <a:moveTo>
                  <a:pt x="0" y="71247"/>
                </a:moveTo>
                <a:cubicBezTo>
                  <a:pt x="3048" y="72581"/>
                  <a:pt x="12764" y="78677"/>
                  <a:pt x="18288" y="79248"/>
                </a:cubicBezTo>
                <a:cubicBezTo>
                  <a:pt x="23813" y="79820"/>
                  <a:pt x="30861" y="80099"/>
                  <a:pt x="33147" y="74676"/>
                </a:cubicBezTo>
                <a:cubicBezTo>
                  <a:pt x="35433" y="69253"/>
                  <a:pt x="31623" y="54585"/>
                  <a:pt x="32004" y="46711"/>
                </a:cubicBezTo>
                <a:cubicBezTo>
                  <a:pt x="32385" y="38837"/>
                  <a:pt x="33401" y="32195"/>
                  <a:pt x="35433" y="27432"/>
                </a:cubicBezTo>
                <a:cubicBezTo>
                  <a:pt x="37465" y="22670"/>
                  <a:pt x="39434" y="19558"/>
                  <a:pt x="44196" y="18136"/>
                </a:cubicBezTo>
                <a:cubicBezTo>
                  <a:pt x="48959" y="16714"/>
                  <a:pt x="56896" y="18263"/>
                  <a:pt x="64008" y="18898"/>
                </a:cubicBezTo>
                <a:cubicBezTo>
                  <a:pt x="71120" y="19533"/>
                  <a:pt x="81788" y="22302"/>
                  <a:pt x="86868" y="21946"/>
                </a:cubicBezTo>
                <a:cubicBezTo>
                  <a:pt x="91948" y="21590"/>
                  <a:pt x="92964" y="19152"/>
                  <a:pt x="94488" y="16764"/>
                </a:cubicBezTo>
                <a:cubicBezTo>
                  <a:pt x="96012" y="14376"/>
                  <a:pt x="96266" y="10414"/>
                  <a:pt x="96012" y="7620"/>
                </a:cubicBezTo>
                <a:cubicBezTo>
                  <a:pt x="95758" y="4826"/>
                  <a:pt x="93472" y="1270"/>
                  <a:pt x="92964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3" name="Google Shape;673;p90"/>
          <p:cNvSpPr/>
          <p:nvPr/>
        </p:nvSpPr>
        <p:spPr>
          <a:xfrm>
            <a:off x="4481925" y="2634823"/>
            <a:ext cx="4821184" cy="2676176"/>
          </a:xfrm>
          <a:custGeom>
            <a:rect b="b" l="l" r="r" t="t"/>
            <a:pathLst>
              <a:path extrusionOk="0" h="124778" w="224790">
                <a:moveTo>
                  <a:pt x="0" y="123254"/>
                </a:moveTo>
                <a:cubicBezTo>
                  <a:pt x="2032" y="120460"/>
                  <a:pt x="4572" y="111443"/>
                  <a:pt x="12192" y="106490"/>
                </a:cubicBezTo>
                <a:cubicBezTo>
                  <a:pt x="19812" y="101537"/>
                  <a:pt x="31496" y="94679"/>
                  <a:pt x="45720" y="93536"/>
                </a:cubicBezTo>
                <a:cubicBezTo>
                  <a:pt x="59944" y="92393"/>
                  <a:pt x="81534" y="95314"/>
                  <a:pt x="97536" y="99632"/>
                </a:cubicBezTo>
                <a:cubicBezTo>
                  <a:pt x="113538" y="103950"/>
                  <a:pt x="129413" y="115253"/>
                  <a:pt x="141732" y="119444"/>
                </a:cubicBezTo>
                <a:cubicBezTo>
                  <a:pt x="154051" y="123635"/>
                  <a:pt x="160274" y="124778"/>
                  <a:pt x="171450" y="124778"/>
                </a:cubicBezTo>
                <a:cubicBezTo>
                  <a:pt x="182626" y="124778"/>
                  <a:pt x="200660" y="123254"/>
                  <a:pt x="208788" y="119444"/>
                </a:cubicBezTo>
                <a:cubicBezTo>
                  <a:pt x="216916" y="115634"/>
                  <a:pt x="218567" y="110300"/>
                  <a:pt x="220218" y="101918"/>
                </a:cubicBezTo>
                <a:cubicBezTo>
                  <a:pt x="221869" y="93536"/>
                  <a:pt x="221615" y="78931"/>
                  <a:pt x="218694" y="69152"/>
                </a:cubicBezTo>
                <a:cubicBezTo>
                  <a:pt x="215773" y="59373"/>
                  <a:pt x="206629" y="52134"/>
                  <a:pt x="202692" y="43244"/>
                </a:cubicBezTo>
                <a:cubicBezTo>
                  <a:pt x="198755" y="34354"/>
                  <a:pt x="195072" y="22797"/>
                  <a:pt x="195072" y="15812"/>
                </a:cubicBezTo>
                <a:cubicBezTo>
                  <a:pt x="195072" y="8827"/>
                  <a:pt x="199009" y="3747"/>
                  <a:pt x="202692" y="1334"/>
                </a:cubicBezTo>
                <a:cubicBezTo>
                  <a:pt x="206375" y="-1079"/>
                  <a:pt x="213487" y="445"/>
                  <a:pt x="217170" y="1334"/>
                </a:cubicBezTo>
                <a:cubicBezTo>
                  <a:pt x="220853" y="2223"/>
                  <a:pt x="223520" y="5779"/>
                  <a:pt x="224790" y="666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9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1"/>
          <p:cNvSpPr txBox="1"/>
          <p:nvPr>
            <p:ph idx="1" type="subTitle"/>
          </p:nvPr>
        </p:nvSpPr>
        <p:spPr>
          <a:xfrm>
            <a:off x="93770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91"/>
          <p:cNvSpPr txBox="1"/>
          <p:nvPr>
            <p:ph idx="2" type="subTitle"/>
          </p:nvPr>
        </p:nvSpPr>
        <p:spPr>
          <a:xfrm>
            <a:off x="3484425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91"/>
          <p:cNvSpPr txBox="1"/>
          <p:nvPr>
            <p:ph idx="3" type="subTitle"/>
          </p:nvPr>
        </p:nvSpPr>
        <p:spPr>
          <a:xfrm>
            <a:off x="6031150" y="3284747"/>
            <a:ext cx="2175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1" name="Google Shape;681;p91"/>
          <p:cNvSpPr txBox="1"/>
          <p:nvPr>
            <p:ph idx="4" type="subTitle"/>
          </p:nvPr>
        </p:nvSpPr>
        <p:spPr>
          <a:xfrm>
            <a:off x="93770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2" name="Google Shape;682;p91"/>
          <p:cNvSpPr txBox="1"/>
          <p:nvPr>
            <p:ph idx="5" type="subTitle"/>
          </p:nvPr>
        </p:nvSpPr>
        <p:spPr>
          <a:xfrm>
            <a:off x="3484422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3" name="Google Shape;683;p91"/>
          <p:cNvSpPr txBox="1"/>
          <p:nvPr>
            <p:ph idx="6" type="subTitle"/>
          </p:nvPr>
        </p:nvSpPr>
        <p:spPr>
          <a:xfrm>
            <a:off x="6031150" y="2936608"/>
            <a:ext cx="21753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4" name="Google Shape;684;p91"/>
          <p:cNvSpPr/>
          <p:nvPr/>
        </p:nvSpPr>
        <p:spPr>
          <a:xfrm>
            <a:off x="6029325" y="4580563"/>
            <a:ext cx="3333750" cy="677225"/>
          </a:xfrm>
          <a:custGeom>
            <a:rect b="b" l="l" r="r" t="t"/>
            <a:pathLst>
              <a:path extrusionOk="0" h="27089" w="133350">
                <a:moveTo>
                  <a:pt x="0" y="27089"/>
                </a:moveTo>
                <a:cubicBezTo>
                  <a:pt x="572" y="24803"/>
                  <a:pt x="635" y="17056"/>
                  <a:pt x="3429" y="13373"/>
                </a:cubicBezTo>
                <a:cubicBezTo>
                  <a:pt x="6223" y="9690"/>
                  <a:pt x="9843" y="6325"/>
                  <a:pt x="16764" y="4991"/>
                </a:cubicBezTo>
                <a:cubicBezTo>
                  <a:pt x="23686" y="3658"/>
                  <a:pt x="34417" y="4293"/>
                  <a:pt x="44958" y="5372"/>
                </a:cubicBezTo>
                <a:cubicBezTo>
                  <a:pt x="55499" y="6452"/>
                  <a:pt x="71184" y="11913"/>
                  <a:pt x="80010" y="11468"/>
                </a:cubicBezTo>
                <a:cubicBezTo>
                  <a:pt x="88837" y="11024"/>
                  <a:pt x="92456" y="4610"/>
                  <a:pt x="97917" y="2705"/>
                </a:cubicBezTo>
                <a:cubicBezTo>
                  <a:pt x="103378" y="800"/>
                  <a:pt x="108204" y="-216"/>
                  <a:pt x="112776" y="38"/>
                </a:cubicBezTo>
                <a:cubicBezTo>
                  <a:pt x="117348" y="292"/>
                  <a:pt x="121920" y="1499"/>
                  <a:pt x="125349" y="4229"/>
                </a:cubicBezTo>
                <a:cubicBezTo>
                  <a:pt x="128778" y="6960"/>
                  <a:pt x="132017" y="14389"/>
                  <a:pt x="133350" y="1642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85" name="Google Shape;685;p91"/>
          <p:cNvSpPr/>
          <p:nvPr/>
        </p:nvSpPr>
        <p:spPr>
          <a:xfrm>
            <a:off x="-295275" y="228264"/>
            <a:ext cx="942975" cy="3562675"/>
          </a:xfrm>
          <a:custGeom>
            <a:rect b="b" l="l" r="r" t="t"/>
            <a:pathLst>
              <a:path extrusionOk="0" h="142507" w="37719">
                <a:moveTo>
                  <a:pt x="8382" y="142507"/>
                </a:moveTo>
                <a:cubicBezTo>
                  <a:pt x="11049" y="140856"/>
                  <a:pt x="20447" y="138570"/>
                  <a:pt x="24384" y="132601"/>
                </a:cubicBezTo>
                <a:cubicBezTo>
                  <a:pt x="28321" y="126632"/>
                  <a:pt x="30988" y="116853"/>
                  <a:pt x="32004" y="106693"/>
                </a:cubicBezTo>
                <a:cubicBezTo>
                  <a:pt x="33020" y="96533"/>
                  <a:pt x="31369" y="81865"/>
                  <a:pt x="30480" y="71641"/>
                </a:cubicBezTo>
                <a:cubicBezTo>
                  <a:pt x="29591" y="61418"/>
                  <a:pt x="26035" y="52210"/>
                  <a:pt x="26670" y="45352"/>
                </a:cubicBezTo>
                <a:cubicBezTo>
                  <a:pt x="27305" y="38494"/>
                  <a:pt x="32449" y="34748"/>
                  <a:pt x="34290" y="30493"/>
                </a:cubicBezTo>
                <a:cubicBezTo>
                  <a:pt x="36132" y="26239"/>
                  <a:pt x="37719" y="23572"/>
                  <a:pt x="37719" y="19825"/>
                </a:cubicBezTo>
                <a:cubicBezTo>
                  <a:pt x="37719" y="16079"/>
                  <a:pt x="37656" y="11316"/>
                  <a:pt x="34290" y="8014"/>
                </a:cubicBezTo>
                <a:cubicBezTo>
                  <a:pt x="30925" y="4712"/>
                  <a:pt x="23241" y="331"/>
                  <a:pt x="17526" y="13"/>
                </a:cubicBezTo>
                <a:cubicBezTo>
                  <a:pt x="11811" y="-304"/>
                  <a:pt x="2921" y="5093"/>
                  <a:pt x="0" y="610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9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0" name="Google Shape;690;p92"/>
          <p:cNvSpPr txBox="1"/>
          <p:nvPr>
            <p:ph idx="1" type="subTitle"/>
          </p:nvPr>
        </p:nvSpPr>
        <p:spPr>
          <a:xfrm>
            <a:off x="1899592" y="2010124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92"/>
          <p:cNvSpPr txBox="1"/>
          <p:nvPr>
            <p:ph idx="2" type="subTitle"/>
          </p:nvPr>
        </p:nvSpPr>
        <p:spPr>
          <a:xfrm>
            <a:off x="5431169" y="20101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92"/>
          <p:cNvSpPr txBox="1"/>
          <p:nvPr>
            <p:ph idx="3" type="subTitle"/>
          </p:nvPr>
        </p:nvSpPr>
        <p:spPr>
          <a:xfrm>
            <a:off x="1899592" y="3443529"/>
            <a:ext cx="227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92"/>
          <p:cNvSpPr txBox="1"/>
          <p:nvPr>
            <p:ph idx="4" type="subTitle"/>
          </p:nvPr>
        </p:nvSpPr>
        <p:spPr>
          <a:xfrm>
            <a:off x="5431169" y="3443524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92"/>
          <p:cNvSpPr txBox="1"/>
          <p:nvPr>
            <p:ph idx="5" type="subTitle"/>
          </p:nvPr>
        </p:nvSpPr>
        <p:spPr>
          <a:xfrm>
            <a:off x="1899592" y="1778725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5" name="Google Shape;695;p92"/>
          <p:cNvSpPr txBox="1"/>
          <p:nvPr>
            <p:ph idx="6" type="subTitle"/>
          </p:nvPr>
        </p:nvSpPr>
        <p:spPr>
          <a:xfrm>
            <a:off x="5431167" y="177872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92"/>
          <p:cNvSpPr txBox="1"/>
          <p:nvPr>
            <p:ph idx="7" type="subTitle"/>
          </p:nvPr>
        </p:nvSpPr>
        <p:spPr>
          <a:xfrm>
            <a:off x="1899592" y="3212180"/>
            <a:ext cx="2279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92"/>
          <p:cNvSpPr txBox="1"/>
          <p:nvPr>
            <p:ph idx="8" type="subTitle"/>
          </p:nvPr>
        </p:nvSpPr>
        <p:spPr>
          <a:xfrm>
            <a:off x="5431167" y="3212175"/>
            <a:ext cx="2277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92"/>
          <p:cNvSpPr/>
          <p:nvPr/>
        </p:nvSpPr>
        <p:spPr>
          <a:xfrm>
            <a:off x="109195" y="3703800"/>
            <a:ext cx="1869725" cy="1702600"/>
          </a:xfrm>
          <a:custGeom>
            <a:rect b="b" l="l" r="r" t="t"/>
            <a:pathLst>
              <a:path extrusionOk="0" h="68104" w="74789">
                <a:moveTo>
                  <a:pt x="73862" y="68104"/>
                </a:moveTo>
                <a:cubicBezTo>
                  <a:pt x="73939" y="65865"/>
                  <a:pt x="75561" y="58606"/>
                  <a:pt x="74326" y="54668"/>
                </a:cubicBezTo>
                <a:cubicBezTo>
                  <a:pt x="73091" y="50730"/>
                  <a:pt x="72627" y="46638"/>
                  <a:pt x="66450" y="44476"/>
                </a:cubicBezTo>
                <a:cubicBezTo>
                  <a:pt x="60273" y="42314"/>
                  <a:pt x="45293" y="42854"/>
                  <a:pt x="37262" y="41696"/>
                </a:cubicBezTo>
                <a:cubicBezTo>
                  <a:pt x="29232" y="40538"/>
                  <a:pt x="21141" y="40657"/>
                  <a:pt x="18267" y="37527"/>
                </a:cubicBezTo>
                <a:cubicBezTo>
                  <a:pt x="15393" y="34397"/>
                  <a:pt x="20677" y="26940"/>
                  <a:pt x="20016" y="22917"/>
                </a:cubicBezTo>
                <a:cubicBezTo>
                  <a:pt x="19355" y="18895"/>
                  <a:pt x="17450" y="15050"/>
                  <a:pt x="14301" y="13392"/>
                </a:cubicBezTo>
                <a:cubicBezTo>
                  <a:pt x="11153" y="11735"/>
                  <a:pt x="3398" y="15204"/>
                  <a:pt x="1125" y="12972"/>
                </a:cubicBezTo>
                <a:cubicBezTo>
                  <a:pt x="-1148" y="10740"/>
                  <a:pt x="739" y="2162"/>
                  <a:pt x="66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99" name="Google Shape;699;p92"/>
          <p:cNvSpPr/>
          <p:nvPr/>
        </p:nvSpPr>
        <p:spPr>
          <a:xfrm>
            <a:off x="7373243" y="-38100"/>
            <a:ext cx="2294625" cy="2194725"/>
          </a:xfrm>
          <a:custGeom>
            <a:rect b="b" l="l" r="r" t="t"/>
            <a:pathLst>
              <a:path extrusionOk="0" h="87789" w="91785">
                <a:moveTo>
                  <a:pt x="17109" y="0"/>
                </a:moveTo>
                <a:cubicBezTo>
                  <a:pt x="14315" y="1715"/>
                  <a:pt x="1679" y="6922"/>
                  <a:pt x="345" y="10287"/>
                </a:cubicBezTo>
                <a:cubicBezTo>
                  <a:pt x="-988" y="13653"/>
                  <a:pt x="2822" y="18288"/>
                  <a:pt x="9108" y="20193"/>
                </a:cubicBezTo>
                <a:cubicBezTo>
                  <a:pt x="15395" y="22098"/>
                  <a:pt x="32159" y="20638"/>
                  <a:pt x="38064" y="21717"/>
                </a:cubicBezTo>
                <a:cubicBezTo>
                  <a:pt x="43970" y="22797"/>
                  <a:pt x="43652" y="22860"/>
                  <a:pt x="44541" y="26670"/>
                </a:cubicBezTo>
                <a:cubicBezTo>
                  <a:pt x="45430" y="30480"/>
                  <a:pt x="42636" y="40577"/>
                  <a:pt x="43398" y="44577"/>
                </a:cubicBezTo>
                <a:cubicBezTo>
                  <a:pt x="44160" y="48578"/>
                  <a:pt x="47907" y="47879"/>
                  <a:pt x="49113" y="50673"/>
                </a:cubicBezTo>
                <a:cubicBezTo>
                  <a:pt x="50320" y="53467"/>
                  <a:pt x="50637" y="57023"/>
                  <a:pt x="50637" y="61341"/>
                </a:cubicBezTo>
                <a:cubicBezTo>
                  <a:pt x="50637" y="65659"/>
                  <a:pt x="48288" y="72517"/>
                  <a:pt x="49113" y="76581"/>
                </a:cubicBezTo>
                <a:cubicBezTo>
                  <a:pt x="49939" y="80645"/>
                  <a:pt x="51336" y="83884"/>
                  <a:pt x="55590" y="85725"/>
                </a:cubicBezTo>
                <a:cubicBezTo>
                  <a:pt x="59845" y="87567"/>
                  <a:pt x="68608" y="87948"/>
                  <a:pt x="74640" y="87630"/>
                </a:cubicBezTo>
                <a:cubicBezTo>
                  <a:pt x="80673" y="87313"/>
                  <a:pt x="88928" y="84455"/>
                  <a:pt x="91785" y="8382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4" name="Google Shape;704;p93"/>
          <p:cNvSpPr txBox="1"/>
          <p:nvPr>
            <p:ph idx="1" type="subTitle"/>
          </p:nvPr>
        </p:nvSpPr>
        <p:spPr>
          <a:xfrm>
            <a:off x="719450" y="2012820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93"/>
          <p:cNvSpPr txBox="1"/>
          <p:nvPr>
            <p:ph idx="2" type="subTitle"/>
          </p:nvPr>
        </p:nvSpPr>
        <p:spPr>
          <a:xfrm>
            <a:off x="3387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93"/>
          <p:cNvSpPr txBox="1"/>
          <p:nvPr>
            <p:ph idx="3" type="subTitle"/>
          </p:nvPr>
        </p:nvSpPr>
        <p:spPr>
          <a:xfrm>
            <a:off x="719450" y="3751021"/>
            <a:ext cx="2367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93"/>
          <p:cNvSpPr txBox="1"/>
          <p:nvPr>
            <p:ph idx="4" type="subTitle"/>
          </p:nvPr>
        </p:nvSpPr>
        <p:spPr>
          <a:xfrm>
            <a:off x="3387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93"/>
          <p:cNvSpPr txBox="1"/>
          <p:nvPr>
            <p:ph idx="5" type="subTitle"/>
          </p:nvPr>
        </p:nvSpPr>
        <p:spPr>
          <a:xfrm>
            <a:off x="6056350" y="20128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93"/>
          <p:cNvSpPr txBox="1"/>
          <p:nvPr>
            <p:ph idx="6" type="subTitle"/>
          </p:nvPr>
        </p:nvSpPr>
        <p:spPr>
          <a:xfrm>
            <a:off x="6056350" y="3751021"/>
            <a:ext cx="2368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93"/>
          <p:cNvSpPr txBox="1"/>
          <p:nvPr>
            <p:ph idx="7" type="subTitle"/>
          </p:nvPr>
        </p:nvSpPr>
        <p:spPr>
          <a:xfrm>
            <a:off x="719450" y="1618450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1" name="Google Shape;711;p93"/>
          <p:cNvSpPr txBox="1"/>
          <p:nvPr>
            <p:ph idx="8" type="subTitle"/>
          </p:nvPr>
        </p:nvSpPr>
        <p:spPr>
          <a:xfrm>
            <a:off x="3387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93"/>
          <p:cNvSpPr txBox="1"/>
          <p:nvPr>
            <p:ph idx="9" type="subTitle"/>
          </p:nvPr>
        </p:nvSpPr>
        <p:spPr>
          <a:xfrm>
            <a:off x="719450" y="3356677"/>
            <a:ext cx="23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3" name="Google Shape;713;p93"/>
          <p:cNvSpPr txBox="1"/>
          <p:nvPr>
            <p:ph idx="13" type="subTitle"/>
          </p:nvPr>
        </p:nvSpPr>
        <p:spPr>
          <a:xfrm>
            <a:off x="3387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4" name="Google Shape;714;p93"/>
          <p:cNvSpPr txBox="1"/>
          <p:nvPr>
            <p:ph idx="14" type="subTitle"/>
          </p:nvPr>
        </p:nvSpPr>
        <p:spPr>
          <a:xfrm>
            <a:off x="6056350" y="1618451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5" name="Google Shape;715;p93"/>
          <p:cNvSpPr txBox="1"/>
          <p:nvPr>
            <p:ph idx="15" type="subTitle"/>
          </p:nvPr>
        </p:nvSpPr>
        <p:spPr>
          <a:xfrm>
            <a:off x="6056350" y="3356677"/>
            <a:ext cx="236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6" name="Google Shape;716;p93"/>
          <p:cNvSpPr/>
          <p:nvPr/>
        </p:nvSpPr>
        <p:spPr>
          <a:xfrm>
            <a:off x="8353425" y="4234646"/>
            <a:ext cx="1009650" cy="1023150"/>
          </a:xfrm>
          <a:custGeom>
            <a:rect b="b" l="l" r="r" t="t"/>
            <a:pathLst>
              <a:path extrusionOk="0" h="40926" w="40386">
                <a:moveTo>
                  <a:pt x="0" y="40926"/>
                </a:moveTo>
                <a:cubicBezTo>
                  <a:pt x="1080" y="39148"/>
                  <a:pt x="5842" y="34322"/>
                  <a:pt x="6477" y="30258"/>
                </a:cubicBezTo>
                <a:cubicBezTo>
                  <a:pt x="7112" y="26194"/>
                  <a:pt x="3747" y="20631"/>
                  <a:pt x="3810" y="16542"/>
                </a:cubicBezTo>
                <a:cubicBezTo>
                  <a:pt x="3874" y="12453"/>
                  <a:pt x="4572" y="8478"/>
                  <a:pt x="6858" y="5722"/>
                </a:cubicBezTo>
                <a:cubicBezTo>
                  <a:pt x="9144" y="2966"/>
                  <a:pt x="13589" y="134"/>
                  <a:pt x="17526" y="7"/>
                </a:cubicBezTo>
                <a:cubicBezTo>
                  <a:pt x="21463" y="-120"/>
                  <a:pt x="26670" y="1442"/>
                  <a:pt x="30480" y="4960"/>
                </a:cubicBezTo>
                <a:cubicBezTo>
                  <a:pt x="34290" y="8478"/>
                  <a:pt x="38735" y="18422"/>
                  <a:pt x="40386" y="2111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17" name="Google Shape;717;p93"/>
          <p:cNvSpPr/>
          <p:nvPr/>
        </p:nvSpPr>
        <p:spPr>
          <a:xfrm>
            <a:off x="-228600" y="-114300"/>
            <a:ext cx="1678175" cy="1394425"/>
          </a:xfrm>
          <a:custGeom>
            <a:rect b="b" l="l" r="r" t="t"/>
            <a:pathLst>
              <a:path extrusionOk="0" h="55777" w="67127">
                <a:moveTo>
                  <a:pt x="0" y="36195"/>
                </a:moveTo>
                <a:cubicBezTo>
                  <a:pt x="1905" y="39053"/>
                  <a:pt x="6922" y="50229"/>
                  <a:pt x="11430" y="53340"/>
                </a:cubicBezTo>
                <a:cubicBezTo>
                  <a:pt x="15939" y="56452"/>
                  <a:pt x="23432" y="56134"/>
                  <a:pt x="27051" y="54864"/>
                </a:cubicBezTo>
                <a:cubicBezTo>
                  <a:pt x="30671" y="53594"/>
                  <a:pt x="32449" y="50635"/>
                  <a:pt x="33147" y="45720"/>
                </a:cubicBezTo>
                <a:cubicBezTo>
                  <a:pt x="33846" y="40805"/>
                  <a:pt x="29718" y="29782"/>
                  <a:pt x="31242" y="25375"/>
                </a:cubicBezTo>
                <a:cubicBezTo>
                  <a:pt x="32766" y="20968"/>
                  <a:pt x="38418" y="20016"/>
                  <a:pt x="42291" y="19279"/>
                </a:cubicBezTo>
                <a:cubicBezTo>
                  <a:pt x="46165" y="18542"/>
                  <a:pt x="51181" y="20803"/>
                  <a:pt x="54483" y="20955"/>
                </a:cubicBezTo>
                <a:cubicBezTo>
                  <a:pt x="57785" y="21107"/>
                  <a:pt x="60135" y="21019"/>
                  <a:pt x="62103" y="20193"/>
                </a:cubicBezTo>
                <a:cubicBezTo>
                  <a:pt x="64072" y="19368"/>
                  <a:pt x="65596" y="18504"/>
                  <a:pt x="66294" y="16002"/>
                </a:cubicBezTo>
                <a:cubicBezTo>
                  <a:pt x="66993" y="13500"/>
                  <a:pt x="67755" y="7849"/>
                  <a:pt x="66294" y="5182"/>
                </a:cubicBezTo>
                <a:cubicBezTo>
                  <a:pt x="64834" y="2515"/>
                  <a:pt x="58992" y="864"/>
                  <a:pt x="5753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4"/>
          <p:cNvSpPr txBox="1"/>
          <p:nvPr>
            <p:ph type="title"/>
          </p:nvPr>
        </p:nvSpPr>
        <p:spPr>
          <a:xfrm>
            <a:off x="3652650" y="690925"/>
            <a:ext cx="472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2" name="Google Shape;722;p94"/>
          <p:cNvSpPr txBox="1"/>
          <p:nvPr>
            <p:ph idx="1" type="subTitle"/>
          </p:nvPr>
        </p:nvSpPr>
        <p:spPr>
          <a:xfrm>
            <a:off x="3652650" y="1820231"/>
            <a:ext cx="472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94"/>
          <p:cNvSpPr txBox="1"/>
          <p:nvPr/>
        </p:nvSpPr>
        <p:spPr>
          <a:xfrm>
            <a:off x="3653224" y="3578266"/>
            <a:ext cx="4727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4" name="Google Shape;724;p94"/>
          <p:cNvSpPr/>
          <p:nvPr/>
        </p:nvSpPr>
        <p:spPr>
          <a:xfrm>
            <a:off x="-232950" y="-102500"/>
            <a:ext cx="3699225" cy="1618625"/>
          </a:xfrm>
          <a:custGeom>
            <a:rect b="b" l="l" r="r" t="t"/>
            <a:pathLst>
              <a:path extrusionOk="0" h="64745" w="147969">
                <a:moveTo>
                  <a:pt x="0" y="52553"/>
                </a:moveTo>
                <a:cubicBezTo>
                  <a:pt x="2423" y="54417"/>
                  <a:pt x="7206" y="62493"/>
                  <a:pt x="14536" y="63735"/>
                </a:cubicBezTo>
                <a:cubicBezTo>
                  <a:pt x="21866" y="64978"/>
                  <a:pt x="37334" y="65972"/>
                  <a:pt x="43981" y="60008"/>
                </a:cubicBezTo>
                <a:cubicBezTo>
                  <a:pt x="50628" y="54045"/>
                  <a:pt x="47460" y="34725"/>
                  <a:pt x="54417" y="27954"/>
                </a:cubicBezTo>
                <a:cubicBezTo>
                  <a:pt x="61374" y="21183"/>
                  <a:pt x="74544" y="20064"/>
                  <a:pt x="85725" y="19381"/>
                </a:cubicBezTo>
                <a:cubicBezTo>
                  <a:pt x="96907" y="18698"/>
                  <a:pt x="112126" y="23792"/>
                  <a:pt x="121506" y="23854"/>
                </a:cubicBezTo>
                <a:cubicBezTo>
                  <a:pt x="130886" y="23916"/>
                  <a:pt x="137967" y="22922"/>
                  <a:pt x="142005" y="19754"/>
                </a:cubicBezTo>
                <a:cubicBezTo>
                  <a:pt x="146043" y="16586"/>
                  <a:pt x="144739" y="8137"/>
                  <a:pt x="145733" y="4845"/>
                </a:cubicBezTo>
                <a:cubicBezTo>
                  <a:pt x="146727" y="1553"/>
                  <a:pt x="147596" y="808"/>
                  <a:pt x="14796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25" name="Google Shape;725;p94"/>
          <p:cNvSpPr/>
          <p:nvPr/>
        </p:nvSpPr>
        <p:spPr>
          <a:xfrm>
            <a:off x="-391350" y="3923081"/>
            <a:ext cx="1520375" cy="1298700"/>
          </a:xfrm>
          <a:custGeom>
            <a:rect b="b" l="l" r="r" t="t"/>
            <a:pathLst>
              <a:path extrusionOk="0" h="51948" w="60815">
                <a:moveTo>
                  <a:pt x="42117" y="51948"/>
                </a:moveTo>
                <a:cubicBezTo>
                  <a:pt x="44105" y="50830"/>
                  <a:pt x="50938" y="49463"/>
                  <a:pt x="54044" y="45239"/>
                </a:cubicBezTo>
                <a:cubicBezTo>
                  <a:pt x="57150" y="41015"/>
                  <a:pt x="61002" y="32567"/>
                  <a:pt x="60753" y="26603"/>
                </a:cubicBezTo>
                <a:cubicBezTo>
                  <a:pt x="60505" y="20640"/>
                  <a:pt x="57895" y="13869"/>
                  <a:pt x="52553" y="9458"/>
                </a:cubicBezTo>
                <a:cubicBezTo>
                  <a:pt x="47211" y="5048"/>
                  <a:pt x="35967" y="699"/>
                  <a:pt x="28699" y="140"/>
                </a:cubicBezTo>
                <a:cubicBezTo>
                  <a:pt x="21431" y="-419"/>
                  <a:pt x="13728" y="3309"/>
                  <a:pt x="8945" y="6104"/>
                </a:cubicBezTo>
                <a:cubicBezTo>
                  <a:pt x="4162" y="8899"/>
                  <a:pt x="1491" y="15111"/>
                  <a:pt x="0" y="1691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26" name="Google Shape;726;p94"/>
          <p:cNvSpPr/>
          <p:nvPr/>
        </p:nvSpPr>
        <p:spPr>
          <a:xfrm>
            <a:off x="8037113" y="-124850"/>
            <a:ext cx="1495150" cy="2414300"/>
          </a:xfrm>
          <a:custGeom>
            <a:rect b="b" l="l" r="r" t="t"/>
            <a:pathLst>
              <a:path extrusionOk="0" h="96572" w="59806">
                <a:moveTo>
                  <a:pt x="3526" y="0"/>
                </a:moveTo>
                <a:cubicBezTo>
                  <a:pt x="3029" y="3354"/>
                  <a:pt x="-1319" y="15281"/>
                  <a:pt x="544" y="20126"/>
                </a:cubicBezTo>
                <a:cubicBezTo>
                  <a:pt x="2408" y="24971"/>
                  <a:pt x="11787" y="23109"/>
                  <a:pt x="14707" y="29072"/>
                </a:cubicBezTo>
                <a:cubicBezTo>
                  <a:pt x="17627" y="35036"/>
                  <a:pt x="17503" y="45471"/>
                  <a:pt x="18062" y="55907"/>
                </a:cubicBezTo>
                <a:cubicBezTo>
                  <a:pt x="18621" y="66343"/>
                  <a:pt x="14521" y="85041"/>
                  <a:pt x="18062" y="91688"/>
                </a:cubicBezTo>
                <a:cubicBezTo>
                  <a:pt x="21603" y="98335"/>
                  <a:pt x="32349" y="96347"/>
                  <a:pt x="39306" y="95788"/>
                </a:cubicBezTo>
                <a:cubicBezTo>
                  <a:pt x="46263" y="95229"/>
                  <a:pt x="56389" y="89576"/>
                  <a:pt x="59806" y="8833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5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5"/>
          <p:cNvSpPr/>
          <p:nvPr/>
        </p:nvSpPr>
        <p:spPr>
          <a:xfrm>
            <a:off x="-814200" y="-521800"/>
            <a:ext cx="3054850" cy="3552525"/>
          </a:xfrm>
          <a:custGeom>
            <a:rect b="b" l="l" r="r" t="t"/>
            <a:pathLst>
              <a:path extrusionOk="0" h="142101" w="122194">
                <a:moveTo>
                  <a:pt x="0" y="103616"/>
                </a:moveTo>
                <a:cubicBezTo>
                  <a:pt x="3007" y="109331"/>
                  <a:pt x="9095" y="132315"/>
                  <a:pt x="18040" y="137906"/>
                </a:cubicBezTo>
                <a:cubicBezTo>
                  <a:pt x="26985" y="143497"/>
                  <a:pt x="46740" y="143745"/>
                  <a:pt x="53672" y="137160"/>
                </a:cubicBezTo>
                <a:cubicBezTo>
                  <a:pt x="60605" y="130575"/>
                  <a:pt x="60256" y="112934"/>
                  <a:pt x="59635" y="98398"/>
                </a:cubicBezTo>
                <a:cubicBezTo>
                  <a:pt x="59014" y="83862"/>
                  <a:pt x="48642" y="60256"/>
                  <a:pt x="49945" y="49944"/>
                </a:cubicBezTo>
                <a:cubicBezTo>
                  <a:pt x="51248" y="39632"/>
                  <a:pt x="57888" y="37768"/>
                  <a:pt x="67454" y="36526"/>
                </a:cubicBezTo>
                <a:cubicBezTo>
                  <a:pt x="77020" y="35284"/>
                  <a:pt x="98334" y="43732"/>
                  <a:pt x="107343" y="42490"/>
                </a:cubicBezTo>
                <a:cubicBezTo>
                  <a:pt x="116352" y="41248"/>
                  <a:pt x="119642" y="34290"/>
                  <a:pt x="121506" y="29072"/>
                </a:cubicBezTo>
                <a:cubicBezTo>
                  <a:pt x="123370" y="23854"/>
                  <a:pt x="121134" y="16027"/>
                  <a:pt x="118525" y="11182"/>
                </a:cubicBezTo>
                <a:cubicBezTo>
                  <a:pt x="115916" y="6337"/>
                  <a:pt x="107964" y="1864"/>
                  <a:pt x="105852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31" name="Google Shape;731;p95"/>
          <p:cNvSpPr/>
          <p:nvPr/>
        </p:nvSpPr>
        <p:spPr>
          <a:xfrm>
            <a:off x="7854653" y="3313152"/>
            <a:ext cx="1813650" cy="2389425"/>
          </a:xfrm>
          <a:custGeom>
            <a:rect b="b" l="l" r="r" t="t"/>
            <a:pathLst>
              <a:path extrusionOk="0" h="95577" w="72546">
                <a:moveTo>
                  <a:pt x="26478" y="95577"/>
                </a:moveTo>
                <a:cubicBezTo>
                  <a:pt x="22502" y="92720"/>
                  <a:pt x="6351" y="84520"/>
                  <a:pt x="2624" y="78432"/>
                </a:cubicBezTo>
                <a:cubicBezTo>
                  <a:pt x="-1103" y="72344"/>
                  <a:pt x="-1078" y="63524"/>
                  <a:pt x="4115" y="59051"/>
                </a:cubicBezTo>
                <a:cubicBezTo>
                  <a:pt x="9308" y="54578"/>
                  <a:pt x="30205" y="59050"/>
                  <a:pt x="33783" y="51596"/>
                </a:cubicBezTo>
                <a:cubicBezTo>
                  <a:pt x="37361" y="44142"/>
                  <a:pt x="23720" y="22898"/>
                  <a:pt x="25583" y="14325"/>
                </a:cubicBezTo>
                <a:cubicBezTo>
                  <a:pt x="27447" y="5753"/>
                  <a:pt x="37858" y="1031"/>
                  <a:pt x="44964" y="161"/>
                </a:cubicBezTo>
                <a:cubicBezTo>
                  <a:pt x="52071" y="-709"/>
                  <a:pt x="63625" y="1901"/>
                  <a:pt x="68222" y="9107"/>
                </a:cubicBezTo>
                <a:cubicBezTo>
                  <a:pt x="72819" y="16313"/>
                  <a:pt x="71825" y="37682"/>
                  <a:pt x="72546" y="4339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96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6"/>
          <p:cNvSpPr/>
          <p:nvPr/>
        </p:nvSpPr>
        <p:spPr>
          <a:xfrm>
            <a:off x="354075" y="3468594"/>
            <a:ext cx="9112950" cy="2146800"/>
          </a:xfrm>
          <a:custGeom>
            <a:rect b="b" l="l" r="r" t="t"/>
            <a:pathLst>
              <a:path extrusionOk="0" h="85872" w="364518">
                <a:moveTo>
                  <a:pt x="0" y="76687"/>
                </a:moveTo>
                <a:cubicBezTo>
                  <a:pt x="3230" y="73333"/>
                  <a:pt x="5840" y="62151"/>
                  <a:pt x="19382" y="56560"/>
                </a:cubicBezTo>
                <a:cubicBezTo>
                  <a:pt x="32924" y="50969"/>
                  <a:pt x="61126" y="42769"/>
                  <a:pt x="81253" y="43142"/>
                </a:cubicBezTo>
                <a:cubicBezTo>
                  <a:pt x="101380" y="43515"/>
                  <a:pt x="120015" y="51839"/>
                  <a:pt x="140142" y="58796"/>
                </a:cubicBezTo>
                <a:cubicBezTo>
                  <a:pt x="160269" y="65753"/>
                  <a:pt x="182508" y="81904"/>
                  <a:pt x="202013" y="84886"/>
                </a:cubicBezTo>
                <a:cubicBezTo>
                  <a:pt x="221519" y="87868"/>
                  <a:pt x="243881" y="82775"/>
                  <a:pt x="257175" y="76687"/>
                </a:cubicBezTo>
                <a:cubicBezTo>
                  <a:pt x="270469" y="70599"/>
                  <a:pt x="274072" y="55069"/>
                  <a:pt x="281775" y="48360"/>
                </a:cubicBezTo>
                <a:cubicBezTo>
                  <a:pt x="289478" y="41651"/>
                  <a:pt x="295317" y="36930"/>
                  <a:pt x="303392" y="36433"/>
                </a:cubicBezTo>
                <a:cubicBezTo>
                  <a:pt x="311468" y="35936"/>
                  <a:pt x="325507" y="46745"/>
                  <a:pt x="330228" y="45378"/>
                </a:cubicBezTo>
                <a:cubicBezTo>
                  <a:pt x="334949" y="44011"/>
                  <a:pt x="332216" y="34445"/>
                  <a:pt x="331719" y="28233"/>
                </a:cubicBezTo>
                <a:cubicBezTo>
                  <a:pt x="331222" y="22021"/>
                  <a:pt x="326376" y="12704"/>
                  <a:pt x="327246" y="8107"/>
                </a:cubicBezTo>
                <a:cubicBezTo>
                  <a:pt x="328116" y="3510"/>
                  <a:pt x="332589" y="1398"/>
                  <a:pt x="336937" y="652"/>
                </a:cubicBezTo>
                <a:cubicBezTo>
                  <a:pt x="341285" y="-93"/>
                  <a:pt x="348739" y="-466"/>
                  <a:pt x="353336" y="3634"/>
                </a:cubicBezTo>
                <a:cubicBezTo>
                  <a:pt x="357933" y="7734"/>
                  <a:pt x="362654" y="21649"/>
                  <a:pt x="364518" y="2525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36" name="Google Shape;736;p96"/>
          <p:cNvSpPr/>
          <p:nvPr/>
        </p:nvSpPr>
        <p:spPr>
          <a:xfrm flipH="1">
            <a:off x="7566150" y="-503175"/>
            <a:ext cx="2458375" cy="1650075"/>
          </a:xfrm>
          <a:custGeom>
            <a:rect b="b" l="l" r="r" t="t"/>
            <a:pathLst>
              <a:path extrusionOk="0" h="66003" w="98335">
                <a:moveTo>
                  <a:pt x="0" y="49199"/>
                </a:moveTo>
                <a:cubicBezTo>
                  <a:pt x="4349" y="51684"/>
                  <a:pt x="16897" y="61748"/>
                  <a:pt x="26091" y="64108"/>
                </a:cubicBezTo>
                <a:cubicBezTo>
                  <a:pt x="35285" y="66469"/>
                  <a:pt x="48827" y="66965"/>
                  <a:pt x="55163" y="63362"/>
                </a:cubicBezTo>
                <a:cubicBezTo>
                  <a:pt x="61499" y="59759"/>
                  <a:pt x="59014" y="46714"/>
                  <a:pt x="64108" y="42490"/>
                </a:cubicBezTo>
                <a:cubicBezTo>
                  <a:pt x="69202" y="38266"/>
                  <a:pt x="80383" y="39384"/>
                  <a:pt x="85725" y="38017"/>
                </a:cubicBezTo>
                <a:cubicBezTo>
                  <a:pt x="91067" y="36650"/>
                  <a:pt x="94173" y="37396"/>
                  <a:pt x="96161" y="34290"/>
                </a:cubicBezTo>
                <a:cubicBezTo>
                  <a:pt x="98149" y="31184"/>
                  <a:pt x="98770" y="24476"/>
                  <a:pt x="97652" y="19382"/>
                </a:cubicBezTo>
                <a:cubicBezTo>
                  <a:pt x="96534" y="14288"/>
                  <a:pt x="92807" y="6957"/>
                  <a:pt x="89453" y="3727"/>
                </a:cubicBezTo>
                <a:cubicBezTo>
                  <a:pt x="86099" y="497"/>
                  <a:pt x="79514" y="621"/>
                  <a:pt x="775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8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98"/>
          <p:cNvSpPr txBox="1"/>
          <p:nvPr>
            <p:ph type="ctrTitle"/>
          </p:nvPr>
        </p:nvSpPr>
        <p:spPr>
          <a:xfrm>
            <a:off x="825050" y="994204"/>
            <a:ext cx="5435100" cy="22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rtl="0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4" name="Google Shape;744;p98"/>
          <p:cNvSpPr txBox="1"/>
          <p:nvPr>
            <p:ph idx="1" type="subTitle"/>
          </p:nvPr>
        </p:nvSpPr>
        <p:spPr>
          <a:xfrm>
            <a:off x="825050" y="3040806"/>
            <a:ext cx="5435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5" name="Google Shape;745;p98"/>
          <p:cNvSpPr/>
          <p:nvPr/>
        </p:nvSpPr>
        <p:spPr>
          <a:xfrm>
            <a:off x="6484722" y="-74550"/>
            <a:ext cx="3028875" cy="1500200"/>
          </a:xfrm>
          <a:custGeom>
            <a:rect b="b" l="l" r="r" t="t"/>
            <a:pathLst>
              <a:path extrusionOk="0" h="60008" w="121155">
                <a:moveTo>
                  <a:pt x="3749" y="0"/>
                </a:moveTo>
                <a:cubicBezTo>
                  <a:pt x="3190" y="3702"/>
                  <a:pt x="-1344" y="16437"/>
                  <a:pt x="395" y="22214"/>
                </a:cubicBezTo>
                <a:cubicBezTo>
                  <a:pt x="2135" y="27991"/>
                  <a:pt x="6670" y="32464"/>
                  <a:pt x="14186" y="34663"/>
                </a:cubicBezTo>
                <a:cubicBezTo>
                  <a:pt x="21703" y="36862"/>
                  <a:pt x="34064" y="36588"/>
                  <a:pt x="45494" y="35408"/>
                </a:cubicBezTo>
                <a:cubicBezTo>
                  <a:pt x="56924" y="34228"/>
                  <a:pt x="72579" y="28115"/>
                  <a:pt x="82766" y="27581"/>
                </a:cubicBezTo>
                <a:cubicBezTo>
                  <a:pt x="92954" y="27047"/>
                  <a:pt x="100221" y="26799"/>
                  <a:pt x="106619" y="32203"/>
                </a:cubicBezTo>
                <a:cubicBezTo>
                  <a:pt x="113017" y="37608"/>
                  <a:pt x="118732" y="55374"/>
                  <a:pt x="121155" y="6000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46" name="Google Shape;746;p98"/>
          <p:cNvSpPr/>
          <p:nvPr/>
        </p:nvSpPr>
        <p:spPr>
          <a:xfrm>
            <a:off x="-792025" y="3581993"/>
            <a:ext cx="3997375" cy="1679550"/>
          </a:xfrm>
          <a:custGeom>
            <a:rect b="b" l="l" r="r" t="t"/>
            <a:pathLst>
              <a:path extrusionOk="0" h="67182" w="159895">
                <a:moveTo>
                  <a:pt x="0" y="32967"/>
                </a:moveTo>
                <a:cubicBezTo>
                  <a:pt x="1180" y="29985"/>
                  <a:pt x="3292" y="20282"/>
                  <a:pt x="7081" y="15076"/>
                </a:cubicBezTo>
                <a:cubicBezTo>
                  <a:pt x="10870" y="9870"/>
                  <a:pt x="15156" y="3907"/>
                  <a:pt x="22735" y="1733"/>
                </a:cubicBezTo>
                <a:cubicBezTo>
                  <a:pt x="30314" y="-441"/>
                  <a:pt x="43608" y="-814"/>
                  <a:pt x="52553" y="2031"/>
                </a:cubicBezTo>
                <a:cubicBezTo>
                  <a:pt x="61498" y="4876"/>
                  <a:pt x="70444" y="10280"/>
                  <a:pt x="76407" y="18803"/>
                </a:cubicBezTo>
                <a:cubicBezTo>
                  <a:pt x="82371" y="27326"/>
                  <a:pt x="83862" y="46645"/>
                  <a:pt x="88334" y="53168"/>
                </a:cubicBezTo>
                <a:cubicBezTo>
                  <a:pt x="92807" y="59691"/>
                  <a:pt x="96844" y="59206"/>
                  <a:pt x="103242" y="57939"/>
                </a:cubicBezTo>
                <a:cubicBezTo>
                  <a:pt x="109640" y="56672"/>
                  <a:pt x="119021" y="47067"/>
                  <a:pt x="126724" y="45564"/>
                </a:cubicBezTo>
                <a:cubicBezTo>
                  <a:pt x="134427" y="44061"/>
                  <a:pt x="143931" y="45316"/>
                  <a:pt x="149459" y="48919"/>
                </a:cubicBezTo>
                <a:cubicBezTo>
                  <a:pt x="154988" y="52522"/>
                  <a:pt x="158156" y="64138"/>
                  <a:pt x="159895" y="67182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99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99"/>
          <p:cNvSpPr txBox="1"/>
          <p:nvPr>
            <p:ph type="title"/>
          </p:nvPr>
        </p:nvSpPr>
        <p:spPr>
          <a:xfrm>
            <a:off x="48602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1" name="Google Shape;751;p99"/>
          <p:cNvSpPr txBox="1"/>
          <p:nvPr>
            <p:ph hasCustomPrompt="1" idx="2" type="title"/>
          </p:nvPr>
        </p:nvSpPr>
        <p:spPr>
          <a:xfrm>
            <a:off x="4725050" y="673597"/>
            <a:ext cx="13005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7000">
                <a:solidFill>
                  <a:schemeClr val="accent2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99"/>
          <p:cNvSpPr txBox="1"/>
          <p:nvPr>
            <p:ph idx="1" type="subTitle"/>
          </p:nvPr>
        </p:nvSpPr>
        <p:spPr>
          <a:xfrm>
            <a:off x="4860244" y="3567503"/>
            <a:ext cx="2833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99"/>
          <p:cNvSpPr/>
          <p:nvPr/>
        </p:nvSpPr>
        <p:spPr>
          <a:xfrm flipH="1" rot="10800000">
            <a:off x="-796425" y="3112060"/>
            <a:ext cx="3619250" cy="2300600"/>
          </a:xfrm>
          <a:custGeom>
            <a:rect b="b" l="l" r="r" t="t"/>
            <a:pathLst>
              <a:path extrusionOk="0" h="92024" w="144770">
                <a:moveTo>
                  <a:pt x="0" y="72680"/>
                </a:moveTo>
                <a:cubicBezTo>
                  <a:pt x="4523" y="75728"/>
                  <a:pt x="16421" y="88903"/>
                  <a:pt x="27138" y="90968"/>
                </a:cubicBezTo>
                <a:cubicBezTo>
                  <a:pt x="37855" y="93033"/>
                  <a:pt x="54845" y="92561"/>
                  <a:pt x="64303" y="85069"/>
                </a:cubicBezTo>
                <a:cubicBezTo>
                  <a:pt x="73762" y="77577"/>
                  <a:pt x="74155" y="53094"/>
                  <a:pt x="83889" y="46015"/>
                </a:cubicBezTo>
                <a:cubicBezTo>
                  <a:pt x="93623" y="38936"/>
                  <a:pt x="113366" y="45051"/>
                  <a:pt x="122707" y="42593"/>
                </a:cubicBezTo>
                <a:cubicBezTo>
                  <a:pt x="132048" y="40135"/>
                  <a:pt x="136393" y="36970"/>
                  <a:pt x="139933" y="31267"/>
                </a:cubicBezTo>
                <a:cubicBezTo>
                  <a:pt x="143473" y="25564"/>
                  <a:pt x="146206" y="13588"/>
                  <a:pt x="143945" y="8377"/>
                </a:cubicBezTo>
                <a:cubicBezTo>
                  <a:pt x="141684" y="3166"/>
                  <a:pt x="129295" y="1396"/>
                  <a:pt x="12636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54" name="Google Shape;754;p99"/>
          <p:cNvSpPr/>
          <p:nvPr/>
        </p:nvSpPr>
        <p:spPr>
          <a:xfrm>
            <a:off x="5440306" y="-457200"/>
            <a:ext cx="4470625" cy="2804625"/>
          </a:xfrm>
          <a:custGeom>
            <a:rect b="b" l="l" r="r" t="t"/>
            <a:pathLst>
              <a:path extrusionOk="0" h="112185" w="178825">
                <a:moveTo>
                  <a:pt x="13053" y="0"/>
                </a:moveTo>
                <a:cubicBezTo>
                  <a:pt x="10890" y="2950"/>
                  <a:pt x="-221" y="11405"/>
                  <a:pt x="74" y="17698"/>
                </a:cubicBezTo>
                <a:cubicBezTo>
                  <a:pt x="369" y="23991"/>
                  <a:pt x="2238" y="34511"/>
                  <a:pt x="14823" y="37756"/>
                </a:cubicBezTo>
                <a:cubicBezTo>
                  <a:pt x="27408" y="41001"/>
                  <a:pt x="57593" y="34806"/>
                  <a:pt x="75586" y="37166"/>
                </a:cubicBezTo>
                <a:cubicBezTo>
                  <a:pt x="93579" y="39526"/>
                  <a:pt x="114719" y="41099"/>
                  <a:pt x="122781" y="51914"/>
                </a:cubicBezTo>
                <a:cubicBezTo>
                  <a:pt x="130844" y="62730"/>
                  <a:pt x="121011" y="92030"/>
                  <a:pt x="123961" y="102059"/>
                </a:cubicBezTo>
                <a:cubicBezTo>
                  <a:pt x="126911" y="112088"/>
                  <a:pt x="133203" y="111694"/>
                  <a:pt x="140479" y="112087"/>
                </a:cubicBezTo>
                <a:cubicBezTo>
                  <a:pt x="147755" y="112480"/>
                  <a:pt x="161225" y="109727"/>
                  <a:pt x="167616" y="104418"/>
                </a:cubicBezTo>
                <a:cubicBezTo>
                  <a:pt x="174007" y="99109"/>
                  <a:pt x="176957" y="84262"/>
                  <a:pt x="178825" y="8023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00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9" name="Google Shape;759;p100"/>
          <p:cNvSpPr txBox="1"/>
          <p:nvPr>
            <p:ph idx="1" type="body"/>
          </p:nvPr>
        </p:nvSpPr>
        <p:spPr>
          <a:xfrm>
            <a:off x="720000" y="1215750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0" name="Google Shape;760;p100"/>
          <p:cNvSpPr/>
          <p:nvPr/>
        </p:nvSpPr>
        <p:spPr>
          <a:xfrm>
            <a:off x="-352425" y="-161925"/>
            <a:ext cx="2575475" cy="1725625"/>
          </a:xfrm>
          <a:custGeom>
            <a:rect b="b" l="l" r="r" t="t"/>
            <a:pathLst>
              <a:path extrusionOk="0" h="69025" w="103019">
                <a:moveTo>
                  <a:pt x="0" y="67818"/>
                </a:moveTo>
                <a:cubicBezTo>
                  <a:pt x="4064" y="67882"/>
                  <a:pt x="17272" y="70231"/>
                  <a:pt x="24384" y="68199"/>
                </a:cubicBezTo>
                <a:cubicBezTo>
                  <a:pt x="31496" y="66167"/>
                  <a:pt x="39180" y="62611"/>
                  <a:pt x="42672" y="55626"/>
                </a:cubicBezTo>
                <a:cubicBezTo>
                  <a:pt x="46165" y="48641"/>
                  <a:pt x="41021" y="32068"/>
                  <a:pt x="45339" y="26289"/>
                </a:cubicBezTo>
                <a:cubicBezTo>
                  <a:pt x="49657" y="20511"/>
                  <a:pt x="59754" y="22098"/>
                  <a:pt x="68580" y="20955"/>
                </a:cubicBezTo>
                <a:cubicBezTo>
                  <a:pt x="77407" y="19812"/>
                  <a:pt x="92583" y="21400"/>
                  <a:pt x="98298" y="19431"/>
                </a:cubicBezTo>
                <a:cubicBezTo>
                  <a:pt x="104013" y="17463"/>
                  <a:pt x="102997" y="12129"/>
                  <a:pt x="102870" y="9144"/>
                </a:cubicBezTo>
                <a:cubicBezTo>
                  <a:pt x="102743" y="6160"/>
                  <a:pt x="100648" y="3048"/>
                  <a:pt x="97536" y="1524"/>
                </a:cubicBezTo>
                <a:cubicBezTo>
                  <a:pt x="94425" y="0"/>
                  <a:pt x="86424" y="254"/>
                  <a:pt x="84201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1" name="Google Shape;761;p100"/>
          <p:cNvSpPr/>
          <p:nvPr/>
        </p:nvSpPr>
        <p:spPr>
          <a:xfrm>
            <a:off x="7918879" y="3452125"/>
            <a:ext cx="1551025" cy="1777350"/>
          </a:xfrm>
          <a:custGeom>
            <a:rect b="b" l="l" r="r" t="t"/>
            <a:pathLst>
              <a:path extrusionOk="0" h="71094" w="62041">
                <a:moveTo>
                  <a:pt x="62041" y="0"/>
                </a:moveTo>
                <a:cubicBezTo>
                  <a:pt x="57596" y="1842"/>
                  <a:pt x="39689" y="5017"/>
                  <a:pt x="35371" y="11049"/>
                </a:cubicBezTo>
                <a:cubicBezTo>
                  <a:pt x="31053" y="17082"/>
                  <a:pt x="37022" y="29020"/>
                  <a:pt x="36133" y="36195"/>
                </a:cubicBezTo>
                <a:cubicBezTo>
                  <a:pt x="35244" y="43371"/>
                  <a:pt x="34165" y="51384"/>
                  <a:pt x="30037" y="54102"/>
                </a:cubicBezTo>
                <a:cubicBezTo>
                  <a:pt x="25910" y="56820"/>
                  <a:pt x="16321" y="51816"/>
                  <a:pt x="11368" y="52502"/>
                </a:cubicBezTo>
                <a:cubicBezTo>
                  <a:pt x="6415" y="53188"/>
                  <a:pt x="1716" y="55118"/>
                  <a:pt x="319" y="58217"/>
                </a:cubicBezTo>
                <a:cubicBezTo>
                  <a:pt x="-1078" y="61316"/>
                  <a:pt x="2542" y="68948"/>
                  <a:pt x="2986" y="7109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1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6" name="Google Shape;766;p101"/>
          <p:cNvSpPr txBox="1"/>
          <p:nvPr>
            <p:ph idx="1" type="subTitle"/>
          </p:nvPr>
        </p:nvSpPr>
        <p:spPr>
          <a:xfrm>
            <a:off x="4799702" y="2604750"/>
            <a:ext cx="28347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7" name="Google Shape;767;p101"/>
          <p:cNvSpPr txBox="1"/>
          <p:nvPr>
            <p:ph idx="2" type="subTitle"/>
          </p:nvPr>
        </p:nvSpPr>
        <p:spPr>
          <a:xfrm>
            <a:off x="1509598" y="2604750"/>
            <a:ext cx="28368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8" name="Google Shape;768;p101"/>
          <p:cNvSpPr txBox="1"/>
          <p:nvPr>
            <p:ph idx="3" type="subTitle"/>
          </p:nvPr>
        </p:nvSpPr>
        <p:spPr>
          <a:xfrm>
            <a:off x="4799702" y="2362351"/>
            <a:ext cx="28347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9" name="Google Shape;769;p101"/>
          <p:cNvSpPr txBox="1"/>
          <p:nvPr>
            <p:ph idx="4" type="subTitle"/>
          </p:nvPr>
        </p:nvSpPr>
        <p:spPr>
          <a:xfrm>
            <a:off x="1509598" y="2362350"/>
            <a:ext cx="28368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101"/>
          <p:cNvSpPr/>
          <p:nvPr/>
        </p:nvSpPr>
        <p:spPr>
          <a:xfrm>
            <a:off x="8108454" y="-142875"/>
            <a:ext cx="1473700" cy="2972600"/>
          </a:xfrm>
          <a:custGeom>
            <a:rect b="b" l="l" r="r" t="t"/>
            <a:pathLst>
              <a:path extrusionOk="0" h="118904" w="58948">
                <a:moveTo>
                  <a:pt x="15514" y="0"/>
                </a:moveTo>
                <a:cubicBezTo>
                  <a:pt x="13419" y="2667"/>
                  <a:pt x="5418" y="10795"/>
                  <a:pt x="2941" y="16002"/>
                </a:cubicBezTo>
                <a:cubicBezTo>
                  <a:pt x="465" y="21209"/>
                  <a:pt x="-805" y="25146"/>
                  <a:pt x="655" y="31242"/>
                </a:cubicBezTo>
                <a:cubicBezTo>
                  <a:pt x="2116" y="37338"/>
                  <a:pt x="7831" y="45022"/>
                  <a:pt x="11704" y="52578"/>
                </a:cubicBezTo>
                <a:cubicBezTo>
                  <a:pt x="15578" y="60135"/>
                  <a:pt x="22753" y="69215"/>
                  <a:pt x="23896" y="76581"/>
                </a:cubicBezTo>
                <a:cubicBezTo>
                  <a:pt x="25039" y="83947"/>
                  <a:pt x="19261" y="91186"/>
                  <a:pt x="18562" y="96774"/>
                </a:cubicBezTo>
                <a:cubicBezTo>
                  <a:pt x="17864" y="102362"/>
                  <a:pt x="18118" y="106744"/>
                  <a:pt x="19705" y="110109"/>
                </a:cubicBezTo>
                <a:cubicBezTo>
                  <a:pt x="21293" y="113475"/>
                  <a:pt x="23896" y="115507"/>
                  <a:pt x="28087" y="116967"/>
                </a:cubicBezTo>
                <a:cubicBezTo>
                  <a:pt x="32278" y="118428"/>
                  <a:pt x="39708" y="118809"/>
                  <a:pt x="44851" y="118872"/>
                </a:cubicBezTo>
                <a:cubicBezTo>
                  <a:pt x="49995" y="118936"/>
                  <a:pt x="56599" y="117602"/>
                  <a:pt x="58948" y="1173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1" name="Google Shape;771;p101"/>
          <p:cNvSpPr/>
          <p:nvPr/>
        </p:nvSpPr>
        <p:spPr>
          <a:xfrm>
            <a:off x="-258325" y="1818475"/>
            <a:ext cx="1943100" cy="3400425"/>
          </a:xfrm>
          <a:custGeom>
            <a:rect b="b" l="l" r="r" t="t"/>
            <a:pathLst>
              <a:path extrusionOk="0" h="136017" w="77724">
                <a:moveTo>
                  <a:pt x="0" y="0"/>
                </a:moveTo>
                <a:cubicBezTo>
                  <a:pt x="826" y="8255"/>
                  <a:pt x="191" y="30480"/>
                  <a:pt x="4953" y="49530"/>
                </a:cubicBezTo>
                <a:cubicBezTo>
                  <a:pt x="9716" y="68580"/>
                  <a:pt x="19876" y="103823"/>
                  <a:pt x="28575" y="114300"/>
                </a:cubicBezTo>
                <a:cubicBezTo>
                  <a:pt x="37275" y="124778"/>
                  <a:pt x="50292" y="111760"/>
                  <a:pt x="57150" y="112395"/>
                </a:cubicBezTo>
                <a:cubicBezTo>
                  <a:pt x="64008" y="113030"/>
                  <a:pt x="66294" y="114173"/>
                  <a:pt x="69723" y="118110"/>
                </a:cubicBezTo>
                <a:cubicBezTo>
                  <a:pt x="73152" y="122047"/>
                  <a:pt x="76391" y="133033"/>
                  <a:pt x="77724" y="136017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02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6" name="Google Shape;776;p102"/>
          <p:cNvSpPr/>
          <p:nvPr/>
        </p:nvSpPr>
        <p:spPr>
          <a:xfrm>
            <a:off x="-125387" y="-57775"/>
            <a:ext cx="1677225" cy="3056275"/>
          </a:xfrm>
          <a:custGeom>
            <a:rect b="b" l="l" r="r" t="t"/>
            <a:pathLst>
              <a:path extrusionOk="0" h="122251" w="67089">
                <a:moveTo>
                  <a:pt x="0" y="122251"/>
                </a:moveTo>
                <a:cubicBezTo>
                  <a:pt x="3665" y="120822"/>
                  <a:pt x="17269" y="119083"/>
                  <a:pt x="21990" y="113679"/>
                </a:cubicBezTo>
                <a:cubicBezTo>
                  <a:pt x="26711" y="108275"/>
                  <a:pt x="27333" y="100882"/>
                  <a:pt x="28327" y="89825"/>
                </a:cubicBezTo>
                <a:cubicBezTo>
                  <a:pt x="29321" y="78768"/>
                  <a:pt x="27892" y="58765"/>
                  <a:pt x="27954" y="47335"/>
                </a:cubicBezTo>
                <a:cubicBezTo>
                  <a:pt x="28016" y="35905"/>
                  <a:pt x="26898" y="26463"/>
                  <a:pt x="28699" y="21245"/>
                </a:cubicBezTo>
                <a:cubicBezTo>
                  <a:pt x="30501" y="16027"/>
                  <a:pt x="34663" y="16773"/>
                  <a:pt x="38763" y="16027"/>
                </a:cubicBezTo>
                <a:cubicBezTo>
                  <a:pt x="42863" y="15282"/>
                  <a:pt x="49075" y="17269"/>
                  <a:pt x="53299" y="16772"/>
                </a:cubicBezTo>
                <a:cubicBezTo>
                  <a:pt x="57523" y="16275"/>
                  <a:pt x="61809" y="15840"/>
                  <a:pt x="64107" y="13045"/>
                </a:cubicBezTo>
                <a:cubicBezTo>
                  <a:pt x="66405" y="10250"/>
                  <a:pt x="66592" y="2174"/>
                  <a:pt x="67089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7" name="Google Shape;777;p102"/>
          <p:cNvSpPr/>
          <p:nvPr/>
        </p:nvSpPr>
        <p:spPr>
          <a:xfrm>
            <a:off x="8459340" y="573975"/>
            <a:ext cx="961075" cy="3972525"/>
          </a:xfrm>
          <a:custGeom>
            <a:rect b="b" l="l" r="r" t="t"/>
            <a:pathLst>
              <a:path extrusionOk="0" h="158901" w="38443">
                <a:moveTo>
                  <a:pt x="30616" y="0"/>
                </a:moveTo>
                <a:cubicBezTo>
                  <a:pt x="27137" y="1988"/>
                  <a:pt x="14838" y="4908"/>
                  <a:pt x="9744" y="11927"/>
                </a:cubicBezTo>
                <a:cubicBezTo>
                  <a:pt x="4650" y="18947"/>
                  <a:pt x="674" y="31929"/>
                  <a:pt x="53" y="42117"/>
                </a:cubicBezTo>
                <a:cubicBezTo>
                  <a:pt x="-568" y="52305"/>
                  <a:pt x="4402" y="62306"/>
                  <a:pt x="6017" y="73053"/>
                </a:cubicBezTo>
                <a:cubicBezTo>
                  <a:pt x="7632" y="83800"/>
                  <a:pt x="10117" y="97777"/>
                  <a:pt x="9744" y="106598"/>
                </a:cubicBezTo>
                <a:cubicBezTo>
                  <a:pt x="9371" y="115419"/>
                  <a:pt x="5023" y="119954"/>
                  <a:pt x="3781" y="125979"/>
                </a:cubicBezTo>
                <a:cubicBezTo>
                  <a:pt x="2539" y="132005"/>
                  <a:pt x="2042" y="138341"/>
                  <a:pt x="2290" y="142751"/>
                </a:cubicBezTo>
                <a:cubicBezTo>
                  <a:pt x="2538" y="147162"/>
                  <a:pt x="3097" y="149771"/>
                  <a:pt x="5271" y="152442"/>
                </a:cubicBezTo>
                <a:cubicBezTo>
                  <a:pt x="7445" y="155113"/>
                  <a:pt x="11421" y="158157"/>
                  <a:pt x="15335" y="158778"/>
                </a:cubicBezTo>
                <a:cubicBezTo>
                  <a:pt x="19249" y="159399"/>
                  <a:pt x="24902" y="157536"/>
                  <a:pt x="28753" y="156169"/>
                </a:cubicBezTo>
                <a:cubicBezTo>
                  <a:pt x="32604" y="154802"/>
                  <a:pt x="36828" y="151510"/>
                  <a:pt x="38443" y="15057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3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03"/>
          <p:cNvSpPr txBox="1"/>
          <p:nvPr>
            <p:ph idx="1" type="subTitle"/>
          </p:nvPr>
        </p:nvSpPr>
        <p:spPr>
          <a:xfrm>
            <a:off x="3732900" y="1412025"/>
            <a:ext cx="4689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82" name="Google Shape;782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3" name="Google Shape;783;p103"/>
          <p:cNvSpPr/>
          <p:nvPr/>
        </p:nvSpPr>
        <p:spPr>
          <a:xfrm>
            <a:off x="5134175" y="4226032"/>
            <a:ext cx="4426025" cy="980825"/>
          </a:xfrm>
          <a:custGeom>
            <a:rect b="b" l="l" r="r" t="t"/>
            <a:pathLst>
              <a:path extrusionOk="0" h="39233" w="177041">
                <a:moveTo>
                  <a:pt x="0" y="39233"/>
                </a:moveTo>
                <a:cubicBezTo>
                  <a:pt x="2050" y="36251"/>
                  <a:pt x="5156" y="25803"/>
                  <a:pt x="12300" y="21343"/>
                </a:cubicBezTo>
                <a:cubicBezTo>
                  <a:pt x="19444" y="16883"/>
                  <a:pt x="28265" y="13031"/>
                  <a:pt x="42863" y="12472"/>
                </a:cubicBezTo>
                <a:cubicBezTo>
                  <a:pt x="57461" y="11913"/>
                  <a:pt x="84483" y="16573"/>
                  <a:pt x="99889" y="17989"/>
                </a:cubicBezTo>
                <a:cubicBezTo>
                  <a:pt x="115295" y="19405"/>
                  <a:pt x="128340" y="23020"/>
                  <a:pt x="135297" y="20970"/>
                </a:cubicBezTo>
                <a:cubicBezTo>
                  <a:pt x="142254" y="18920"/>
                  <a:pt x="139210" y="9168"/>
                  <a:pt x="141633" y="5689"/>
                </a:cubicBezTo>
                <a:cubicBezTo>
                  <a:pt x="144056" y="2210"/>
                  <a:pt x="145298" y="657"/>
                  <a:pt x="149833" y="98"/>
                </a:cubicBezTo>
                <a:cubicBezTo>
                  <a:pt x="154368" y="-461"/>
                  <a:pt x="164306" y="1527"/>
                  <a:pt x="168841" y="2334"/>
                </a:cubicBezTo>
                <a:cubicBezTo>
                  <a:pt x="173376" y="3142"/>
                  <a:pt x="175674" y="4508"/>
                  <a:pt x="177041" y="4943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4" name="Google Shape;784;p103"/>
          <p:cNvSpPr/>
          <p:nvPr/>
        </p:nvSpPr>
        <p:spPr>
          <a:xfrm>
            <a:off x="-270225" y="-167750"/>
            <a:ext cx="1699375" cy="2256500"/>
          </a:xfrm>
          <a:custGeom>
            <a:rect b="b" l="l" r="r" t="t"/>
            <a:pathLst>
              <a:path extrusionOk="0" h="90260" w="67975">
                <a:moveTo>
                  <a:pt x="0" y="70817"/>
                </a:moveTo>
                <a:cubicBezTo>
                  <a:pt x="1242" y="73115"/>
                  <a:pt x="4038" y="81377"/>
                  <a:pt x="7454" y="84607"/>
                </a:cubicBezTo>
                <a:cubicBezTo>
                  <a:pt x="10871" y="87837"/>
                  <a:pt x="15716" y="90074"/>
                  <a:pt x="20499" y="90198"/>
                </a:cubicBezTo>
                <a:cubicBezTo>
                  <a:pt x="25282" y="90322"/>
                  <a:pt x="32862" y="90447"/>
                  <a:pt x="36154" y="85353"/>
                </a:cubicBezTo>
                <a:cubicBezTo>
                  <a:pt x="39446" y="80259"/>
                  <a:pt x="40564" y="68021"/>
                  <a:pt x="40253" y="59635"/>
                </a:cubicBezTo>
                <a:cubicBezTo>
                  <a:pt x="39942" y="51249"/>
                  <a:pt x="34290" y="40254"/>
                  <a:pt x="34290" y="35036"/>
                </a:cubicBezTo>
                <a:cubicBezTo>
                  <a:pt x="34290" y="29818"/>
                  <a:pt x="36837" y="29756"/>
                  <a:pt x="40253" y="28327"/>
                </a:cubicBezTo>
                <a:cubicBezTo>
                  <a:pt x="43670" y="26898"/>
                  <a:pt x="50503" y="27705"/>
                  <a:pt x="54789" y="26463"/>
                </a:cubicBezTo>
                <a:cubicBezTo>
                  <a:pt x="59075" y="25221"/>
                  <a:pt x="63797" y="23420"/>
                  <a:pt x="65971" y="20873"/>
                </a:cubicBezTo>
                <a:cubicBezTo>
                  <a:pt x="68145" y="18326"/>
                  <a:pt x="67959" y="13791"/>
                  <a:pt x="67835" y="11182"/>
                </a:cubicBezTo>
                <a:cubicBezTo>
                  <a:pt x="67711" y="8573"/>
                  <a:pt x="67027" y="7082"/>
                  <a:pt x="65225" y="5218"/>
                </a:cubicBezTo>
                <a:cubicBezTo>
                  <a:pt x="63424" y="3354"/>
                  <a:pt x="58393" y="870"/>
                  <a:pt x="5702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04"/>
          <p:cNvSpPr/>
          <p:nvPr/>
        </p:nvSpPr>
        <p:spPr>
          <a:xfrm>
            <a:off x="218700" y="171450"/>
            <a:ext cx="8706600" cy="48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04"/>
          <p:cNvSpPr txBox="1"/>
          <p:nvPr>
            <p:ph type="title"/>
          </p:nvPr>
        </p:nvSpPr>
        <p:spPr>
          <a:xfrm>
            <a:off x="1257300" y="1219950"/>
            <a:ext cx="45081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9" name="Google Shape;789;p104"/>
          <p:cNvSpPr/>
          <p:nvPr/>
        </p:nvSpPr>
        <p:spPr>
          <a:xfrm>
            <a:off x="-381000" y="-266700"/>
            <a:ext cx="1638300" cy="4838700"/>
          </a:xfrm>
          <a:custGeom>
            <a:rect b="b" l="l" r="r" t="t"/>
            <a:pathLst>
              <a:path extrusionOk="0" h="193548" w="65532">
                <a:moveTo>
                  <a:pt x="65532" y="0"/>
                </a:moveTo>
                <a:cubicBezTo>
                  <a:pt x="64389" y="5461"/>
                  <a:pt x="63246" y="20701"/>
                  <a:pt x="58674" y="32766"/>
                </a:cubicBezTo>
                <a:cubicBezTo>
                  <a:pt x="54102" y="44831"/>
                  <a:pt x="41910" y="59436"/>
                  <a:pt x="38100" y="72390"/>
                </a:cubicBezTo>
                <a:cubicBezTo>
                  <a:pt x="34290" y="85344"/>
                  <a:pt x="33147" y="98425"/>
                  <a:pt x="35814" y="110490"/>
                </a:cubicBezTo>
                <a:cubicBezTo>
                  <a:pt x="38481" y="122555"/>
                  <a:pt x="51562" y="133731"/>
                  <a:pt x="54102" y="144780"/>
                </a:cubicBezTo>
                <a:cubicBezTo>
                  <a:pt x="56642" y="155829"/>
                  <a:pt x="56134" y="169037"/>
                  <a:pt x="51054" y="176784"/>
                </a:cubicBezTo>
                <a:cubicBezTo>
                  <a:pt x="45974" y="184531"/>
                  <a:pt x="32131" y="188468"/>
                  <a:pt x="23622" y="191262"/>
                </a:cubicBezTo>
                <a:cubicBezTo>
                  <a:pt x="15113" y="194056"/>
                  <a:pt x="3937" y="193167"/>
                  <a:pt x="0" y="193548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0" name="Google Shape;790;p104"/>
          <p:cNvSpPr/>
          <p:nvPr/>
        </p:nvSpPr>
        <p:spPr>
          <a:xfrm>
            <a:off x="7204900" y="3438527"/>
            <a:ext cx="2456743" cy="1866831"/>
          </a:xfrm>
          <a:custGeom>
            <a:rect b="b" l="l" r="r" t="t"/>
            <a:pathLst>
              <a:path extrusionOk="0" h="127407" w="118583">
                <a:moveTo>
                  <a:pt x="9120" y="127407"/>
                </a:moveTo>
                <a:cubicBezTo>
                  <a:pt x="7723" y="124207"/>
                  <a:pt x="1627" y="115024"/>
                  <a:pt x="738" y="108204"/>
                </a:cubicBezTo>
                <a:cubicBezTo>
                  <a:pt x="-151" y="101384"/>
                  <a:pt x="-1167" y="91161"/>
                  <a:pt x="3786" y="86487"/>
                </a:cubicBezTo>
                <a:cubicBezTo>
                  <a:pt x="8739" y="81814"/>
                  <a:pt x="21058" y="80201"/>
                  <a:pt x="30456" y="80163"/>
                </a:cubicBezTo>
                <a:cubicBezTo>
                  <a:pt x="39854" y="80125"/>
                  <a:pt x="52046" y="87021"/>
                  <a:pt x="60174" y="86259"/>
                </a:cubicBezTo>
                <a:cubicBezTo>
                  <a:pt x="68302" y="85497"/>
                  <a:pt x="76557" y="82068"/>
                  <a:pt x="79224" y="75591"/>
                </a:cubicBezTo>
                <a:cubicBezTo>
                  <a:pt x="81891" y="69114"/>
                  <a:pt x="77573" y="57176"/>
                  <a:pt x="76176" y="47397"/>
                </a:cubicBezTo>
                <a:cubicBezTo>
                  <a:pt x="74779" y="37618"/>
                  <a:pt x="70906" y="24118"/>
                  <a:pt x="70842" y="16917"/>
                </a:cubicBezTo>
                <a:cubicBezTo>
                  <a:pt x="70779" y="9716"/>
                  <a:pt x="71858" y="6947"/>
                  <a:pt x="75795" y="4191"/>
                </a:cubicBezTo>
                <a:cubicBezTo>
                  <a:pt x="79732" y="1435"/>
                  <a:pt x="87670" y="-952"/>
                  <a:pt x="94464" y="381"/>
                </a:cubicBezTo>
                <a:cubicBezTo>
                  <a:pt x="101259" y="1715"/>
                  <a:pt x="112689" y="5652"/>
                  <a:pt x="116562" y="12192"/>
                </a:cubicBezTo>
                <a:cubicBezTo>
                  <a:pt x="120436" y="18733"/>
                  <a:pt x="117515" y="35052"/>
                  <a:pt x="117705" y="39624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1" name="Google Shape;791;p104"/>
          <p:cNvSpPr/>
          <p:nvPr/>
        </p:nvSpPr>
        <p:spPr>
          <a:xfrm>
            <a:off x="7454036" y="-114300"/>
            <a:ext cx="1958500" cy="1343850"/>
          </a:xfrm>
          <a:custGeom>
            <a:rect b="b" l="l" r="r" t="t"/>
            <a:pathLst>
              <a:path extrusionOk="0" h="53754" w="78340">
                <a:moveTo>
                  <a:pt x="17688" y="0"/>
                </a:moveTo>
                <a:cubicBezTo>
                  <a:pt x="14831" y="2413"/>
                  <a:pt x="2385" y="9779"/>
                  <a:pt x="543" y="14478"/>
                </a:cubicBezTo>
                <a:cubicBezTo>
                  <a:pt x="-1298" y="19177"/>
                  <a:pt x="1750" y="25400"/>
                  <a:pt x="6639" y="28194"/>
                </a:cubicBezTo>
                <a:cubicBezTo>
                  <a:pt x="11529" y="30988"/>
                  <a:pt x="23721" y="29972"/>
                  <a:pt x="29880" y="31242"/>
                </a:cubicBezTo>
                <a:cubicBezTo>
                  <a:pt x="36040" y="32512"/>
                  <a:pt x="40929" y="32322"/>
                  <a:pt x="43596" y="35814"/>
                </a:cubicBezTo>
                <a:cubicBezTo>
                  <a:pt x="46263" y="39307"/>
                  <a:pt x="42009" y="49657"/>
                  <a:pt x="45882" y="52197"/>
                </a:cubicBezTo>
                <a:cubicBezTo>
                  <a:pt x="49756" y="54737"/>
                  <a:pt x="61630" y="54039"/>
                  <a:pt x="66837" y="51054"/>
                </a:cubicBezTo>
                <a:cubicBezTo>
                  <a:pt x="72044" y="48070"/>
                  <a:pt x="75219" y="39243"/>
                  <a:pt x="77124" y="34290"/>
                </a:cubicBezTo>
                <a:cubicBezTo>
                  <a:pt x="79029" y="29337"/>
                  <a:pt x="78077" y="23495"/>
                  <a:pt x="78267" y="2133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0.xml"/><Relationship Id="rId28" Type="http://schemas.openxmlformats.org/officeDocument/2006/relationships/theme" Target="../theme/theme5.xml"/><Relationship Id="rId27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26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17.xml"/><Relationship Id="rId28" Type="http://schemas.openxmlformats.org/officeDocument/2006/relationships/theme" Target="../theme/theme7.xml"/><Relationship Id="rId27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0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43.xml"/><Relationship Id="rId23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26" Type="http://schemas.openxmlformats.org/officeDocument/2006/relationships/slideLayout" Target="../slideLayouts/slideLayout145.xml"/><Relationship Id="rId25" Type="http://schemas.openxmlformats.org/officeDocument/2006/relationships/slideLayout" Target="../slideLayouts/slideLayout144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9" name="Google Shape;739;p9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8" name="Google Shape;968;p125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53"/>
          <p:cNvSpPr/>
          <p:nvPr/>
        </p:nvSpPr>
        <p:spPr>
          <a:xfrm>
            <a:off x="-245906" y="1604469"/>
            <a:ext cx="41503" cy="27627"/>
          </a:xfrm>
          <a:custGeom>
            <a:rect b="b" l="l" r="r" t="t"/>
            <a:pathLst>
              <a:path extrusionOk="0" h="665" w="999">
                <a:moveTo>
                  <a:pt x="238" y="1"/>
                </a:moveTo>
                <a:cubicBezTo>
                  <a:pt x="90" y="1"/>
                  <a:pt x="1" y="207"/>
                  <a:pt x="153" y="319"/>
                </a:cubicBezTo>
                <a:lnTo>
                  <a:pt x="712" y="640"/>
                </a:lnTo>
                <a:cubicBezTo>
                  <a:pt x="736" y="652"/>
                  <a:pt x="760" y="652"/>
                  <a:pt x="796" y="664"/>
                </a:cubicBezTo>
                <a:cubicBezTo>
                  <a:pt x="855" y="652"/>
                  <a:pt x="915" y="629"/>
                  <a:pt x="950" y="569"/>
                </a:cubicBezTo>
                <a:cubicBezTo>
                  <a:pt x="998" y="486"/>
                  <a:pt x="962" y="379"/>
                  <a:pt x="879" y="343"/>
                </a:cubicBezTo>
                <a:lnTo>
                  <a:pt x="319" y="21"/>
                </a:lnTo>
                <a:cubicBezTo>
                  <a:pt x="291" y="7"/>
                  <a:pt x="264" y="1"/>
                  <a:pt x="238" y="1"/>
                </a:cubicBez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3"/>
          <p:cNvSpPr/>
          <p:nvPr/>
        </p:nvSpPr>
        <p:spPr>
          <a:xfrm>
            <a:off x="-216825" y="1606671"/>
            <a:ext cx="44370" cy="28375"/>
          </a:xfrm>
          <a:custGeom>
            <a:rect b="b" l="l" r="r" t="t"/>
            <a:pathLst>
              <a:path extrusionOk="0" h="683" w="1068">
                <a:moveTo>
                  <a:pt x="813" y="0"/>
                </a:moveTo>
                <a:cubicBezTo>
                  <a:pt x="779" y="0"/>
                  <a:pt x="741" y="12"/>
                  <a:pt x="703" y="40"/>
                </a:cubicBezTo>
                <a:lnTo>
                  <a:pt x="143" y="361"/>
                </a:lnTo>
                <a:cubicBezTo>
                  <a:pt x="0" y="445"/>
                  <a:pt x="60" y="683"/>
                  <a:pt x="239" y="683"/>
                </a:cubicBezTo>
                <a:cubicBezTo>
                  <a:pt x="262" y="683"/>
                  <a:pt x="298" y="671"/>
                  <a:pt x="322" y="659"/>
                </a:cubicBezTo>
                <a:lnTo>
                  <a:pt x="881" y="337"/>
                </a:lnTo>
                <a:cubicBezTo>
                  <a:pt x="1067" y="249"/>
                  <a:pt x="972" y="0"/>
                  <a:pt x="813" y="0"/>
                </a:cubicBez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3"/>
          <p:cNvSpPr/>
          <p:nvPr/>
        </p:nvSpPr>
        <p:spPr>
          <a:xfrm>
            <a:off x="-216243" y="2823316"/>
            <a:ext cx="41503" cy="27586"/>
          </a:xfrm>
          <a:custGeom>
            <a:rect b="b" l="l" r="r" t="t"/>
            <a:pathLst>
              <a:path extrusionOk="0" h="664" w="999">
                <a:moveTo>
                  <a:pt x="241" y="1"/>
                </a:moveTo>
                <a:cubicBezTo>
                  <a:pt x="92" y="1"/>
                  <a:pt x="0" y="216"/>
                  <a:pt x="153" y="318"/>
                </a:cubicBezTo>
                <a:lnTo>
                  <a:pt x="713" y="639"/>
                </a:lnTo>
                <a:cubicBezTo>
                  <a:pt x="737" y="651"/>
                  <a:pt x="772" y="663"/>
                  <a:pt x="796" y="663"/>
                </a:cubicBezTo>
                <a:cubicBezTo>
                  <a:pt x="856" y="663"/>
                  <a:pt x="915" y="627"/>
                  <a:pt x="951" y="580"/>
                </a:cubicBezTo>
                <a:cubicBezTo>
                  <a:pt x="998" y="497"/>
                  <a:pt x="963" y="389"/>
                  <a:pt x="879" y="342"/>
                </a:cubicBezTo>
                <a:lnTo>
                  <a:pt x="320" y="20"/>
                </a:lnTo>
                <a:cubicBezTo>
                  <a:pt x="292" y="7"/>
                  <a:pt x="266" y="1"/>
                  <a:pt x="241" y="1"/>
                </a:cubicBezTo>
                <a:close/>
              </a:path>
            </a:pathLst>
          </a:custGeom>
          <a:solidFill>
            <a:srgbClr val="FFFFF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3"/>
          <p:cNvGrpSpPr/>
          <p:nvPr/>
        </p:nvGrpSpPr>
        <p:grpSpPr>
          <a:xfrm>
            <a:off x="7275152" y="3288316"/>
            <a:ext cx="1387153" cy="1500229"/>
            <a:chOff x="4873002" y="3108341"/>
            <a:chExt cx="1387153" cy="1500229"/>
          </a:xfrm>
        </p:grpSpPr>
        <p:sp>
          <p:nvSpPr>
            <p:cNvPr id="1203" name="Google Shape;1203;p153"/>
            <p:cNvSpPr/>
            <p:nvPr/>
          </p:nvSpPr>
          <p:spPr>
            <a:xfrm>
              <a:off x="4873002" y="4201787"/>
              <a:ext cx="912189" cy="406783"/>
            </a:xfrm>
            <a:custGeom>
              <a:rect b="b" l="l" r="r" t="t"/>
              <a:pathLst>
                <a:path extrusionOk="0" h="8472" w="18998">
                  <a:moveTo>
                    <a:pt x="2896" y="1"/>
                  </a:moveTo>
                  <a:cubicBezTo>
                    <a:pt x="2693" y="1"/>
                    <a:pt x="2503" y="41"/>
                    <a:pt x="2327" y="149"/>
                  </a:cubicBezTo>
                  <a:lnTo>
                    <a:pt x="122" y="1421"/>
                  </a:lnTo>
                  <a:cubicBezTo>
                    <a:pt x="0" y="1489"/>
                    <a:pt x="0" y="1651"/>
                    <a:pt x="122" y="1719"/>
                  </a:cubicBezTo>
                  <a:lnTo>
                    <a:pt x="11001" y="8011"/>
                  </a:lnTo>
                  <a:cubicBezTo>
                    <a:pt x="11515" y="8322"/>
                    <a:pt x="12110" y="8471"/>
                    <a:pt x="12706" y="8471"/>
                  </a:cubicBezTo>
                  <a:lnTo>
                    <a:pt x="18998" y="8471"/>
                  </a:lnTo>
                  <a:lnTo>
                    <a:pt x="11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3"/>
            <p:cNvSpPr/>
            <p:nvPr/>
          </p:nvSpPr>
          <p:spPr>
            <a:xfrm>
              <a:off x="5622084" y="3558098"/>
              <a:ext cx="638071" cy="998856"/>
            </a:xfrm>
            <a:custGeom>
              <a:rect b="b" l="l" r="r" t="t"/>
              <a:pathLst>
                <a:path extrusionOk="0" h="20803" w="13289">
                  <a:moveTo>
                    <a:pt x="4511" y="1"/>
                  </a:moveTo>
                  <a:cubicBezTo>
                    <a:pt x="4323" y="1"/>
                    <a:pt x="4152" y="41"/>
                    <a:pt x="4006" y="119"/>
                  </a:cubicBezTo>
                  <a:cubicBezTo>
                    <a:pt x="3613" y="363"/>
                    <a:pt x="894" y="1878"/>
                    <a:pt x="461" y="2149"/>
                  </a:cubicBezTo>
                  <a:cubicBezTo>
                    <a:pt x="163" y="2338"/>
                    <a:pt x="0" y="2676"/>
                    <a:pt x="0" y="3150"/>
                  </a:cubicBezTo>
                  <a:lnTo>
                    <a:pt x="0" y="14016"/>
                  </a:lnTo>
                  <a:cubicBezTo>
                    <a:pt x="0" y="15112"/>
                    <a:pt x="894" y="16519"/>
                    <a:pt x="1976" y="17141"/>
                  </a:cubicBezTo>
                  <a:lnTo>
                    <a:pt x="7767" y="20483"/>
                  </a:lnTo>
                  <a:cubicBezTo>
                    <a:pt x="8128" y="20700"/>
                    <a:pt x="8471" y="20802"/>
                    <a:pt x="8764" y="20802"/>
                  </a:cubicBezTo>
                  <a:cubicBezTo>
                    <a:pt x="8910" y="20802"/>
                    <a:pt x="9044" y="20777"/>
                    <a:pt x="9161" y="20727"/>
                  </a:cubicBezTo>
                  <a:cubicBezTo>
                    <a:pt x="9526" y="20578"/>
                    <a:pt x="12260" y="18968"/>
                    <a:pt x="12720" y="18697"/>
                  </a:cubicBezTo>
                  <a:cubicBezTo>
                    <a:pt x="13044" y="18508"/>
                    <a:pt x="13261" y="18170"/>
                    <a:pt x="13261" y="17642"/>
                  </a:cubicBezTo>
                  <a:lnTo>
                    <a:pt x="13261" y="6790"/>
                  </a:lnTo>
                  <a:cubicBezTo>
                    <a:pt x="13288" y="5707"/>
                    <a:pt x="12395" y="4300"/>
                    <a:pt x="11299" y="3664"/>
                  </a:cubicBezTo>
                  <a:lnTo>
                    <a:pt x="5508" y="309"/>
                  </a:lnTo>
                  <a:cubicBezTo>
                    <a:pt x="5151" y="101"/>
                    <a:pt x="4809" y="1"/>
                    <a:pt x="4511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3"/>
            <p:cNvSpPr/>
            <p:nvPr/>
          </p:nvSpPr>
          <p:spPr>
            <a:xfrm>
              <a:off x="5623380" y="3654224"/>
              <a:ext cx="467810" cy="902682"/>
            </a:xfrm>
            <a:custGeom>
              <a:rect b="b" l="l" r="r" t="t"/>
              <a:pathLst>
                <a:path extrusionOk="0" h="18800" w="9743">
                  <a:moveTo>
                    <a:pt x="1004" y="0"/>
                  </a:moveTo>
                  <a:cubicBezTo>
                    <a:pt x="408" y="0"/>
                    <a:pt x="1" y="413"/>
                    <a:pt x="1" y="1148"/>
                  </a:cubicBezTo>
                  <a:lnTo>
                    <a:pt x="1" y="12014"/>
                  </a:lnTo>
                  <a:cubicBezTo>
                    <a:pt x="1" y="13110"/>
                    <a:pt x="880" y="14517"/>
                    <a:pt x="1990" y="15139"/>
                  </a:cubicBezTo>
                  <a:lnTo>
                    <a:pt x="7767" y="18481"/>
                  </a:lnTo>
                  <a:cubicBezTo>
                    <a:pt x="8127" y="18697"/>
                    <a:pt x="8466" y="18800"/>
                    <a:pt x="8759" y="18800"/>
                  </a:cubicBezTo>
                  <a:cubicBezTo>
                    <a:pt x="9345" y="18800"/>
                    <a:pt x="9743" y="18388"/>
                    <a:pt x="9743" y="17656"/>
                  </a:cubicBezTo>
                  <a:lnTo>
                    <a:pt x="9743" y="6777"/>
                  </a:lnTo>
                  <a:cubicBezTo>
                    <a:pt x="9743" y="5681"/>
                    <a:pt x="8863" y="4274"/>
                    <a:pt x="7767" y="3651"/>
                  </a:cubicBezTo>
                  <a:lnTo>
                    <a:pt x="1990" y="309"/>
                  </a:lnTo>
                  <a:cubicBezTo>
                    <a:pt x="1633" y="100"/>
                    <a:pt x="1296" y="0"/>
                    <a:pt x="1004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3"/>
            <p:cNvSpPr/>
            <p:nvPr/>
          </p:nvSpPr>
          <p:spPr>
            <a:xfrm>
              <a:off x="5718882" y="3615139"/>
              <a:ext cx="422340" cy="897256"/>
            </a:xfrm>
            <a:custGeom>
              <a:rect b="b" l="l" r="r" t="t"/>
              <a:pathLst>
                <a:path extrusionOk="0" h="18687" w="8796">
                  <a:moveTo>
                    <a:pt x="8755" y="18651"/>
                  </a:moveTo>
                  <a:cubicBezTo>
                    <a:pt x="8755" y="18651"/>
                    <a:pt x="8750" y="18653"/>
                    <a:pt x="8737" y="18660"/>
                  </a:cubicBezTo>
                  <a:lnTo>
                    <a:pt x="8737" y="18660"/>
                  </a:lnTo>
                  <a:cubicBezTo>
                    <a:pt x="8745" y="18656"/>
                    <a:pt x="8756" y="18651"/>
                    <a:pt x="8755" y="18651"/>
                  </a:cubicBezTo>
                  <a:close/>
                  <a:moveTo>
                    <a:pt x="177" y="0"/>
                  </a:moveTo>
                  <a:cubicBezTo>
                    <a:pt x="121" y="34"/>
                    <a:pt x="104" y="44"/>
                    <a:pt x="101" y="44"/>
                  </a:cubicBezTo>
                  <a:cubicBezTo>
                    <a:pt x="97" y="44"/>
                    <a:pt x="116" y="27"/>
                    <a:pt x="96" y="27"/>
                  </a:cubicBezTo>
                  <a:cubicBezTo>
                    <a:pt x="84" y="27"/>
                    <a:pt x="57" y="33"/>
                    <a:pt x="1" y="54"/>
                  </a:cubicBezTo>
                  <a:lnTo>
                    <a:pt x="136" y="108"/>
                  </a:lnTo>
                  <a:cubicBezTo>
                    <a:pt x="285" y="149"/>
                    <a:pt x="420" y="217"/>
                    <a:pt x="569" y="311"/>
                  </a:cubicBezTo>
                  <a:lnTo>
                    <a:pt x="6130" y="3518"/>
                  </a:lnTo>
                  <a:cubicBezTo>
                    <a:pt x="6901" y="3965"/>
                    <a:pt x="7578" y="4547"/>
                    <a:pt x="8052" y="5277"/>
                  </a:cubicBezTo>
                  <a:cubicBezTo>
                    <a:pt x="8228" y="5561"/>
                    <a:pt x="8390" y="5873"/>
                    <a:pt x="8498" y="6170"/>
                  </a:cubicBezTo>
                  <a:cubicBezTo>
                    <a:pt x="8633" y="6549"/>
                    <a:pt x="8701" y="6942"/>
                    <a:pt x="8701" y="7347"/>
                  </a:cubicBezTo>
                  <a:lnTo>
                    <a:pt x="8701" y="18470"/>
                  </a:lnTo>
                  <a:lnTo>
                    <a:pt x="8701" y="18538"/>
                  </a:lnTo>
                  <a:lnTo>
                    <a:pt x="8688" y="18687"/>
                  </a:lnTo>
                  <a:cubicBezTo>
                    <a:pt x="8711" y="18674"/>
                    <a:pt x="8727" y="18666"/>
                    <a:pt x="8737" y="18660"/>
                  </a:cubicBezTo>
                  <a:lnTo>
                    <a:pt x="8737" y="18660"/>
                  </a:lnTo>
                  <a:cubicBezTo>
                    <a:pt x="8733" y="18662"/>
                    <a:pt x="8729" y="18663"/>
                    <a:pt x="8728" y="18663"/>
                  </a:cubicBezTo>
                  <a:cubicBezTo>
                    <a:pt x="8726" y="18663"/>
                    <a:pt x="8739" y="18654"/>
                    <a:pt x="8796" y="18619"/>
                  </a:cubicBezTo>
                  <a:lnTo>
                    <a:pt x="8796" y="7226"/>
                  </a:lnTo>
                  <a:cubicBezTo>
                    <a:pt x="8796" y="5967"/>
                    <a:pt x="7795" y="4384"/>
                    <a:pt x="6563" y="3667"/>
                  </a:cubicBezTo>
                  <a:lnTo>
                    <a:pt x="420" y="122"/>
                  </a:lnTo>
                  <a:cubicBezTo>
                    <a:pt x="352" y="81"/>
                    <a:pt x="271" y="41"/>
                    <a:pt x="177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3"/>
            <p:cNvSpPr/>
            <p:nvPr/>
          </p:nvSpPr>
          <p:spPr>
            <a:xfrm>
              <a:off x="5936534" y="3624887"/>
              <a:ext cx="150767" cy="87099"/>
            </a:xfrm>
            <a:custGeom>
              <a:rect b="b" l="l" r="r" t="t"/>
              <a:pathLst>
                <a:path extrusionOk="0" h="1814" w="3140">
                  <a:moveTo>
                    <a:pt x="379" y="0"/>
                  </a:moveTo>
                  <a:lnTo>
                    <a:pt x="1" y="217"/>
                  </a:lnTo>
                  <a:lnTo>
                    <a:pt x="542" y="541"/>
                  </a:lnTo>
                  <a:lnTo>
                    <a:pt x="921" y="325"/>
                  </a:lnTo>
                  <a:lnTo>
                    <a:pt x="379" y="0"/>
                  </a:lnTo>
                  <a:close/>
                  <a:moveTo>
                    <a:pt x="2599" y="1272"/>
                  </a:moveTo>
                  <a:lnTo>
                    <a:pt x="2206" y="1488"/>
                  </a:lnTo>
                  <a:lnTo>
                    <a:pt x="2747" y="1813"/>
                  </a:lnTo>
                  <a:lnTo>
                    <a:pt x="3140" y="1597"/>
                  </a:lnTo>
                  <a:lnTo>
                    <a:pt x="2599" y="1272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3"/>
            <p:cNvSpPr/>
            <p:nvPr/>
          </p:nvSpPr>
          <p:spPr>
            <a:xfrm>
              <a:off x="5953436" y="3294159"/>
              <a:ext cx="17573" cy="382728"/>
            </a:xfrm>
            <a:custGeom>
              <a:rect b="b" l="l" r="r" t="t"/>
              <a:pathLst>
                <a:path extrusionOk="0" h="7971" w="366">
                  <a:moveTo>
                    <a:pt x="0" y="1"/>
                  </a:moveTo>
                  <a:lnTo>
                    <a:pt x="0" y="7754"/>
                  </a:lnTo>
                  <a:lnTo>
                    <a:pt x="366" y="7971"/>
                  </a:lnTo>
                  <a:lnTo>
                    <a:pt x="366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3"/>
            <p:cNvSpPr/>
            <p:nvPr/>
          </p:nvSpPr>
          <p:spPr>
            <a:xfrm>
              <a:off x="6060605" y="3355906"/>
              <a:ext cx="17622" cy="382680"/>
            </a:xfrm>
            <a:custGeom>
              <a:rect b="b" l="l" r="r" t="t"/>
              <a:pathLst>
                <a:path extrusionOk="0" h="7970" w="367">
                  <a:moveTo>
                    <a:pt x="1" y="0"/>
                  </a:moveTo>
                  <a:lnTo>
                    <a:pt x="1" y="7753"/>
                  </a:lnTo>
                  <a:lnTo>
                    <a:pt x="366" y="7970"/>
                  </a:lnTo>
                  <a:lnTo>
                    <a:pt x="366" y="2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3"/>
            <p:cNvSpPr/>
            <p:nvPr/>
          </p:nvSpPr>
          <p:spPr>
            <a:xfrm>
              <a:off x="5944313" y="3283788"/>
              <a:ext cx="18246" cy="382728"/>
            </a:xfrm>
            <a:custGeom>
              <a:rect b="b" l="l" r="r" t="t"/>
              <a:pathLst>
                <a:path extrusionOk="0" h="7971" w="380">
                  <a:moveTo>
                    <a:pt x="1" y="0"/>
                  </a:moveTo>
                  <a:lnTo>
                    <a:pt x="1" y="7754"/>
                  </a:lnTo>
                  <a:lnTo>
                    <a:pt x="380" y="7970"/>
                  </a:lnTo>
                  <a:lnTo>
                    <a:pt x="380" y="5724"/>
                  </a:lnTo>
                  <a:lnTo>
                    <a:pt x="380" y="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3"/>
            <p:cNvSpPr/>
            <p:nvPr/>
          </p:nvSpPr>
          <p:spPr>
            <a:xfrm>
              <a:off x="6050906" y="3345487"/>
              <a:ext cx="17573" cy="382728"/>
            </a:xfrm>
            <a:custGeom>
              <a:rect b="b" l="l" r="r" t="t"/>
              <a:pathLst>
                <a:path extrusionOk="0" h="7971" w="366">
                  <a:moveTo>
                    <a:pt x="0" y="1"/>
                  </a:moveTo>
                  <a:lnTo>
                    <a:pt x="0" y="7754"/>
                  </a:lnTo>
                  <a:lnTo>
                    <a:pt x="365" y="7970"/>
                  </a:lnTo>
                  <a:lnTo>
                    <a:pt x="365" y="4060"/>
                  </a:lnTo>
                  <a:lnTo>
                    <a:pt x="365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3"/>
            <p:cNvSpPr/>
            <p:nvPr/>
          </p:nvSpPr>
          <p:spPr>
            <a:xfrm>
              <a:off x="5943688" y="3297424"/>
              <a:ext cx="134538" cy="200799"/>
            </a:xfrm>
            <a:custGeom>
              <a:rect b="b" l="l" r="r" t="t"/>
              <a:pathLst>
                <a:path extrusionOk="0" h="4182" w="2802">
                  <a:moveTo>
                    <a:pt x="0" y="0"/>
                  </a:moveTo>
                  <a:lnTo>
                    <a:pt x="0" y="582"/>
                  </a:lnTo>
                  <a:lnTo>
                    <a:pt x="298" y="1543"/>
                  </a:lnTo>
                  <a:lnTo>
                    <a:pt x="569" y="1421"/>
                  </a:lnTo>
                  <a:lnTo>
                    <a:pt x="569" y="339"/>
                  </a:lnTo>
                  <a:lnTo>
                    <a:pt x="0" y="0"/>
                  </a:lnTo>
                  <a:close/>
                  <a:moveTo>
                    <a:pt x="2233" y="1259"/>
                  </a:moveTo>
                  <a:lnTo>
                    <a:pt x="2233" y="3884"/>
                  </a:lnTo>
                  <a:lnTo>
                    <a:pt x="2585" y="4181"/>
                  </a:lnTo>
                  <a:lnTo>
                    <a:pt x="2801" y="4087"/>
                  </a:lnTo>
                  <a:lnTo>
                    <a:pt x="2801" y="1597"/>
                  </a:lnTo>
                  <a:lnTo>
                    <a:pt x="2233" y="1259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3"/>
            <p:cNvSpPr/>
            <p:nvPr/>
          </p:nvSpPr>
          <p:spPr>
            <a:xfrm>
              <a:off x="6087253" y="3335116"/>
              <a:ext cx="19542" cy="51376"/>
            </a:xfrm>
            <a:custGeom>
              <a:rect b="b" l="l" r="r" t="t"/>
              <a:pathLst>
                <a:path extrusionOk="0" h="1070" w="407">
                  <a:moveTo>
                    <a:pt x="407" y="0"/>
                  </a:moveTo>
                  <a:lnTo>
                    <a:pt x="1" y="230"/>
                  </a:lnTo>
                  <a:lnTo>
                    <a:pt x="1" y="1069"/>
                  </a:lnTo>
                  <a:lnTo>
                    <a:pt x="407" y="826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3"/>
            <p:cNvSpPr/>
            <p:nvPr/>
          </p:nvSpPr>
          <p:spPr>
            <a:xfrm>
              <a:off x="5923522" y="3251282"/>
              <a:ext cx="163779" cy="135210"/>
            </a:xfrm>
            <a:custGeom>
              <a:rect b="b" l="l" r="r" t="t"/>
              <a:pathLst>
                <a:path extrusionOk="0" h="2816" w="3411">
                  <a:moveTo>
                    <a:pt x="1" y="1"/>
                  </a:moveTo>
                  <a:lnTo>
                    <a:pt x="1" y="826"/>
                  </a:lnTo>
                  <a:lnTo>
                    <a:pt x="3411" y="2815"/>
                  </a:lnTo>
                  <a:lnTo>
                    <a:pt x="3411" y="19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3"/>
            <p:cNvSpPr/>
            <p:nvPr/>
          </p:nvSpPr>
          <p:spPr>
            <a:xfrm>
              <a:off x="5923522" y="3240238"/>
              <a:ext cx="183273" cy="105969"/>
            </a:xfrm>
            <a:custGeom>
              <a:rect b="b" l="l" r="r" t="t"/>
              <a:pathLst>
                <a:path extrusionOk="0" h="2207" w="3817">
                  <a:moveTo>
                    <a:pt x="407" y="1"/>
                  </a:moveTo>
                  <a:lnTo>
                    <a:pt x="1" y="231"/>
                  </a:lnTo>
                  <a:lnTo>
                    <a:pt x="3411" y="2206"/>
                  </a:lnTo>
                  <a:lnTo>
                    <a:pt x="3817" y="197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3"/>
            <p:cNvSpPr/>
            <p:nvPr/>
          </p:nvSpPr>
          <p:spPr>
            <a:xfrm>
              <a:off x="5796859" y="3659313"/>
              <a:ext cx="205984" cy="92285"/>
            </a:xfrm>
            <a:custGeom>
              <a:rect b="b" l="l" r="r" t="t"/>
              <a:pathLst>
                <a:path extrusionOk="0" h="1922" w="4290">
                  <a:moveTo>
                    <a:pt x="433" y="0"/>
                  </a:moveTo>
                  <a:lnTo>
                    <a:pt x="0" y="244"/>
                  </a:lnTo>
                  <a:lnTo>
                    <a:pt x="2910" y="1922"/>
                  </a:lnTo>
                  <a:lnTo>
                    <a:pt x="4290" y="1922"/>
                  </a:lnTo>
                  <a:lnTo>
                    <a:pt x="3924" y="1353"/>
                  </a:lnTo>
                  <a:lnTo>
                    <a:pt x="2923" y="1353"/>
                  </a:lnTo>
                  <a:lnTo>
                    <a:pt x="1529" y="555"/>
                  </a:lnTo>
                  <a:lnTo>
                    <a:pt x="1922" y="555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302529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3"/>
            <p:cNvSpPr/>
            <p:nvPr/>
          </p:nvSpPr>
          <p:spPr>
            <a:xfrm>
              <a:off x="5889095" y="3631369"/>
              <a:ext cx="18918" cy="54593"/>
            </a:xfrm>
            <a:custGeom>
              <a:rect b="b" l="l" r="r" t="t"/>
              <a:pathLst>
                <a:path extrusionOk="0" h="1137" w="394">
                  <a:moveTo>
                    <a:pt x="393" y="0"/>
                  </a:moveTo>
                  <a:lnTo>
                    <a:pt x="1" y="244"/>
                  </a:lnTo>
                  <a:lnTo>
                    <a:pt x="1" y="1137"/>
                  </a:lnTo>
                  <a:lnTo>
                    <a:pt x="393" y="89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3"/>
            <p:cNvSpPr/>
            <p:nvPr/>
          </p:nvSpPr>
          <p:spPr>
            <a:xfrm>
              <a:off x="6002795" y="3674246"/>
              <a:ext cx="19542" cy="77352"/>
            </a:xfrm>
            <a:custGeom>
              <a:rect b="b" l="l" r="r" t="t"/>
              <a:pathLst>
                <a:path extrusionOk="0" h="1611" w="407">
                  <a:moveTo>
                    <a:pt x="407" y="0"/>
                  </a:moveTo>
                  <a:lnTo>
                    <a:pt x="1" y="244"/>
                  </a:lnTo>
                  <a:lnTo>
                    <a:pt x="1" y="1611"/>
                  </a:lnTo>
                  <a:lnTo>
                    <a:pt x="407" y="13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302529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3"/>
            <p:cNvSpPr/>
            <p:nvPr/>
          </p:nvSpPr>
          <p:spPr>
            <a:xfrm>
              <a:off x="5866384" y="3595645"/>
              <a:ext cx="155953" cy="90316"/>
            </a:xfrm>
            <a:custGeom>
              <a:rect b="b" l="l" r="r" t="t"/>
              <a:pathLst>
                <a:path extrusionOk="0" h="1881" w="3248">
                  <a:moveTo>
                    <a:pt x="406" y="0"/>
                  </a:moveTo>
                  <a:lnTo>
                    <a:pt x="0" y="244"/>
                  </a:lnTo>
                  <a:lnTo>
                    <a:pt x="2842" y="1881"/>
                  </a:lnTo>
                  <a:lnTo>
                    <a:pt x="3248" y="163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3"/>
            <p:cNvSpPr/>
            <p:nvPr/>
          </p:nvSpPr>
          <p:spPr>
            <a:xfrm>
              <a:off x="5866384" y="3607313"/>
              <a:ext cx="136459" cy="144285"/>
            </a:xfrm>
            <a:custGeom>
              <a:rect b="b" l="l" r="r" t="t"/>
              <a:pathLst>
                <a:path extrusionOk="0" h="3005" w="2842">
                  <a:moveTo>
                    <a:pt x="0" y="1"/>
                  </a:moveTo>
                  <a:lnTo>
                    <a:pt x="0" y="1367"/>
                  </a:lnTo>
                  <a:lnTo>
                    <a:pt x="474" y="1638"/>
                  </a:lnTo>
                  <a:lnTo>
                    <a:pt x="474" y="745"/>
                  </a:lnTo>
                  <a:lnTo>
                    <a:pt x="2382" y="1841"/>
                  </a:lnTo>
                  <a:lnTo>
                    <a:pt x="2382" y="2734"/>
                  </a:lnTo>
                  <a:lnTo>
                    <a:pt x="2842" y="3005"/>
                  </a:lnTo>
                  <a:lnTo>
                    <a:pt x="2842" y="16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3"/>
            <p:cNvSpPr/>
            <p:nvPr/>
          </p:nvSpPr>
          <p:spPr>
            <a:xfrm>
              <a:off x="5684455" y="3722981"/>
              <a:ext cx="73463" cy="95550"/>
            </a:xfrm>
            <a:custGeom>
              <a:rect b="b" l="l" r="r" t="t"/>
              <a:pathLst>
                <a:path extrusionOk="0" h="1990" w="1530">
                  <a:moveTo>
                    <a:pt x="0" y="0"/>
                  </a:moveTo>
                  <a:lnTo>
                    <a:pt x="0" y="1110"/>
                  </a:lnTo>
                  <a:lnTo>
                    <a:pt x="1529" y="1989"/>
                  </a:lnTo>
                  <a:lnTo>
                    <a:pt x="1529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3"/>
            <p:cNvSpPr/>
            <p:nvPr/>
          </p:nvSpPr>
          <p:spPr>
            <a:xfrm>
              <a:off x="5686424" y="3726198"/>
              <a:ext cx="68902" cy="56610"/>
            </a:xfrm>
            <a:custGeom>
              <a:rect b="b" l="l" r="r" t="t"/>
              <a:pathLst>
                <a:path extrusionOk="0" h="1179" w="1435">
                  <a:moveTo>
                    <a:pt x="0" y="1"/>
                  </a:moveTo>
                  <a:lnTo>
                    <a:pt x="0" y="339"/>
                  </a:lnTo>
                  <a:lnTo>
                    <a:pt x="1434" y="1178"/>
                  </a:lnTo>
                  <a:lnTo>
                    <a:pt x="1434" y="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3"/>
            <p:cNvSpPr/>
            <p:nvPr/>
          </p:nvSpPr>
          <p:spPr>
            <a:xfrm>
              <a:off x="5686424" y="3742475"/>
              <a:ext cx="68902" cy="56562"/>
            </a:xfrm>
            <a:custGeom>
              <a:rect b="b" l="l" r="r" t="t"/>
              <a:pathLst>
                <a:path extrusionOk="0" h="1178" w="1435">
                  <a:moveTo>
                    <a:pt x="0" y="0"/>
                  </a:moveTo>
                  <a:lnTo>
                    <a:pt x="0" y="338"/>
                  </a:lnTo>
                  <a:lnTo>
                    <a:pt x="1434" y="1177"/>
                  </a:lnTo>
                  <a:lnTo>
                    <a:pt x="1434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3"/>
            <p:cNvSpPr/>
            <p:nvPr/>
          </p:nvSpPr>
          <p:spPr>
            <a:xfrm>
              <a:off x="5686424" y="3758704"/>
              <a:ext cx="68902" cy="56562"/>
            </a:xfrm>
            <a:custGeom>
              <a:rect b="b" l="l" r="r" t="t"/>
              <a:pathLst>
                <a:path extrusionOk="0" h="1178" w="1435">
                  <a:moveTo>
                    <a:pt x="0" y="0"/>
                  </a:moveTo>
                  <a:lnTo>
                    <a:pt x="0" y="339"/>
                  </a:lnTo>
                  <a:lnTo>
                    <a:pt x="1434" y="1178"/>
                  </a:lnTo>
                  <a:lnTo>
                    <a:pt x="1434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3"/>
            <p:cNvSpPr/>
            <p:nvPr/>
          </p:nvSpPr>
          <p:spPr>
            <a:xfrm>
              <a:off x="5719554" y="3854206"/>
              <a:ext cx="98767" cy="120230"/>
            </a:xfrm>
            <a:custGeom>
              <a:rect b="b" l="l" r="r" t="t"/>
              <a:pathLst>
                <a:path extrusionOk="0" h="2504" w="2057">
                  <a:moveTo>
                    <a:pt x="95" y="1"/>
                  </a:moveTo>
                  <a:lnTo>
                    <a:pt x="0" y="1191"/>
                  </a:lnTo>
                  <a:lnTo>
                    <a:pt x="1962" y="2504"/>
                  </a:lnTo>
                  <a:lnTo>
                    <a:pt x="2057" y="1299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FE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3"/>
            <p:cNvSpPr/>
            <p:nvPr/>
          </p:nvSpPr>
          <p:spPr>
            <a:xfrm>
              <a:off x="5722147" y="3858768"/>
              <a:ext cx="34475" cy="71494"/>
            </a:xfrm>
            <a:custGeom>
              <a:rect b="b" l="l" r="r" t="t"/>
              <a:pathLst>
                <a:path extrusionOk="0" h="1489" w="718">
                  <a:moveTo>
                    <a:pt x="95" y="0"/>
                  </a:moveTo>
                  <a:lnTo>
                    <a:pt x="0" y="1083"/>
                  </a:lnTo>
                  <a:lnTo>
                    <a:pt x="623" y="1489"/>
                  </a:lnTo>
                  <a:lnTo>
                    <a:pt x="717" y="40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3"/>
            <p:cNvSpPr/>
            <p:nvPr/>
          </p:nvSpPr>
          <p:spPr>
            <a:xfrm>
              <a:off x="5752013" y="3878262"/>
              <a:ext cx="33851" cy="71494"/>
            </a:xfrm>
            <a:custGeom>
              <a:rect b="b" l="l" r="r" t="t"/>
              <a:pathLst>
                <a:path extrusionOk="0" h="1489" w="705">
                  <a:moveTo>
                    <a:pt x="95" y="0"/>
                  </a:moveTo>
                  <a:lnTo>
                    <a:pt x="1" y="1083"/>
                  </a:lnTo>
                  <a:lnTo>
                    <a:pt x="610" y="1489"/>
                  </a:lnTo>
                  <a:lnTo>
                    <a:pt x="704" y="40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3"/>
            <p:cNvSpPr/>
            <p:nvPr/>
          </p:nvSpPr>
          <p:spPr>
            <a:xfrm>
              <a:off x="5781254" y="3897756"/>
              <a:ext cx="35147" cy="71494"/>
            </a:xfrm>
            <a:custGeom>
              <a:rect b="b" l="l" r="r" t="t"/>
              <a:pathLst>
                <a:path extrusionOk="0" h="1489" w="732">
                  <a:moveTo>
                    <a:pt x="95" y="0"/>
                  </a:moveTo>
                  <a:lnTo>
                    <a:pt x="1" y="1083"/>
                  </a:lnTo>
                  <a:lnTo>
                    <a:pt x="623" y="1489"/>
                  </a:lnTo>
                  <a:lnTo>
                    <a:pt x="731" y="40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3"/>
            <p:cNvSpPr/>
            <p:nvPr/>
          </p:nvSpPr>
          <p:spPr>
            <a:xfrm>
              <a:off x="6163933" y="4104316"/>
              <a:ext cx="4609" cy="141692"/>
            </a:xfrm>
            <a:custGeom>
              <a:rect b="b" l="l" r="r" t="t"/>
              <a:pathLst>
                <a:path extrusionOk="0" h="2951" w="96">
                  <a:moveTo>
                    <a:pt x="0" y="1"/>
                  </a:moveTo>
                  <a:lnTo>
                    <a:pt x="0" y="2910"/>
                  </a:lnTo>
                  <a:lnTo>
                    <a:pt x="95" y="2951"/>
                  </a:lnTo>
                  <a:lnTo>
                    <a:pt x="95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3"/>
            <p:cNvSpPr/>
            <p:nvPr/>
          </p:nvSpPr>
          <p:spPr>
            <a:xfrm>
              <a:off x="6168495" y="4088759"/>
              <a:ext cx="32506" cy="157249"/>
            </a:xfrm>
            <a:custGeom>
              <a:rect b="b" l="l" r="r" t="t"/>
              <a:pathLst>
                <a:path extrusionOk="0" h="3275" w="677">
                  <a:moveTo>
                    <a:pt x="677" y="0"/>
                  </a:moveTo>
                  <a:lnTo>
                    <a:pt x="0" y="393"/>
                  </a:lnTo>
                  <a:lnTo>
                    <a:pt x="0" y="3275"/>
                  </a:lnTo>
                  <a:lnTo>
                    <a:pt x="677" y="28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3"/>
            <p:cNvSpPr/>
            <p:nvPr/>
          </p:nvSpPr>
          <p:spPr>
            <a:xfrm>
              <a:off x="6163933" y="4085494"/>
              <a:ext cx="37068" cy="22135"/>
            </a:xfrm>
            <a:custGeom>
              <a:rect b="b" l="l" r="r" t="t"/>
              <a:pathLst>
                <a:path extrusionOk="0" h="461" w="772">
                  <a:moveTo>
                    <a:pt x="677" y="1"/>
                  </a:moveTo>
                  <a:lnTo>
                    <a:pt x="0" y="393"/>
                  </a:lnTo>
                  <a:lnTo>
                    <a:pt x="95" y="461"/>
                  </a:lnTo>
                  <a:lnTo>
                    <a:pt x="772" y="6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3"/>
            <p:cNvSpPr/>
            <p:nvPr/>
          </p:nvSpPr>
          <p:spPr>
            <a:xfrm>
              <a:off x="5251744" y="3836633"/>
              <a:ext cx="696554" cy="766704"/>
            </a:xfrm>
            <a:custGeom>
              <a:rect b="b" l="l" r="r" t="t"/>
              <a:pathLst>
                <a:path extrusionOk="0" h="15968" w="14507">
                  <a:moveTo>
                    <a:pt x="2938" y="1"/>
                  </a:moveTo>
                  <a:cubicBezTo>
                    <a:pt x="2832" y="1"/>
                    <a:pt x="2736" y="25"/>
                    <a:pt x="2653" y="69"/>
                  </a:cubicBezTo>
                  <a:lnTo>
                    <a:pt x="1" y="1611"/>
                  </a:lnTo>
                  <a:lnTo>
                    <a:pt x="11516" y="15968"/>
                  </a:lnTo>
                  <a:lnTo>
                    <a:pt x="14168" y="14439"/>
                  </a:lnTo>
                  <a:cubicBezTo>
                    <a:pt x="14371" y="14317"/>
                    <a:pt x="14493" y="14060"/>
                    <a:pt x="14493" y="13708"/>
                  </a:cubicBezTo>
                  <a:lnTo>
                    <a:pt x="14506" y="7822"/>
                  </a:lnTo>
                  <a:cubicBezTo>
                    <a:pt x="14506" y="7579"/>
                    <a:pt x="14438" y="7281"/>
                    <a:pt x="14330" y="7010"/>
                  </a:cubicBezTo>
                  <a:cubicBezTo>
                    <a:pt x="14222" y="6753"/>
                    <a:pt x="14073" y="6523"/>
                    <a:pt x="13884" y="6320"/>
                  </a:cubicBezTo>
                  <a:cubicBezTo>
                    <a:pt x="13735" y="6144"/>
                    <a:pt x="13559" y="6009"/>
                    <a:pt x="13397" y="5914"/>
                  </a:cubicBezTo>
                  <a:lnTo>
                    <a:pt x="3451" y="164"/>
                  </a:lnTo>
                  <a:cubicBezTo>
                    <a:pt x="3267" y="51"/>
                    <a:pt x="3092" y="1"/>
                    <a:pt x="2938" y="1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3"/>
            <p:cNvSpPr/>
            <p:nvPr/>
          </p:nvSpPr>
          <p:spPr>
            <a:xfrm>
              <a:off x="5235515" y="3910624"/>
              <a:ext cx="586071" cy="697898"/>
            </a:xfrm>
            <a:custGeom>
              <a:rect b="b" l="l" r="r" t="t"/>
              <a:pathLst>
                <a:path extrusionOk="0" h="14535" w="12206">
                  <a:moveTo>
                    <a:pt x="630" y="1"/>
                  </a:moveTo>
                  <a:cubicBezTo>
                    <a:pt x="260" y="1"/>
                    <a:pt x="14" y="292"/>
                    <a:pt x="14" y="801"/>
                  </a:cubicBezTo>
                  <a:lnTo>
                    <a:pt x="0" y="6687"/>
                  </a:lnTo>
                  <a:cubicBezTo>
                    <a:pt x="0" y="7391"/>
                    <a:pt x="488" y="8270"/>
                    <a:pt x="1110" y="8636"/>
                  </a:cubicBezTo>
                  <a:lnTo>
                    <a:pt x="11055" y="14386"/>
                  </a:lnTo>
                  <a:cubicBezTo>
                    <a:pt x="11234" y="14487"/>
                    <a:pt x="11403" y="14534"/>
                    <a:pt x="11554" y="14534"/>
                  </a:cubicBezTo>
                  <a:cubicBezTo>
                    <a:pt x="11930" y="14534"/>
                    <a:pt x="12192" y="14239"/>
                    <a:pt x="12192" y="13737"/>
                  </a:cubicBezTo>
                  <a:lnTo>
                    <a:pt x="12206" y="7851"/>
                  </a:lnTo>
                  <a:cubicBezTo>
                    <a:pt x="12192" y="7147"/>
                    <a:pt x="11691" y="6268"/>
                    <a:pt x="11082" y="5902"/>
                  </a:cubicBezTo>
                  <a:lnTo>
                    <a:pt x="1137" y="152"/>
                  </a:lnTo>
                  <a:cubicBezTo>
                    <a:pt x="953" y="50"/>
                    <a:pt x="781" y="1"/>
                    <a:pt x="630" y="1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3"/>
            <p:cNvSpPr/>
            <p:nvPr/>
          </p:nvSpPr>
          <p:spPr>
            <a:xfrm>
              <a:off x="5323863" y="3868515"/>
              <a:ext cx="567873" cy="693913"/>
            </a:xfrm>
            <a:custGeom>
              <a:rect b="b" l="l" r="r" t="t"/>
              <a:pathLst>
                <a:path extrusionOk="0" h="14452" w="11827">
                  <a:moveTo>
                    <a:pt x="190" y="0"/>
                  </a:moveTo>
                  <a:lnTo>
                    <a:pt x="1" y="108"/>
                  </a:lnTo>
                  <a:cubicBezTo>
                    <a:pt x="53" y="91"/>
                    <a:pt x="109" y="82"/>
                    <a:pt x="167" y="82"/>
                  </a:cubicBezTo>
                  <a:cubicBezTo>
                    <a:pt x="287" y="82"/>
                    <a:pt x="418" y="121"/>
                    <a:pt x="555" y="203"/>
                  </a:cubicBezTo>
                  <a:lnTo>
                    <a:pt x="10623" y="6008"/>
                  </a:lnTo>
                  <a:cubicBezTo>
                    <a:pt x="10799" y="6103"/>
                    <a:pt x="10947" y="6238"/>
                    <a:pt x="11096" y="6414"/>
                  </a:cubicBezTo>
                  <a:cubicBezTo>
                    <a:pt x="11272" y="6617"/>
                    <a:pt x="11421" y="6833"/>
                    <a:pt x="11516" y="7090"/>
                  </a:cubicBezTo>
                  <a:cubicBezTo>
                    <a:pt x="11637" y="7375"/>
                    <a:pt x="11705" y="7659"/>
                    <a:pt x="11705" y="7916"/>
                  </a:cubicBezTo>
                  <a:lnTo>
                    <a:pt x="11692" y="13883"/>
                  </a:lnTo>
                  <a:cubicBezTo>
                    <a:pt x="11678" y="14127"/>
                    <a:pt x="11624" y="14330"/>
                    <a:pt x="11556" y="14451"/>
                  </a:cubicBezTo>
                  <a:lnTo>
                    <a:pt x="11705" y="14357"/>
                  </a:lnTo>
                  <a:cubicBezTo>
                    <a:pt x="11773" y="14221"/>
                    <a:pt x="11800" y="14073"/>
                    <a:pt x="11800" y="13883"/>
                  </a:cubicBezTo>
                  <a:lnTo>
                    <a:pt x="11827" y="7916"/>
                  </a:lnTo>
                  <a:cubicBezTo>
                    <a:pt x="11827" y="7645"/>
                    <a:pt x="11759" y="7348"/>
                    <a:pt x="11624" y="7050"/>
                  </a:cubicBezTo>
                  <a:cubicBezTo>
                    <a:pt x="11516" y="6806"/>
                    <a:pt x="11367" y="6563"/>
                    <a:pt x="11177" y="6360"/>
                  </a:cubicBezTo>
                  <a:cubicBezTo>
                    <a:pt x="11015" y="6170"/>
                    <a:pt x="10839" y="6035"/>
                    <a:pt x="10677" y="5940"/>
                  </a:cubicBezTo>
                  <a:lnTo>
                    <a:pt x="610" y="135"/>
                  </a:lnTo>
                  <a:cubicBezTo>
                    <a:pt x="461" y="54"/>
                    <a:pt x="325" y="0"/>
                    <a:pt x="190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3"/>
            <p:cNvSpPr/>
            <p:nvPr/>
          </p:nvSpPr>
          <p:spPr>
            <a:xfrm>
              <a:off x="5710432" y="4104988"/>
              <a:ext cx="52048" cy="36443"/>
            </a:xfrm>
            <a:custGeom>
              <a:rect b="b" l="l" r="r" t="t"/>
              <a:pathLst>
                <a:path extrusionOk="0" h="759" w="1084">
                  <a:moveTo>
                    <a:pt x="407" y="1"/>
                  </a:moveTo>
                  <a:lnTo>
                    <a:pt x="1" y="231"/>
                  </a:lnTo>
                  <a:lnTo>
                    <a:pt x="921" y="758"/>
                  </a:lnTo>
                  <a:lnTo>
                    <a:pt x="1083" y="758"/>
                  </a:lnTo>
                  <a:lnTo>
                    <a:pt x="731" y="9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3"/>
            <p:cNvSpPr/>
            <p:nvPr/>
          </p:nvSpPr>
          <p:spPr>
            <a:xfrm>
              <a:off x="5365444" y="3904862"/>
              <a:ext cx="52048" cy="37740"/>
            </a:xfrm>
            <a:custGeom>
              <a:rect b="b" l="l" r="r" t="t"/>
              <a:pathLst>
                <a:path extrusionOk="0" h="786" w="1084">
                  <a:moveTo>
                    <a:pt x="407" y="1"/>
                  </a:moveTo>
                  <a:lnTo>
                    <a:pt x="1" y="258"/>
                  </a:lnTo>
                  <a:lnTo>
                    <a:pt x="907" y="786"/>
                  </a:lnTo>
                  <a:lnTo>
                    <a:pt x="1083" y="786"/>
                  </a:lnTo>
                  <a:lnTo>
                    <a:pt x="731" y="10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3"/>
            <p:cNvSpPr/>
            <p:nvPr/>
          </p:nvSpPr>
          <p:spPr>
            <a:xfrm>
              <a:off x="5372598" y="3909423"/>
              <a:ext cx="44894" cy="33178"/>
            </a:xfrm>
            <a:custGeom>
              <a:rect b="b" l="l" r="r" t="t"/>
              <a:pathLst>
                <a:path extrusionOk="0" h="691" w="935">
                  <a:moveTo>
                    <a:pt x="1" y="1"/>
                  </a:moveTo>
                  <a:lnTo>
                    <a:pt x="1" y="149"/>
                  </a:lnTo>
                  <a:lnTo>
                    <a:pt x="934" y="691"/>
                  </a:lnTo>
                  <a:lnTo>
                    <a:pt x="934" y="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3"/>
            <p:cNvSpPr/>
            <p:nvPr/>
          </p:nvSpPr>
          <p:spPr>
            <a:xfrm>
              <a:off x="5417444" y="3906831"/>
              <a:ext cx="48111" cy="35771"/>
            </a:xfrm>
            <a:custGeom>
              <a:rect b="b" l="l" r="r" t="t"/>
              <a:pathLst>
                <a:path extrusionOk="0" h="745" w="1002">
                  <a:moveTo>
                    <a:pt x="1001" y="1"/>
                  </a:moveTo>
                  <a:lnTo>
                    <a:pt x="0" y="596"/>
                  </a:lnTo>
                  <a:lnTo>
                    <a:pt x="0" y="745"/>
                  </a:lnTo>
                  <a:lnTo>
                    <a:pt x="1001" y="16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3"/>
            <p:cNvSpPr/>
            <p:nvPr/>
          </p:nvSpPr>
          <p:spPr>
            <a:xfrm>
              <a:off x="5372598" y="3881479"/>
              <a:ext cx="92957" cy="53969"/>
            </a:xfrm>
            <a:custGeom>
              <a:rect b="b" l="l" r="r" t="t"/>
              <a:pathLst>
                <a:path extrusionOk="0" h="1124" w="1936">
                  <a:moveTo>
                    <a:pt x="1002" y="1"/>
                  </a:moveTo>
                  <a:lnTo>
                    <a:pt x="1" y="583"/>
                  </a:lnTo>
                  <a:lnTo>
                    <a:pt x="934" y="1124"/>
                  </a:lnTo>
                  <a:lnTo>
                    <a:pt x="1935" y="52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3"/>
            <p:cNvSpPr/>
            <p:nvPr/>
          </p:nvSpPr>
          <p:spPr>
            <a:xfrm>
              <a:off x="5717586" y="4108254"/>
              <a:ext cx="44894" cy="33178"/>
            </a:xfrm>
            <a:custGeom>
              <a:rect b="b" l="l" r="r" t="t"/>
              <a:pathLst>
                <a:path extrusionOk="0" h="691" w="935">
                  <a:moveTo>
                    <a:pt x="1" y="0"/>
                  </a:moveTo>
                  <a:lnTo>
                    <a:pt x="1" y="163"/>
                  </a:lnTo>
                  <a:lnTo>
                    <a:pt x="934" y="690"/>
                  </a:lnTo>
                  <a:lnTo>
                    <a:pt x="934" y="5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3"/>
            <p:cNvSpPr/>
            <p:nvPr/>
          </p:nvSpPr>
          <p:spPr>
            <a:xfrm>
              <a:off x="5762432" y="4106285"/>
              <a:ext cx="48111" cy="35147"/>
            </a:xfrm>
            <a:custGeom>
              <a:rect b="b" l="l" r="r" t="t"/>
              <a:pathLst>
                <a:path extrusionOk="0" h="732" w="1002">
                  <a:moveTo>
                    <a:pt x="1001" y="1"/>
                  </a:moveTo>
                  <a:lnTo>
                    <a:pt x="0" y="582"/>
                  </a:lnTo>
                  <a:lnTo>
                    <a:pt x="0" y="731"/>
                  </a:lnTo>
                  <a:lnTo>
                    <a:pt x="1001" y="16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3"/>
            <p:cNvSpPr/>
            <p:nvPr/>
          </p:nvSpPr>
          <p:spPr>
            <a:xfrm>
              <a:off x="5717586" y="4080309"/>
              <a:ext cx="92957" cy="53969"/>
            </a:xfrm>
            <a:custGeom>
              <a:rect b="b" l="l" r="r" t="t"/>
              <a:pathLst>
                <a:path extrusionOk="0" h="1124" w="1936">
                  <a:moveTo>
                    <a:pt x="1002" y="0"/>
                  </a:moveTo>
                  <a:lnTo>
                    <a:pt x="1" y="582"/>
                  </a:lnTo>
                  <a:lnTo>
                    <a:pt x="934" y="1123"/>
                  </a:lnTo>
                  <a:lnTo>
                    <a:pt x="1935" y="54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3"/>
            <p:cNvSpPr/>
            <p:nvPr/>
          </p:nvSpPr>
          <p:spPr>
            <a:xfrm>
              <a:off x="5454464" y="3945819"/>
              <a:ext cx="229368" cy="140396"/>
            </a:xfrm>
            <a:custGeom>
              <a:rect b="b" l="l" r="r" t="t"/>
              <a:pathLst>
                <a:path extrusionOk="0" h="2924" w="4777">
                  <a:moveTo>
                    <a:pt x="488" y="0"/>
                  </a:moveTo>
                  <a:lnTo>
                    <a:pt x="0" y="271"/>
                  </a:lnTo>
                  <a:lnTo>
                    <a:pt x="366" y="474"/>
                  </a:lnTo>
                  <a:lnTo>
                    <a:pt x="190" y="934"/>
                  </a:lnTo>
                  <a:lnTo>
                    <a:pt x="2883" y="2463"/>
                  </a:lnTo>
                  <a:lnTo>
                    <a:pt x="3830" y="2463"/>
                  </a:lnTo>
                  <a:lnTo>
                    <a:pt x="4601" y="2923"/>
                  </a:lnTo>
                  <a:lnTo>
                    <a:pt x="4777" y="2923"/>
                  </a:lnTo>
                  <a:lnTo>
                    <a:pt x="4425" y="2247"/>
                  </a:lnTo>
                  <a:lnTo>
                    <a:pt x="4168" y="2017"/>
                  </a:lnTo>
                  <a:lnTo>
                    <a:pt x="3437" y="2017"/>
                  </a:lnTo>
                  <a:lnTo>
                    <a:pt x="1056" y="62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3"/>
            <p:cNvSpPr/>
            <p:nvPr/>
          </p:nvSpPr>
          <p:spPr>
            <a:xfrm>
              <a:off x="5463538" y="3948412"/>
              <a:ext cx="12388" cy="17573"/>
            </a:xfrm>
            <a:custGeom>
              <a:rect b="b" l="l" r="r" t="t"/>
              <a:pathLst>
                <a:path extrusionOk="0" h="366" w="258">
                  <a:moveTo>
                    <a:pt x="1" y="1"/>
                  </a:moveTo>
                  <a:lnTo>
                    <a:pt x="1" y="217"/>
                  </a:lnTo>
                  <a:lnTo>
                    <a:pt x="258" y="366"/>
                  </a:lnTo>
                  <a:lnTo>
                    <a:pt x="258" y="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3"/>
            <p:cNvSpPr/>
            <p:nvPr/>
          </p:nvSpPr>
          <p:spPr>
            <a:xfrm>
              <a:off x="5475878" y="3938665"/>
              <a:ext cx="28665" cy="27321"/>
            </a:xfrm>
            <a:custGeom>
              <a:rect b="b" l="l" r="r" t="t"/>
              <a:pathLst>
                <a:path extrusionOk="0" h="569" w="597">
                  <a:moveTo>
                    <a:pt x="596" y="1"/>
                  </a:moveTo>
                  <a:lnTo>
                    <a:pt x="1" y="339"/>
                  </a:lnTo>
                  <a:lnTo>
                    <a:pt x="1" y="569"/>
                  </a:lnTo>
                  <a:lnTo>
                    <a:pt x="596" y="231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3"/>
            <p:cNvSpPr/>
            <p:nvPr/>
          </p:nvSpPr>
          <p:spPr>
            <a:xfrm>
              <a:off x="5463538" y="3930886"/>
              <a:ext cx="41005" cy="24056"/>
            </a:xfrm>
            <a:custGeom>
              <a:rect b="b" l="l" r="r" t="t"/>
              <a:pathLst>
                <a:path extrusionOk="0" h="501" w="854">
                  <a:moveTo>
                    <a:pt x="610" y="0"/>
                  </a:moveTo>
                  <a:lnTo>
                    <a:pt x="1" y="366"/>
                  </a:lnTo>
                  <a:lnTo>
                    <a:pt x="258" y="501"/>
                  </a:lnTo>
                  <a:lnTo>
                    <a:pt x="853" y="16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3"/>
            <p:cNvSpPr/>
            <p:nvPr/>
          </p:nvSpPr>
          <p:spPr>
            <a:xfrm>
              <a:off x="5475878" y="3938665"/>
              <a:ext cx="49455" cy="27993"/>
            </a:xfrm>
            <a:custGeom>
              <a:rect b="b" l="l" r="r" t="t"/>
              <a:pathLst>
                <a:path extrusionOk="0" h="583" w="1030">
                  <a:moveTo>
                    <a:pt x="596" y="1"/>
                  </a:moveTo>
                  <a:lnTo>
                    <a:pt x="1" y="339"/>
                  </a:lnTo>
                  <a:lnTo>
                    <a:pt x="420" y="582"/>
                  </a:lnTo>
                  <a:lnTo>
                    <a:pt x="1029" y="231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3"/>
            <p:cNvSpPr/>
            <p:nvPr/>
          </p:nvSpPr>
          <p:spPr>
            <a:xfrm>
              <a:off x="5501902" y="3935400"/>
              <a:ext cx="50080" cy="46190"/>
            </a:xfrm>
            <a:custGeom>
              <a:rect b="b" l="l" r="r" t="t"/>
              <a:pathLst>
                <a:path extrusionOk="0" h="962" w="1043">
                  <a:moveTo>
                    <a:pt x="1042" y="1"/>
                  </a:moveTo>
                  <a:lnTo>
                    <a:pt x="433" y="353"/>
                  </a:lnTo>
                  <a:lnTo>
                    <a:pt x="0" y="962"/>
                  </a:lnTo>
                  <a:lnTo>
                    <a:pt x="596" y="610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3"/>
            <p:cNvSpPr/>
            <p:nvPr/>
          </p:nvSpPr>
          <p:spPr>
            <a:xfrm>
              <a:off x="5517459" y="3921139"/>
              <a:ext cx="141068" cy="81241"/>
            </a:xfrm>
            <a:custGeom>
              <a:rect b="b" l="l" r="r" t="t"/>
              <a:pathLst>
                <a:path extrusionOk="0" h="1692" w="2938">
                  <a:moveTo>
                    <a:pt x="610" y="0"/>
                  </a:moveTo>
                  <a:lnTo>
                    <a:pt x="1" y="338"/>
                  </a:lnTo>
                  <a:lnTo>
                    <a:pt x="488" y="636"/>
                  </a:lnTo>
                  <a:lnTo>
                    <a:pt x="1855" y="1407"/>
                  </a:lnTo>
                  <a:lnTo>
                    <a:pt x="2328" y="1692"/>
                  </a:lnTo>
                  <a:lnTo>
                    <a:pt x="2937" y="1340"/>
                  </a:lnTo>
                  <a:lnTo>
                    <a:pt x="2450" y="1069"/>
                  </a:lnTo>
                  <a:lnTo>
                    <a:pt x="1083" y="271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3"/>
            <p:cNvSpPr/>
            <p:nvPr/>
          </p:nvSpPr>
          <p:spPr>
            <a:xfrm>
              <a:off x="5629238" y="3985431"/>
              <a:ext cx="50704" cy="70870"/>
            </a:xfrm>
            <a:custGeom>
              <a:rect b="b" l="l" r="r" t="t"/>
              <a:pathLst>
                <a:path extrusionOk="0" h="1476" w="1056">
                  <a:moveTo>
                    <a:pt x="609" y="1"/>
                  </a:moveTo>
                  <a:lnTo>
                    <a:pt x="0" y="353"/>
                  </a:lnTo>
                  <a:lnTo>
                    <a:pt x="447" y="1476"/>
                  </a:lnTo>
                  <a:lnTo>
                    <a:pt x="1056" y="112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3"/>
            <p:cNvSpPr/>
            <p:nvPr/>
          </p:nvSpPr>
          <p:spPr>
            <a:xfrm>
              <a:off x="5650653" y="4039352"/>
              <a:ext cx="49455" cy="27993"/>
            </a:xfrm>
            <a:custGeom>
              <a:rect b="b" l="l" r="r" t="t"/>
              <a:pathLst>
                <a:path extrusionOk="0" h="583" w="1030">
                  <a:moveTo>
                    <a:pt x="610" y="1"/>
                  </a:moveTo>
                  <a:lnTo>
                    <a:pt x="1" y="353"/>
                  </a:lnTo>
                  <a:lnTo>
                    <a:pt x="434" y="583"/>
                  </a:lnTo>
                  <a:lnTo>
                    <a:pt x="1029" y="24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3"/>
            <p:cNvSpPr/>
            <p:nvPr/>
          </p:nvSpPr>
          <p:spPr>
            <a:xfrm>
              <a:off x="5475878" y="3937368"/>
              <a:ext cx="195613" cy="141692"/>
            </a:xfrm>
            <a:custGeom>
              <a:rect b="b" l="l" r="r" t="t"/>
              <a:pathLst>
                <a:path extrusionOk="0" h="2951" w="4074">
                  <a:moveTo>
                    <a:pt x="867" y="0"/>
                  </a:moveTo>
                  <a:lnTo>
                    <a:pt x="420" y="609"/>
                  </a:lnTo>
                  <a:lnTo>
                    <a:pt x="1" y="366"/>
                  </a:lnTo>
                  <a:lnTo>
                    <a:pt x="1" y="596"/>
                  </a:lnTo>
                  <a:lnTo>
                    <a:pt x="542" y="921"/>
                  </a:lnTo>
                  <a:lnTo>
                    <a:pt x="975" y="312"/>
                  </a:lnTo>
                  <a:lnTo>
                    <a:pt x="1354" y="515"/>
                  </a:lnTo>
                  <a:lnTo>
                    <a:pt x="2721" y="1313"/>
                  </a:lnTo>
                  <a:lnTo>
                    <a:pt x="3073" y="1516"/>
                  </a:lnTo>
                  <a:lnTo>
                    <a:pt x="3519" y="2626"/>
                  </a:lnTo>
                  <a:lnTo>
                    <a:pt x="4074" y="2950"/>
                  </a:lnTo>
                  <a:lnTo>
                    <a:pt x="4074" y="2707"/>
                  </a:lnTo>
                  <a:lnTo>
                    <a:pt x="3641" y="2477"/>
                  </a:lnTo>
                  <a:lnTo>
                    <a:pt x="3194" y="1354"/>
                  </a:lnTo>
                  <a:lnTo>
                    <a:pt x="2721" y="1069"/>
                  </a:lnTo>
                  <a:lnTo>
                    <a:pt x="1354" y="29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3"/>
            <p:cNvSpPr/>
            <p:nvPr/>
          </p:nvSpPr>
          <p:spPr>
            <a:xfrm>
              <a:off x="5671443" y="4051068"/>
              <a:ext cx="28665" cy="27993"/>
            </a:xfrm>
            <a:custGeom>
              <a:rect b="b" l="l" r="r" t="t"/>
              <a:pathLst>
                <a:path extrusionOk="0" h="583" w="597">
                  <a:moveTo>
                    <a:pt x="596" y="0"/>
                  </a:moveTo>
                  <a:lnTo>
                    <a:pt x="1" y="339"/>
                  </a:lnTo>
                  <a:lnTo>
                    <a:pt x="1" y="582"/>
                  </a:lnTo>
                  <a:lnTo>
                    <a:pt x="596" y="24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3"/>
            <p:cNvSpPr/>
            <p:nvPr/>
          </p:nvSpPr>
          <p:spPr>
            <a:xfrm>
              <a:off x="5671443" y="4067297"/>
              <a:ext cx="12388" cy="18918"/>
            </a:xfrm>
            <a:custGeom>
              <a:rect b="b" l="l" r="r" t="t"/>
              <a:pathLst>
                <a:path extrusionOk="0" h="394" w="258">
                  <a:moveTo>
                    <a:pt x="1" y="1"/>
                  </a:moveTo>
                  <a:lnTo>
                    <a:pt x="1" y="244"/>
                  </a:lnTo>
                  <a:lnTo>
                    <a:pt x="258" y="393"/>
                  </a:lnTo>
                  <a:lnTo>
                    <a:pt x="25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3"/>
            <p:cNvSpPr/>
            <p:nvPr/>
          </p:nvSpPr>
          <p:spPr>
            <a:xfrm>
              <a:off x="5683783" y="4058846"/>
              <a:ext cx="28665" cy="27369"/>
            </a:xfrm>
            <a:custGeom>
              <a:rect b="b" l="l" r="r" t="t"/>
              <a:pathLst>
                <a:path extrusionOk="0" h="570" w="597">
                  <a:moveTo>
                    <a:pt x="596" y="1"/>
                  </a:moveTo>
                  <a:lnTo>
                    <a:pt x="1" y="339"/>
                  </a:lnTo>
                  <a:lnTo>
                    <a:pt x="1" y="569"/>
                  </a:lnTo>
                  <a:lnTo>
                    <a:pt x="596" y="217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3"/>
            <p:cNvSpPr/>
            <p:nvPr/>
          </p:nvSpPr>
          <p:spPr>
            <a:xfrm>
              <a:off x="5671443" y="4051068"/>
              <a:ext cx="41005" cy="24104"/>
            </a:xfrm>
            <a:custGeom>
              <a:rect b="b" l="l" r="r" t="t"/>
              <a:pathLst>
                <a:path extrusionOk="0" h="502" w="854">
                  <a:moveTo>
                    <a:pt x="596" y="0"/>
                  </a:moveTo>
                  <a:lnTo>
                    <a:pt x="1" y="339"/>
                  </a:lnTo>
                  <a:lnTo>
                    <a:pt x="258" y="501"/>
                  </a:lnTo>
                  <a:lnTo>
                    <a:pt x="853" y="163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3"/>
            <p:cNvSpPr/>
            <p:nvPr/>
          </p:nvSpPr>
          <p:spPr>
            <a:xfrm>
              <a:off x="5926787" y="3195392"/>
              <a:ext cx="221589" cy="267492"/>
            </a:xfrm>
            <a:custGeom>
              <a:rect b="b" l="l" r="r" t="t"/>
              <a:pathLst>
                <a:path extrusionOk="0" h="5571" w="4615">
                  <a:moveTo>
                    <a:pt x="2450" y="1"/>
                  </a:moveTo>
                  <a:lnTo>
                    <a:pt x="1029" y="1016"/>
                  </a:lnTo>
                  <a:cubicBezTo>
                    <a:pt x="1029" y="1016"/>
                    <a:pt x="1" y="1557"/>
                    <a:pt x="1029" y="3465"/>
                  </a:cubicBezTo>
                  <a:cubicBezTo>
                    <a:pt x="1521" y="4391"/>
                    <a:pt x="2602" y="5571"/>
                    <a:pt x="3367" y="5571"/>
                  </a:cubicBezTo>
                  <a:cubicBezTo>
                    <a:pt x="3485" y="5571"/>
                    <a:pt x="3595" y="5543"/>
                    <a:pt x="3695" y="5481"/>
                  </a:cubicBezTo>
                  <a:lnTo>
                    <a:pt x="4615" y="4818"/>
                  </a:lnTo>
                  <a:lnTo>
                    <a:pt x="2450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3"/>
            <p:cNvSpPr/>
            <p:nvPr/>
          </p:nvSpPr>
          <p:spPr>
            <a:xfrm>
              <a:off x="6177570" y="3452033"/>
              <a:ext cx="6530" cy="172902"/>
            </a:xfrm>
            <a:custGeom>
              <a:rect b="b" l="l" r="r" t="t"/>
              <a:pathLst>
                <a:path extrusionOk="0" h="3601" w="136">
                  <a:moveTo>
                    <a:pt x="68" y="1"/>
                  </a:moveTo>
                  <a:cubicBezTo>
                    <a:pt x="28" y="1"/>
                    <a:pt x="1" y="28"/>
                    <a:pt x="1" y="68"/>
                  </a:cubicBezTo>
                  <a:lnTo>
                    <a:pt x="1" y="3532"/>
                  </a:lnTo>
                  <a:cubicBezTo>
                    <a:pt x="1" y="3573"/>
                    <a:pt x="28" y="3600"/>
                    <a:pt x="68" y="3600"/>
                  </a:cubicBezTo>
                  <a:cubicBezTo>
                    <a:pt x="95" y="3600"/>
                    <a:pt x="136" y="3573"/>
                    <a:pt x="136" y="3532"/>
                  </a:cubicBezTo>
                  <a:lnTo>
                    <a:pt x="136" y="68"/>
                  </a:lnTo>
                  <a:cubicBezTo>
                    <a:pt x="136" y="28"/>
                    <a:pt x="95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3"/>
            <p:cNvSpPr/>
            <p:nvPr/>
          </p:nvSpPr>
          <p:spPr>
            <a:xfrm>
              <a:off x="5975522" y="3108341"/>
              <a:ext cx="154032" cy="398957"/>
            </a:xfrm>
            <a:custGeom>
              <a:rect b="b" l="l" r="r" t="t"/>
              <a:pathLst>
                <a:path extrusionOk="0" h="8309" w="3208">
                  <a:moveTo>
                    <a:pt x="2125" y="1"/>
                  </a:moveTo>
                  <a:lnTo>
                    <a:pt x="1989" y="68"/>
                  </a:lnTo>
                  <a:lnTo>
                    <a:pt x="0" y="2233"/>
                  </a:lnTo>
                  <a:lnTo>
                    <a:pt x="3072" y="8309"/>
                  </a:lnTo>
                  <a:lnTo>
                    <a:pt x="3207" y="8241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3"/>
            <p:cNvSpPr/>
            <p:nvPr/>
          </p:nvSpPr>
          <p:spPr>
            <a:xfrm>
              <a:off x="5982004" y="3108341"/>
              <a:ext cx="243676" cy="395740"/>
            </a:xfrm>
            <a:custGeom>
              <a:rect b="b" l="l" r="r" t="t"/>
              <a:pathLst>
                <a:path extrusionOk="0" h="8242" w="5075">
                  <a:moveTo>
                    <a:pt x="1990" y="1"/>
                  </a:moveTo>
                  <a:lnTo>
                    <a:pt x="1" y="2179"/>
                  </a:lnTo>
                  <a:lnTo>
                    <a:pt x="3072" y="8241"/>
                  </a:lnTo>
                  <a:lnTo>
                    <a:pt x="5075" y="6076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3"/>
            <p:cNvSpPr/>
            <p:nvPr/>
          </p:nvSpPr>
          <p:spPr>
            <a:xfrm>
              <a:off x="6104827" y="3299105"/>
              <a:ext cx="79945" cy="158834"/>
            </a:xfrm>
            <a:custGeom>
              <a:rect b="b" l="l" r="r" t="t"/>
              <a:pathLst>
                <a:path extrusionOk="0" h="3308" w="1665">
                  <a:moveTo>
                    <a:pt x="84" y="1"/>
                  </a:moveTo>
                  <a:cubicBezTo>
                    <a:pt x="75" y="1"/>
                    <a:pt x="65" y="2"/>
                    <a:pt x="54" y="6"/>
                  </a:cubicBezTo>
                  <a:cubicBezTo>
                    <a:pt x="27" y="19"/>
                    <a:pt x="0" y="60"/>
                    <a:pt x="27" y="87"/>
                  </a:cubicBezTo>
                  <a:lnTo>
                    <a:pt x="1529" y="3267"/>
                  </a:lnTo>
                  <a:cubicBezTo>
                    <a:pt x="1529" y="3280"/>
                    <a:pt x="1570" y="3308"/>
                    <a:pt x="1583" y="3308"/>
                  </a:cubicBezTo>
                  <a:lnTo>
                    <a:pt x="1610" y="3308"/>
                  </a:lnTo>
                  <a:cubicBezTo>
                    <a:pt x="1651" y="3280"/>
                    <a:pt x="1664" y="3253"/>
                    <a:pt x="1651" y="3213"/>
                  </a:cubicBezTo>
                  <a:lnTo>
                    <a:pt x="135" y="33"/>
                  </a:lnTo>
                  <a:cubicBezTo>
                    <a:pt x="125" y="13"/>
                    <a:pt x="108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3"/>
            <p:cNvSpPr/>
            <p:nvPr/>
          </p:nvSpPr>
          <p:spPr>
            <a:xfrm>
              <a:off x="6096376" y="3283692"/>
              <a:ext cx="24536" cy="37452"/>
            </a:xfrm>
            <a:custGeom>
              <a:rect b="b" l="l" r="r" t="t"/>
              <a:pathLst>
                <a:path extrusionOk="0" h="780" w="511">
                  <a:moveTo>
                    <a:pt x="120" y="0"/>
                  </a:moveTo>
                  <a:cubicBezTo>
                    <a:pt x="46" y="0"/>
                    <a:pt x="0" y="73"/>
                    <a:pt x="0" y="205"/>
                  </a:cubicBezTo>
                  <a:cubicBezTo>
                    <a:pt x="0" y="408"/>
                    <a:pt x="135" y="652"/>
                    <a:pt x="271" y="746"/>
                  </a:cubicBezTo>
                  <a:cubicBezTo>
                    <a:pt x="308" y="769"/>
                    <a:pt x="343" y="780"/>
                    <a:pt x="375" y="780"/>
                  </a:cubicBezTo>
                  <a:cubicBezTo>
                    <a:pt x="457" y="780"/>
                    <a:pt x="511" y="704"/>
                    <a:pt x="501" y="557"/>
                  </a:cubicBezTo>
                  <a:cubicBezTo>
                    <a:pt x="501" y="381"/>
                    <a:pt x="366" y="138"/>
                    <a:pt x="230" y="43"/>
                  </a:cubicBezTo>
                  <a:cubicBezTo>
                    <a:pt x="189" y="14"/>
                    <a:pt x="152" y="0"/>
                    <a:pt x="120" y="0"/>
                  </a:cubicBezTo>
                  <a:close/>
                </a:path>
              </a:pathLst>
            </a:custGeom>
            <a:solidFill>
              <a:srgbClr val="C58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3"/>
            <p:cNvSpPr/>
            <p:nvPr/>
          </p:nvSpPr>
          <p:spPr>
            <a:xfrm>
              <a:off x="6168015" y="3609042"/>
              <a:ext cx="22327" cy="11908"/>
            </a:xfrm>
            <a:custGeom>
              <a:rect b="b" l="l" r="r" t="t"/>
              <a:pathLst>
                <a:path extrusionOk="0" h="248" w="465">
                  <a:moveTo>
                    <a:pt x="274" y="0"/>
                  </a:moveTo>
                  <a:cubicBezTo>
                    <a:pt x="109" y="0"/>
                    <a:pt x="0" y="186"/>
                    <a:pt x="186" y="235"/>
                  </a:cubicBezTo>
                  <a:cubicBezTo>
                    <a:pt x="219" y="243"/>
                    <a:pt x="248" y="247"/>
                    <a:pt x="273" y="247"/>
                  </a:cubicBezTo>
                  <a:cubicBezTo>
                    <a:pt x="460" y="247"/>
                    <a:pt x="464" y="53"/>
                    <a:pt x="321" y="5"/>
                  </a:cubicBezTo>
                  <a:cubicBezTo>
                    <a:pt x="305" y="2"/>
                    <a:pt x="290" y="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3"/>
            <p:cNvSpPr/>
            <p:nvPr/>
          </p:nvSpPr>
          <p:spPr>
            <a:xfrm>
              <a:off x="6168015" y="3615524"/>
              <a:ext cx="22327" cy="11908"/>
            </a:xfrm>
            <a:custGeom>
              <a:rect b="b" l="l" r="r" t="t"/>
              <a:pathLst>
                <a:path extrusionOk="0" h="248" w="465">
                  <a:moveTo>
                    <a:pt x="274" y="1"/>
                  </a:moveTo>
                  <a:cubicBezTo>
                    <a:pt x="109" y="1"/>
                    <a:pt x="0" y="186"/>
                    <a:pt x="186" y="236"/>
                  </a:cubicBezTo>
                  <a:cubicBezTo>
                    <a:pt x="219" y="244"/>
                    <a:pt x="248" y="247"/>
                    <a:pt x="273" y="247"/>
                  </a:cubicBezTo>
                  <a:cubicBezTo>
                    <a:pt x="460" y="247"/>
                    <a:pt x="464" y="53"/>
                    <a:pt x="321" y="6"/>
                  </a:cubicBezTo>
                  <a:cubicBezTo>
                    <a:pt x="305" y="2"/>
                    <a:pt x="290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3"/>
            <p:cNvSpPr/>
            <p:nvPr/>
          </p:nvSpPr>
          <p:spPr>
            <a:xfrm>
              <a:off x="6168015" y="3622006"/>
              <a:ext cx="22327" cy="11908"/>
            </a:xfrm>
            <a:custGeom>
              <a:rect b="b" l="l" r="r" t="t"/>
              <a:pathLst>
                <a:path extrusionOk="0" h="248" w="465">
                  <a:moveTo>
                    <a:pt x="274" y="1"/>
                  </a:moveTo>
                  <a:cubicBezTo>
                    <a:pt x="109" y="1"/>
                    <a:pt x="0" y="186"/>
                    <a:pt x="186" y="236"/>
                  </a:cubicBezTo>
                  <a:cubicBezTo>
                    <a:pt x="219" y="244"/>
                    <a:pt x="248" y="248"/>
                    <a:pt x="273" y="248"/>
                  </a:cubicBezTo>
                  <a:cubicBezTo>
                    <a:pt x="460" y="248"/>
                    <a:pt x="464" y="54"/>
                    <a:pt x="321" y="6"/>
                  </a:cubicBezTo>
                  <a:cubicBezTo>
                    <a:pt x="305" y="2"/>
                    <a:pt x="290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3"/>
            <p:cNvSpPr/>
            <p:nvPr/>
          </p:nvSpPr>
          <p:spPr>
            <a:xfrm>
              <a:off x="6164557" y="3618356"/>
              <a:ext cx="29961" cy="59202"/>
            </a:xfrm>
            <a:custGeom>
              <a:rect b="b" l="l" r="r" t="t"/>
              <a:pathLst>
                <a:path extrusionOk="0" h="1233" w="624">
                  <a:moveTo>
                    <a:pt x="204" y="1"/>
                  </a:moveTo>
                  <a:cubicBezTo>
                    <a:pt x="204" y="55"/>
                    <a:pt x="204" y="122"/>
                    <a:pt x="190" y="190"/>
                  </a:cubicBezTo>
                  <a:cubicBezTo>
                    <a:pt x="190" y="244"/>
                    <a:pt x="163" y="271"/>
                    <a:pt x="163" y="312"/>
                  </a:cubicBezTo>
                  <a:cubicBezTo>
                    <a:pt x="150" y="407"/>
                    <a:pt x="123" y="515"/>
                    <a:pt x="69" y="555"/>
                  </a:cubicBezTo>
                  <a:cubicBezTo>
                    <a:pt x="55" y="583"/>
                    <a:pt x="55" y="596"/>
                    <a:pt x="69" y="610"/>
                  </a:cubicBezTo>
                  <a:cubicBezTo>
                    <a:pt x="55" y="664"/>
                    <a:pt x="28" y="718"/>
                    <a:pt x="1" y="745"/>
                  </a:cubicBezTo>
                  <a:cubicBezTo>
                    <a:pt x="1" y="758"/>
                    <a:pt x="1" y="786"/>
                    <a:pt x="14" y="799"/>
                  </a:cubicBezTo>
                  <a:lnTo>
                    <a:pt x="55" y="799"/>
                  </a:lnTo>
                  <a:lnTo>
                    <a:pt x="14" y="894"/>
                  </a:lnTo>
                  <a:cubicBezTo>
                    <a:pt x="14" y="934"/>
                    <a:pt x="14" y="948"/>
                    <a:pt x="96" y="948"/>
                  </a:cubicBezTo>
                  <a:cubicBezTo>
                    <a:pt x="96" y="988"/>
                    <a:pt x="82" y="1002"/>
                    <a:pt x="82" y="1029"/>
                  </a:cubicBezTo>
                  <a:cubicBezTo>
                    <a:pt x="69" y="1056"/>
                    <a:pt x="82" y="1083"/>
                    <a:pt x="123" y="1083"/>
                  </a:cubicBezTo>
                  <a:cubicBezTo>
                    <a:pt x="136" y="1083"/>
                    <a:pt x="150" y="1083"/>
                    <a:pt x="150" y="1070"/>
                  </a:cubicBezTo>
                  <a:lnTo>
                    <a:pt x="150" y="1070"/>
                  </a:lnTo>
                  <a:cubicBezTo>
                    <a:pt x="150" y="1083"/>
                    <a:pt x="136" y="1124"/>
                    <a:pt x="136" y="1137"/>
                  </a:cubicBezTo>
                  <a:cubicBezTo>
                    <a:pt x="123" y="1151"/>
                    <a:pt x="136" y="1164"/>
                    <a:pt x="163" y="1191"/>
                  </a:cubicBezTo>
                  <a:cubicBezTo>
                    <a:pt x="190" y="1191"/>
                    <a:pt x="204" y="1164"/>
                    <a:pt x="204" y="1151"/>
                  </a:cubicBezTo>
                  <a:cubicBezTo>
                    <a:pt x="204" y="1143"/>
                    <a:pt x="204" y="1136"/>
                    <a:pt x="205" y="1129"/>
                  </a:cubicBezTo>
                  <a:lnTo>
                    <a:pt x="205" y="1129"/>
                  </a:lnTo>
                  <a:cubicBezTo>
                    <a:pt x="204" y="1150"/>
                    <a:pt x="204" y="1172"/>
                    <a:pt x="204" y="1191"/>
                  </a:cubicBezTo>
                  <a:cubicBezTo>
                    <a:pt x="190" y="1219"/>
                    <a:pt x="204" y="1232"/>
                    <a:pt x="231" y="1232"/>
                  </a:cubicBezTo>
                  <a:cubicBezTo>
                    <a:pt x="258" y="1232"/>
                    <a:pt x="272" y="1219"/>
                    <a:pt x="272" y="1205"/>
                  </a:cubicBezTo>
                  <a:lnTo>
                    <a:pt x="272" y="1137"/>
                  </a:lnTo>
                  <a:cubicBezTo>
                    <a:pt x="272" y="1151"/>
                    <a:pt x="285" y="1164"/>
                    <a:pt x="299" y="1164"/>
                  </a:cubicBezTo>
                  <a:cubicBezTo>
                    <a:pt x="326" y="1164"/>
                    <a:pt x="339" y="1151"/>
                    <a:pt x="339" y="1137"/>
                  </a:cubicBezTo>
                  <a:lnTo>
                    <a:pt x="339" y="1016"/>
                  </a:lnTo>
                  <a:cubicBezTo>
                    <a:pt x="353" y="1070"/>
                    <a:pt x="353" y="1137"/>
                    <a:pt x="366" y="1178"/>
                  </a:cubicBezTo>
                  <a:cubicBezTo>
                    <a:pt x="366" y="1205"/>
                    <a:pt x="393" y="1219"/>
                    <a:pt x="420" y="1219"/>
                  </a:cubicBezTo>
                  <a:cubicBezTo>
                    <a:pt x="434" y="1219"/>
                    <a:pt x="461" y="1191"/>
                    <a:pt x="461" y="1164"/>
                  </a:cubicBezTo>
                  <a:cubicBezTo>
                    <a:pt x="461" y="1131"/>
                    <a:pt x="461" y="1098"/>
                    <a:pt x="458" y="1065"/>
                  </a:cubicBezTo>
                  <a:lnTo>
                    <a:pt x="458" y="1065"/>
                  </a:lnTo>
                  <a:cubicBezTo>
                    <a:pt x="459" y="1066"/>
                    <a:pt x="460" y="1068"/>
                    <a:pt x="461" y="1070"/>
                  </a:cubicBezTo>
                  <a:cubicBezTo>
                    <a:pt x="461" y="1083"/>
                    <a:pt x="475" y="1097"/>
                    <a:pt x="502" y="1097"/>
                  </a:cubicBezTo>
                  <a:cubicBezTo>
                    <a:pt x="542" y="1097"/>
                    <a:pt x="542" y="1070"/>
                    <a:pt x="542" y="1056"/>
                  </a:cubicBezTo>
                  <a:cubicBezTo>
                    <a:pt x="542" y="1016"/>
                    <a:pt x="542" y="961"/>
                    <a:pt x="529" y="934"/>
                  </a:cubicBezTo>
                  <a:lnTo>
                    <a:pt x="529" y="934"/>
                  </a:lnTo>
                  <a:cubicBezTo>
                    <a:pt x="542" y="948"/>
                    <a:pt x="542" y="948"/>
                    <a:pt x="542" y="961"/>
                  </a:cubicBezTo>
                  <a:cubicBezTo>
                    <a:pt x="542" y="988"/>
                    <a:pt x="556" y="988"/>
                    <a:pt x="596" y="988"/>
                  </a:cubicBezTo>
                  <a:cubicBezTo>
                    <a:pt x="610" y="988"/>
                    <a:pt x="623" y="948"/>
                    <a:pt x="610" y="934"/>
                  </a:cubicBezTo>
                  <a:cubicBezTo>
                    <a:pt x="596" y="880"/>
                    <a:pt x="569" y="826"/>
                    <a:pt x="569" y="799"/>
                  </a:cubicBezTo>
                  <a:lnTo>
                    <a:pt x="596" y="799"/>
                  </a:lnTo>
                  <a:cubicBezTo>
                    <a:pt x="610" y="799"/>
                    <a:pt x="623" y="758"/>
                    <a:pt x="610" y="745"/>
                  </a:cubicBezTo>
                  <a:cubicBezTo>
                    <a:pt x="569" y="691"/>
                    <a:pt x="556" y="650"/>
                    <a:pt x="542" y="583"/>
                  </a:cubicBezTo>
                  <a:cubicBezTo>
                    <a:pt x="556" y="583"/>
                    <a:pt x="569" y="542"/>
                    <a:pt x="556" y="528"/>
                  </a:cubicBezTo>
                  <a:cubicBezTo>
                    <a:pt x="529" y="474"/>
                    <a:pt x="488" y="407"/>
                    <a:pt x="475" y="325"/>
                  </a:cubicBezTo>
                  <a:cubicBezTo>
                    <a:pt x="461" y="217"/>
                    <a:pt x="461" y="136"/>
                    <a:pt x="461" y="41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3"/>
            <p:cNvSpPr/>
            <p:nvPr/>
          </p:nvSpPr>
          <p:spPr>
            <a:xfrm>
              <a:off x="5664289" y="4202459"/>
              <a:ext cx="103376" cy="127384"/>
            </a:xfrm>
            <a:custGeom>
              <a:rect b="b" l="l" r="r" t="t"/>
              <a:pathLst>
                <a:path extrusionOk="0" h="2653" w="2153">
                  <a:moveTo>
                    <a:pt x="163" y="0"/>
                  </a:moveTo>
                  <a:lnTo>
                    <a:pt x="1" y="1272"/>
                  </a:lnTo>
                  <a:lnTo>
                    <a:pt x="1977" y="2652"/>
                  </a:lnTo>
                  <a:lnTo>
                    <a:pt x="2152" y="138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FE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3"/>
            <p:cNvSpPr/>
            <p:nvPr/>
          </p:nvSpPr>
          <p:spPr>
            <a:xfrm>
              <a:off x="5667554" y="4206972"/>
              <a:ext cx="96846" cy="118309"/>
            </a:xfrm>
            <a:custGeom>
              <a:rect b="b" l="l" r="r" t="t"/>
              <a:pathLst>
                <a:path extrusionOk="0" h="2464" w="2017">
                  <a:moveTo>
                    <a:pt x="149" y="1"/>
                  </a:moveTo>
                  <a:lnTo>
                    <a:pt x="1" y="1151"/>
                  </a:lnTo>
                  <a:lnTo>
                    <a:pt x="1854" y="2464"/>
                  </a:lnTo>
                  <a:lnTo>
                    <a:pt x="2017" y="1313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3"/>
            <p:cNvSpPr/>
            <p:nvPr/>
          </p:nvSpPr>
          <p:spPr>
            <a:xfrm>
              <a:off x="5668851" y="4221281"/>
              <a:ext cx="93629" cy="89692"/>
            </a:xfrm>
            <a:custGeom>
              <a:rect b="b" l="l" r="r" t="t"/>
              <a:pathLst>
                <a:path extrusionOk="0" h="1868" w="1950">
                  <a:moveTo>
                    <a:pt x="95" y="1"/>
                  </a:moveTo>
                  <a:lnTo>
                    <a:pt x="1" y="569"/>
                  </a:lnTo>
                  <a:lnTo>
                    <a:pt x="1868" y="1868"/>
                  </a:lnTo>
                  <a:lnTo>
                    <a:pt x="1949" y="130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3"/>
            <p:cNvSpPr/>
            <p:nvPr/>
          </p:nvSpPr>
          <p:spPr>
            <a:xfrm>
              <a:off x="5297214" y="4014048"/>
              <a:ext cx="118309" cy="114372"/>
            </a:xfrm>
            <a:custGeom>
              <a:rect b="b" l="l" r="r" t="t"/>
              <a:pathLst>
                <a:path extrusionOk="0" h="2382" w="2464">
                  <a:moveTo>
                    <a:pt x="1" y="0"/>
                  </a:moveTo>
                  <a:lnTo>
                    <a:pt x="231" y="1489"/>
                  </a:lnTo>
                  <a:lnTo>
                    <a:pt x="2464" y="2382"/>
                  </a:lnTo>
                  <a:lnTo>
                    <a:pt x="2247" y="8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3"/>
            <p:cNvSpPr/>
            <p:nvPr/>
          </p:nvSpPr>
          <p:spPr>
            <a:xfrm>
              <a:off x="5291405" y="4014048"/>
              <a:ext cx="130601" cy="114372"/>
            </a:xfrm>
            <a:custGeom>
              <a:rect b="b" l="l" r="r" t="t"/>
              <a:pathLst>
                <a:path extrusionOk="0" h="2382" w="2720">
                  <a:moveTo>
                    <a:pt x="0" y="0"/>
                  </a:moveTo>
                  <a:lnTo>
                    <a:pt x="217" y="1380"/>
                  </a:lnTo>
                  <a:lnTo>
                    <a:pt x="2720" y="2382"/>
                  </a:lnTo>
                  <a:lnTo>
                    <a:pt x="2503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3"/>
            <p:cNvSpPr/>
            <p:nvPr/>
          </p:nvSpPr>
          <p:spPr>
            <a:xfrm>
              <a:off x="5291405" y="4014048"/>
              <a:ext cx="130601" cy="114372"/>
            </a:xfrm>
            <a:custGeom>
              <a:rect b="b" l="l" r="r" t="t"/>
              <a:pathLst>
                <a:path extrusionOk="0" h="2382" w="2720">
                  <a:moveTo>
                    <a:pt x="0" y="0"/>
                  </a:moveTo>
                  <a:lnTo>
                    <a:pt x="2720" y="2382"/>
                  </a:lnTo>
                  <a:close/>
                  <a:moveTo>
                    <a:pt x="2503" y="1015"/>
                  </a:moveTo>
                  <a:lnTo>
                    <a:pt x="217" y="13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3"/>
            <p:cNvSpPr/>
            <p:nvPr/>
          </p:nvSpPr>
          <p:spPr>
            <a:xfrm>
              <a:off x="5290108" y="4008814"/>
              <a:ext cx="133866" cy="124791"/>
            </a:xfrm>
            <a:custGeom>
              <a:rect b="b" l="l" r="r" t="t"/>
              <a:pathLst>
                <a:path extrusionOk="0" h="2599" w="2788">
                  <a:moveTo>
                    <a:pt x="68" y="1"/>
                  </a:moveTo>
                  <a:lnTo>
                    <a:pt x="0" y="204"/>
                  </a:lnTo>
                  <a:lnTo>
                    <a:pt x="1110" y="1192"/>
                  </a:lnTo>
                  <a:lnTo>
                    <a:pt x="162" y="1340"/>
                  </a:lnTo>
                  <a:lnTo>
                    <a:pt x="311" y="1625"/>
                  </a:lnTo>
                  <a:lnTo>
                    <a:pt x="1421" y="1462"/>
                  </a:lnTo>
                  <a:lnTo>
                    <a:pt x="2720" y="2599"/>
                  </a:lnTo>
                  <a:lnTo>
                    <a:pt x="2787" y="2396"/>
                  </a:lnTo>
                  <a:lnTo>
                    <a:pt x="1664" y="1408"/>
                  </a:lnTo>
                  <a:lnTo>
                    <a:pt x="2598" y="1259"/>
                  </a:lnTo>
                  <a:lnTo>
                    <a:pt x="2449" y="975"/>
                  </a:lnTo>
                  <a:lnTo>
                    <a:pt x="1367" y="115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3"/>
            <p:cNvSpPr/>
            <p:nvPr/>
          </p:nvSpPr>
          <p:spPr>
            <a:xfrm>
              <a:off x="5291405" y="4014048"/>
              <a:ext cx="129977" cy="114372"/>
            </a:xfrm>
            <a:custGeom>
              <a:rect b="b" l="l" r="r" t="t"/>
              <a:pathLst>
                <a:path extrusionOk="0" h="2382" w="2707">
                  <a:moveTo>
                    <a:pt x="217" y="1380"/>
                  </a:moveTo>
                  <a:lnTo>
                    <a:pt x="1353" y="1204"/>
                  </a:lnTo>
                  <a:close/>
                  <a:moveTo>
                    <a:pt x="1353" y="1204"/>
                  </a:moveTo>
                  <a:lnTo>
                    <a:pt x="2706" y="2382"/>
                  </a:lnTo>
                  <a:close/>
                  <a:moveTo>
                    <a:pt x="0" y="0"/>
                  </a:moveTo>
                  <a:lnTo>
                    <a:pt x="1353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3"/>
            <p:cNvSpPr/>
            <p:nvPr/>
          </p:nvSpPr>
          <p:spPr>
            <a:xfrm>
              <a:off x="5290732" y="4010783"/>
              <a:ext cx="132569" cy="120902"/>
            </a:xfrm>
            <a:custGeom>
              <a:rect b="b" l="l" r="r" t="t"/>
              <a:pathLst>
                <a:path extrusionOk="0" h="2518" w="2761">
                  <a:moveTo>
                    <a:pt x="28" y="0"/>
                  </a:moveTo>
                  <a:lnTo>
                    <a:pt x="1" y="136"/>
                  </a:lnTo>
                  <a:lnTo>
                    <a:pt x="1178" y="1178"/>
                  </a:lnTo>
                  <a:lnTo>
                    <a:pt x="177" y="1354"/>
                  </a:lnTo>
                  <a:lnTo>
                    <a:pt x="285" y="1543"/>
                  </a:lnTo>
                  <a:lnTo>
                    <a:pt x="1381" y="1367"/>
                  </a:lnTo>
                  <a:lnTo>
                    <a:pt x="2707" y="2517"/>
                  </a:lnTo>
                  <a:lnTo>
                    <a:pt x="2761" y="2382"/>
                  </a:lnTo>
                  <a:lnTo>
                    <a:pt x="1557" y="1340"/>
                  </a:lnTo>
                  <a:lnTo>
                    <a:pt x="2572" y="1178"/>
                  </a:lnTo>
                  <a:lnTo>
                    <a:pt x="2463" y="975"/>
                  </a:lnTo>
                  <a:lnTo>
                    <a:pt x="1354" y="116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3"/>
            <p:cNvSpPr/>
            <p:nvPr/>
          </p:nvSpPr>
          <p:spPr>
            <a:xfrm>
              <a:off x="5296590" y="4038056"/>
              <a:ext cx="120230" cy="66309"/>
            </a:xfrm>
            <a:custGeom>
              <a:rect b="b" l="l" r="r" t="t"/>
              <a:pathLst>
                <a:path extrusionOk="0" h="1381" w="2504">
                  <a:moveTo>
                    <a:pt x="1151" y="1"/>
                  </a:moveTo>
                  <a:lnTo>
                    <a:pt x="1367" y="1381"/>
                  </a:lnTo>
                  <a:close/>
                  <a:moveTo>
                    <a:pt x="0" y="190"/>
                  </a:moveTo>
                  <a:lnTo>
                    <a:pt x="2504" y="1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3"/>
            <p:cNvSpPr/>
            <p:nvPr/>
          </p:nvSpPr>
          <p:spPr>
            <a:xfrm>
              <a:off x="5294622" y="4034166"/>
              <a:ext cx="123495" cy="74135"/>
            </a:xfrm>
            <a:custGeom>
              <a:rect b="b" l="l" r="r" t="t"/>
              <a:pathLst>
                <a:path extrusionOk="0" h="1544" w="2572">
                  <a:moveTo>
                    <a:pt x="989" y="1"/>
                  </a:moveTo>
                  <a:lnTo>
                    <a:pt x="1056" y="461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82" y="488"/>
                  </a:lnTo>
                  <a:lnTo>
                    <a:pt x="1110" y="921"/>
                  </a:lnTo>
                  <a:lnTo>
                    <a:pt x="1192" y="1367"/>
                  </a:lnTo>
                  <a:lnTo>
                    <a:pt x="1611" y="1543"/>
                  </a:lnTo>
                  <a:lnTo>
                    <a:pt x="1543" y="1083"/>
                  </a:lnTo>
                  <a:lnTo>
                    <a:pt x="2572" y="1503"/>
                  </a:lnTo>
                  <a:lnTo>
                    <a:pt x="2504" y="1056"/>
                  </a:lnTo>
                  <a:lnTo>
                    <a:pt x="1476" y="623"/>
                  </a:lnTo>
                  <a:lnTo>
                    <a:pt x="1394" y="177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3"/>
            <p:cNvSpPr/>
            <p:nvPr/>
          </p:nvSpPr>
          <p:spPr>
            <a:xfrm>
              <a:off x="5296590" y="4038056"/>
              <a:ext cx="120230" cy="66309"/>
            </a:xfrm>
            <a:custGeom>
              <a:rect b="b" l="l" r="r" t="t"/>
              <a:pathLst>
                <a:path extrusionOk="0" h="1381" w="2504">
                  <a:moveTo>
                    <a:pt x="1151" y="1"/>
                  </a:moveTo>
                  <a:lnTo>
                    <a:pt x="1367" y="1381"/>
                  </a:lnTo>
                  <a:close/>
                  <a:moveTo>
                    <a:pt x="0" y="190"/>
                  </a:moveTo>
                  <a:lnTo>
                    <a:pt x="2504" y="1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53"/>
            <p:cNvSpPr/>
            <p:nvPr/>
          </p:nvSpPr>
          <p:spPr>
            <a:xfrm>
              <a:off x="5295294" y="4036135"/>
              <a:ext cx="122822" cy="70198"/>
            </a:xfrm>
            <a:custGeom>
              <a:rect b="b" l="l" r="r" t="t"/>
              <a:pathLst>
                <a:path extrusionOk="0" h="1462" w="2558">
                  <a:moveTo>
                    <a:pt x="1056" y="0"/>
                  </a:moveTo>
                  <a:lnTo>
                    <a:pt x="1137" y="555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54" y="366"/>
                  </a:lnTo>
                  <a:lnTo>
                    <a:pt x="1178" y="826"/>
                  </a:lnTo>
                  <a:lnTo>
                    <a:pt x="1259" y="1367"/>
                  </a:lnTo>
                  <a:lnTo>
                    <a:pt x="1516" y="1462"/>
                  </a:lnTo>
                  <a:lnTo>
                    <a:pt x="1421" y="920"/>
                  </a:lnTo>
                  <a:lnTo>
                    <a:pt x="1421" y="920"/>
                  </a:lnTo>
                  <a:lnTo>
                    <a:pt x="2558" y="1380"/>
                  </a:lnTo>
                  <a:lnTo>
                    <a:pt x="2504" y="1096"/>
                  </a:lnTo>
                  <a:lnTo>
                    <a:pt x="1380" y="650"/>
                  </a:lnTo>
                  <a:lnTo>
                    <a:pt x="1286" y="95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53"/>
            <p:cNvSpPr/>
            <p:nvPr/>
          </p:nvSpPr>
          <p:spPr>
            <a:xfrm>
              <a:off x="5349215" y="4221281"/>
              <a:ext cx="116340" cy="137131"/>
            </a:xfrm>
            <a:custGeom>
              <a:rect b="b" l="l" r="r" t="t"/>
              <a:pathLst>
                <a:path extrusionOk="0" h="2856" w="2423">
                  <a:moveTo>
                    <a:pt x="0" y="1"/>
                  </a:moveTo>
                  <a:lnTo>
                    <a:pt x="0" y="1448"/>
                  </a:lnTo>
                  <a:lnTo>
                    <a:pt x="2422" y="2856"/>
                  </a:lnTo>
                  <a:lnTo>
                    <a:pt x="2422" y="13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53"/>
            <p:cNvSpPr/>
            <p:nvPr/>
          </p:nvSpPr>
          <p:spPr>
            <a:xfrm>
              <a:off x="5351808" y="4225170"/>
              <a:ext cx="109858" cy="128056"/>
            </a:xfrm>
            <a:custGeom>
              <a:rect b="b" l="l" r="r" t="t"/>
              <a:pathLst>
                <a:path extrusionOk="0" h="2667" w="2288">
                  <a:moveTo>
                    <a:pt x="1" y="1"/>
                  </a:moveTo>
                  <a:lnTo>
                    <a:pt x="1" y="677"/>
                  </a:lnTo>
                  <a:lnTo>
                    <a:pt x="1" y="1354"/>
                  </a:lnTo>
                  <a:lnTo>
                    <a:pt x="2287" y="2666"/>
                  </a:lnTo>
                  <a:lnTo>
                    <a:pt x="2287" y="1990"/>
                  </a:lnTo>
                  <a:lnTo>
                    <a:pt x="2287" y="1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53"/>
            <p:cNvSpPr/>
            <p:nvPr/>
          </p:nvSpPr>
          <p:spPr>
            <a:xfrm>
              <a:off x="5351808" y="4241447"/>
              <a:ext cx="109858" cy="84506"/>
            </a:xfrm>
            <a:custGeom>
              <a:rect b="b" l="l" r="r" t="t"/>
              <a:pathLst>
                <a:path extrusionOk="0" h="1760" w="2288">
                  <a:moveTo>
                    <a:pt x="582" y="0"/>
                  </a:moveTo>
                  <a:lnTo>
                    <a:pt x="582" y="568"/>
                  </a:lnTo>
                  <a:lnTo>
                    <a:pt x="1" y="230"/>
                  </a:lnTo>
                  <a:lnTo>
                    <a:pt x="1" y="338"/>
                  </a:lnTo>
                  <a:lnTo>
                    <a:pt x="1" y="420"/>
                  </a:lnTo>
                  <a:lnTo>
                    <a:pt x="582" y="758"/>
                  </a:lnTo>
                  <a:lnTo>
                    <a:pt x="582" y="1353"/>
                  </a:lnTo>
                  <a:lnTo>
                    <a:pt x="772" y="1448"/>
                  </a:lnTo>
                  <a:lnTo>
                    <a:pt x="772" y="880"/>
                  </a:lnTo>
                  <a:lnTo>
                    <a:pt x="2287" y="1759"/>
                  </a:lnTo>
                  <a:lnTo>
                    <a:pt x="2287" y="1651"/>
                  </a:lnTo>
                  <a:lnTo>
                    <a:pt x="2287" y="1570"/>
                  </a:lnTo>
                  <a:lnTo>
                    <a:pt x="772" y="690"/>
                  </a:lnTo>
                  <a:lnTo>
                    <a:pt x="772" y="95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53"/>
            <p:cNvSpPr/>
            <p:nvPr/>
          </p:nvSpPr>
          <p:spPr>
            <a:xfrm>
              <a:off x="5507712" y="4199194"/>
              <a:ext cx="88444" cy="107266"/>
            </a:xfrm>
            <a:custGeom>
              <a:rect b="b" l="l" r="r" t="t"/>
              <a:pathLst>
                <a:path extrusionOk="0" h="2234" w="1842">
                  <a:moveTo>
                    <a:pt x="42" y="1"/>
                  </a:moveTo>
                  <a:lnTo>
                    <a:pt x="1" y="1110"/>
                  </a:lnTo>
                  <a:lnTo>
                    <a:pt x="1787" y="2233"/>
                  </a:lnTo>
                  <a:lnTo>
                    <a:pt x="1841" y="111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53"/>
            <p:cNvSpPr/>
            <p:nvPr/>
          </p:nvSpPr>
          <p:spPr>
            <a:xfrm>
              <a:off x="5509681" y="4203083"/>
              <a:ext cx="29289" cy="65685"/>
            </a:xfrm>
            <a:custGeom>
              <a:rect b="b" l="l" r="r" t="t"/>
              <a:pathLst>
                <a:path extrusionOk="0" h="1368" w="610">
                  <a:moveTo>
                    <a:pt x="55" y="1"/>
                  </a:moveTo>
                  <a:lnTo>
                    <a:pt x="1" y="1016"/>
                  </a:lnTo>
                  <a:lnTo>
                    <a:pt x="582" y="1367"/>
                  </a:lnTo>
                  <a:lnTo>
                    <a:pt x="609" y="35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53"/>
            <p:cNvSpPr/>
            <p:nvPr/>
          </p:nvSpPr>
          <p:spPr>
            <a:xfrm>
              <a:off x="5537626" y="4219984"/>
              <a:ext cx="29289" cy="66309"/>
            </a:xfrm>
            <a:custGeom>
              <a:rect b="b" l="l" r="r" t="t"/>
              <a:pathLst>
                <a:path extrusionOk="0" h="1381" w="610">
                  <a:moveTo>
                    <a:pt x="27" y="1"/>
                  </a:moveTo>
                  <a:lnTo>
                    <a:pt x="0" y="1015"/>
                  </a:lnTo>
                  <a:lnTo>
                    <a:pt x="555" y="1381"/>
                  </a:lnTo>
                  <a:lnTo>
                    <a:pt x="609" y="33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53"/>
            <p:cNvSpPr/>
            <p:nvPr/>
          </p:nvSpPr>
          <p:spPr>
            <a:xfrm>
              <a:off x="5564274" y="4236213"/>
              <a:ext cx="29289" cy="66981"/>
            </a:xfrm>
            <a:custGeom>
              <a:rect b="b" l="l" r="r" t="t"/>
              <a:pathLst>
                <a:path extrusionOk="0" h="1395" w="610">
                  <a:moveTo>
                    <a:pt x="54" y="1"/>
                  </a:moveTo>
                  <a:lnTo>
                    <a:pt x="0" y="1043"/>
                  </a:lnTo>
                  <a:lnTo>
                    <a:pt x="555" y="1394"/>
                  </a:lnTo>
                  <a:lnTo>
                    <a:pt x="609" y="36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153"/>
          <p:cNvSpPr txBox="1"/>
          <p:nvPr/>
        </p:nvSpPr>
        <p:spPr>
          <a:xfrm>
            <a:off x="2917500" y="1125688"/>
            <a:ext cx="330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Study</a:t>
            </a:r>
            <a:r>
              <a:rPr lang="en" sz="5200">
                <a:solidFill>
                  <a:srgbClr val="00B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Buddy</a:t>
            </a:r>
            <a:endParaRPr/>
          </a:p>
        </p:txBody>
      </p:sp>
      <p:sp>
        <p:nvSpPr>
          <p:cNvPr id="1288" name="Google Shape;1288;p153"/>
          <p:cNvSpPr txBox="1"/>
          <p:nvPr>
            <p:ph idx="1" type="subTitle"/>
          </p:nvPr>
        </p:nvSpPr>
        <p:spPr>
          <a:xfrm>
            <a:off x="2917500" y="2110900"/>
            <a:ext cx="3309000" cy="23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Team 5:</a:t>
            </a:r>
            <a:endParaRPr sz="20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Jared Pek (U2220146G)</a:t>
            </a:r>
            <a:endParaRPr b="1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Barry Ng (U2222267H)</a:t>
            </a:r>
            <a:endParaRPr sz="20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Gary Leo (U2222411L)</a:t>
            </a:r>
            <a:endParaRPr sz="20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Abhinav (U2223031L)</a:t>
            </a:r>
            <a:endParaRPr sz="20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Shrutikhaa (U2223972L)</a:t>
            </a:r>
            <a:endParaRPr sz="20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1" name="Google Shape;2401;p162"/>
          <p:cNvGrpSpPr/>
          <p:nvPr/>
        </p:nvGrpSpPr>
        <p:grpSpPr>
          <a:xfrm>
            <a:off x="847331" y="876418"/>
            <a:ext cx="1546820" cy="2813482"/>
            <a:chOff x="847331" y="876418"/>
            <a:chExt cx="1546820" cy="2813482"/>
          </a:xfrm>
        </p:grpSpPr>
        <p:sp>
          <p:nvSpPr>
            <p:cNvPr id="2402" name="Google Shape;2402;p162"/>
            <p:cNvSpPr/>
            <p:nvPr/>
          </p:nvSpPr>
          <p:spPr>
            <a:xfrm>
              <a:off x="899175" y="3318975"/>
              <a:ext cx="1488675" cy="370925"/>
            </a:xfrm>
            <a:custGeom>
              <a:rect b="b" l="l" r="r" t="t"/>
              <a:pathLst>
                <a:path extrusionOk="0" h="14837" w="59547">
                  <a:moveTo>
                    <a:pt x="56752" y="14837"/>
                  </a:moveTo>
                  <a:lnTo>
                    <a:pt x="24600" y="5221"/>
                  </a:lnTo>
                  <a:lnTo>
                    <a:pt x="6808" y="12772"/>
                  </a:lnTo>
                  <a:lnTo>
                    <a:pt x="0" y="9507"/>
                  </a:lnTo>
                  <a:lnTo>
                    <a:pt x="23207" y="0"/>
                  </a:lnTo>
                  <a:lnTo>
                    <a:pt x="59547" y="1032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2403" name="Google Shape;2403;p162"/>
            <p:cNvGrpSpPr/>
            <p:nvPr/>
          </p:nvGrpSpPr>
          <p:grpSpPr>
            <a:xfrm>
              <a:off x="847331" y="876418"/>
              <a:ext cx="1546820" cy="2806850"/>
              <a:chOff x="4625225" y="2139475"/>
              <a:chExt cx="316000" cy="573400"/>
            </a:xfrm>
          </p:grpSpPr>
          <p:sp>
            <p:nvSpPr>
              <p:cNvPr id="2404" name="Google Shape;2404;p162"/>
              <p:cNvSpPr/>
              <p:nvPr/>
            </p:nvSpPr>
            <p:spPr>
              <a:xfrm>
                <a:off x="4693225" y="2331125"/>
                <a:ext cx="6125" cy="72750"/>
              </a:xfrm>
              <a:custGeom>
                <a:rect b="b" l="l" r="r" t="t"/>
                <a:pathLst>
                  <a:path extrusionOk="0" h="2910" w="245">
                    <a:moveTo>
                      <a:pt x="1" y="0"/>
                    </a:moveTo>
                    <a:lnTo>
                      <a:pt x="14" y="2774"/>
                    </a:lnTo>
                    <a:lnTo>
                      <a:pt x="244" y="2909"/>
                    </a:lnTo>
                    <a:lnTo>
                      <a:pt x="244" y="1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025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162"/>
              <p:cNvSpPr/>
              <p:nvPr/>
            </p:nvSpPr>
            <p:spPr>
              <a:xfrm>
                <a:off x="4693225" y="2240450"/>
                <a:ext cx="162750" cy="94075"/>
              </a:xfrm>
              <a:custGeom>
                <a:rect b="b" l="l" r="r" t="t"/>
                <a:pathLst>
                  <a:path extrusionOk="0" h="3763" w="6510">
                    <a:moveTo>
                      <a:pt x="6293" y="1"/>
                    </a:moveTo>
                    <a:lnTo>
                      <a:pt x="1" y="3627"/>
                    </a:lnTo>
                    <a:lnTo>
                      <a:pt x="244" y="3762"/>
                    </a:lnTo>
                    <a:lnTo>
                      <a:pt x="6509" y="136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rgbClr val="4B37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162"/>
              <p:cNvSpPr/>
              <p:nvPr/>
            </p:nvSpPr>
            <p:spPr>
              <a:xfrm>
                <a:off x="4699325" y="2243850"/>
                <a:ext cx="156650" cy="160025"/>
              </a:xfrm>
              <a:custGeom>
                <a:rect b="b" l="l" r="r" t="t"/>
                <a:pathLst>
                  <a:path extrusionOk="0" h="6401" w="6266">
                    <a:moveTo>
                      <a:pt x="6265" y="0"/>
                    </a:moveTo>
                    <a:lnTo>
                      <a:pt x="0" y="3626"/>
                    </a:lnTo>
                    <a:lnTo>
                      <a:pt x="0" y="6400"/>
                    </a:lnTo>
                    <a:lnTo>
                      <a:pt x="6265" y="2774"/>
                    </a:lnTo>
                    <a:lnTo>
                      <a:pt x="6265" y="0"/>
                    </a:lnTo>
                    <a:close/>
                  </a:path>
                </a:pathLst>
              </a:custGeom>
              <a:solidFill>
                <a:srgbClr val="6B31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162"/>
              <p:cNvSpPr/>
              <p:nvPr/>
            </p:nvSpPr>
            <p:spPr>
              <a:xfrm>
                <a:off x="4625225" y="2370350"/>
                <a:ext cx="5775" cy="72750"/>
              </a:xfrm>
              <a:custGeom>
                <a:rect b="b" l="l" r="r" t="t"/>
                <a:pathLst>
                  <a:path extrusionOk="0" h="2910" w="231">
                    <a:moveTo>
                      <a:pt x="1" y="1"/>
                    </a:moveTo>
                    <a:lnTo>
                      <a:pt x="15" y="2775"/>
                    </a:lnTo>
                    <a:lnTo>
                      <a:pt x="231" y="2910"/>
                    </a:lnTo>
                    <a:lnTo>
                      <a:pt x="231" y="1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025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162"/>
              <p:cNvSpPr/>
              <p:nvPr/>
            </p:nvSpPr>
            <p:spPr>
              <a:xfrm>
                <a:off x="4625225" y="2331125"/>
                <a:ext cx="74125" cy="42650"/>
              </a:xfrm>
              <a:custGeom>
                <a:rect b="b" l="l" r="r" t="t"/>
                <a:pathLst>
                  <a:path extrusionOk="0" h="1706" w="2965">
                    <a:moveTo>
                      <a:pt x="2721" y="0"/>
                    </a:moveTo>
                    <a:lnTo>
                      <a:pt x="1" y="1570"/>
                    </a:lnTo>
                    <a:lnTo>
                      <a:pt x="231" y="1705"/>
                    </a:lnTo>
                    <a:lnTo>
                      <a:pt x="2964" y="135"/>
                    </a:lnTo>
                    <a:lnTo>
                      <a:pt x="2721" y="0"/>
                    </a:lnTo>
                    <a:close/>
                  </a:path>
                </a:pathLst>
              </a:custGeom>
              <a:solidFill>
                <a:srgbClr val="D4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162"/>
              <p:cNvSpPr/>
              <p:nvPr/>
            </p:nvSpPr>
            <p:spPr>
              <a:xfrm>
                <a:off x="4631000" y="2334500"/>
                <a:ext cx="68350" cy="108600"/>
              </a:xfrm>
              <a:custGeom>
                <a:rect b="b" l="l" r="r" t="t"/>
                <a:pathLst>
                  <a:path extrusionOk="0" h="4344" w="2734">
                    <a:moveTo>
                      <a:pt x="2733" y="0"/>
                    </a:moveTo>
                    <a:lnTo>
                      <a:pt x="0" y="1570"/>
                    </a:lnTo>
                    <a:lnTo>
                      <a:pt x="0" y="4344"/>
                    </a:lnTo>
                    <a:lnTo>
                      <a:pt x="2733" y="2774"/>
                    </a:lnTo>
                    <a:lnTo>
                      <a:pt x="2733" y="0"/>
                    </a:ln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162"/>
              <p:cNvSpPr/>
              <p:nvPr/>
            </p:nvSpPr>
            <p:spPr>
              <a:xfrm>
                <a:off x="4637750" y="2379150"/>
                <a:ext cx="23025" cy="63625"/>
              </a:xfrm>
              <a:custGeom>
                <a:rect b="b" l="l" r="r" t="t"/>
                <a:pathLst>
                  <a:path extrusionOk="0" h="2545" w="921">
                    <a:moveTo>
                      <a:pt x="1" y="1"/>
                    </a:moveTo>
                    <a:lnTo>
                      <a:pt x="1" y="2017"/>
                    </a:lnTo>
                    <a:lnTo>
                      <a:pt x="921" y="2544"/>
                    </a:lnTo>
                    <a:lnTo>
                      <a:pt x="907" y="5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025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162"/>
              <p:cNvSpPr/>
              <p:nvPr/>
            </p:nvSpPr>
            <p:spPr>
              <a:xfrm>
                <a:off x="4637750" y="2255675"/>
                <a:ext cx="236150" cy="136700"/>
              </a:xfrm>
              <a:custGeom>
                <a:rect b="b" l="l" r="r" t="t"/>
                <a:pathLst>
                  <a:path extrusionOk="0" h="5468" w="9446">
                    <a:moveTo>
                      <a:pt x="8552" y="1"/>
                    </a:moveTo>
                    <a:lnTo>
                      <a:pt x="1" y="4940"/>
                    </a:lnTo>
                    <a:lnTo>
                      <a:pt x="907" y="5467"/>
                    </a:lnTo>
                    <a:lnTo>
                      <a:pt x="9445" y="528"/>
                    </a:lnTo>
                    <a:lnTo>
                      <a:pt x="8552" y="1"/>
                    </a:lnTo>
                    <a:close/>
                  </a:path>
                </a:pathLst>
              </a:custGeom>
              <a:solidFill>
                <a:srgbClr val="4B37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162"/>
              <p:cNvSpPr/>
              <p:nvPr/>
            </p:nvSpPr>
            <p:spPr>
              <a:xfrm>
                <a:off x="4660425" y="2268875"/>
                <a:ext cx="213800" cy="173900"/>
              </a:xfrm>
              <a:custGeom>
                <a:rect b="b" l="l" r="r" t="t"/>
                <a:pathLst>
                  <a:path extrusionOk="0" h="6956" w="8552">
                    <a:moveTo>
                      <a:pt x="8538" y="0"/>
                    </a:moveTo>
                    <a:lnTo>
                      <a:pt x="0" y="4939"/>
                    </a:lnTo>
                    <a:lnTo>
                      <a:pt x="14" y="6955"/>
                    </a:lnTo>
                    <a:lnTo>
                      <a:pt x="8552" y="2030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162"/>
              <p:cNvSpPr/>
              <p:nvPr/>
            </p:nvSpPr>
            <p:spPr>
              <a:xfrm>
                <a:off x="4673950" y="2314875"/>
                <a:ext cx="10850" cy="50850"/>
              </a:xfrm>
              <a:custGeom>
                <a:rect b="b" l="l" r="r" t="t"/>
                <a:pathLst>
                  <a:path extrusionOk="0" h="2034" w="434">
                    <a:moveTo>
                      <a:pt x="0" y="1"/>
                    </a:moveTo>
                    <a:lnTo>
                      <a:pt x="0" y="1909"/>
                    </a:lnTo>
                    <a:cubicBezTo>
                      <a:pt x="0" y="1949"/>
                      <a:pt x="14" y="1976"/>
                      <a:pt x="68" y="2003"/>
                    </a:cubicBezTo>
                    <a:cubicBezTo>
                      <a:pt x="109" y="2024"/>
                      <a:pt x="163" y="2034"/>
                      <a:pt x="217" y="2034"/>
                    </a:cubicBezTo>
                    <a:cubicBezTo>
                      <a:pt x="271" y="2034"/>
                      <a:pt x="325" y="2024"/>
                      <a:pt x="366" y="2003"/>
                    </a:cubicBezTo>
                    <a:cubicBezTo>
                      <a:pt x="420" y="1976"/>
                      <a:pt x="433" y="1949"/>
                      <a:pt x="433" y="1909"/>
                    </a:cubicBezTo>
                    <a:lnTo>
                      <a:pt x="433" y="1"/>
                    </a:lnTo>
                    <a:cubicBezTo>
                      <a:pt x="433" y="14"/>
                      <a:pt x="420" y="55"/>
                      <a:pt x="366" y="82"/>
                    </a:cubicBezTo>
                    <a:cubicBezTo>
                      <a:pt x="325" y="109"/>
                      <a:pt x="271" y="122"/>
                      <a:pt x="217" y="122"/>
                    </a:cubicBezTo>
                    <a:cubicBezTo>
                      <a:pt x="163" y="122"/>
                      <a:pt x="109" y="109"/>
                      <a:pt x="68" y="82"/>
                    </a:cubicBezTo>
                    <a:cubicBezTo>
                      <a:pt x="14" y="68"/>
                      <a:pt x="0" y="4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162"/>
              <p:cNvSpPr/>
              <p:nvPr/>
            </p:nvSpPr>
            <p:spPr>
              <a:xfrm>
                <a:off x="4673275" y="2311500"/>
                <a:ext cx="11850" cy="6450"/>
              </a:xfrm>
              <a:custGeom>
                <a:rect b="b" l="l" r="r" t="t"/>
                <a:pathLst>
                  <a:path extrusionOk="0" h="258" w="474">
                    <a:moveTo>
                      <a:pt x="244" y="0"/>
                    </a:moveTo>
                    <a:cubicBezTo>
                      <a:pt x="190" y="0"/>
                      <a:pt x="136" y="14"/>
                      <a:pt x="95" y="41"/>
                    </a:cubicBezTo>
                    <a:cubicBezTo>
                      <a:pt x="0" y="82"/>
                      <a:pt x="0" y="176"/>
                      <a:pt x="95" y="217"/>
                    </a:cubicBezTo>
                    <a:cubicBezTo>
                      <a:pt x="136" y="244"/>
                      <a:pt x="190" y="257"/>
                      <a:pt x="244" y="257"/>
                    </a:cubicBezTo>
                    <a:cubicBezTo>
                      <a:pt x="298" y="257"/>
                      <a:pt x="352" y="244"/>
                      <a:pt x="393" y="217"/>
                    </a:cubicBezTo>
                    <a:cubicBezTo>
                      <a:pt x="474" y="176"/>
                      <a:pt x="474" y="82"/>
                      <a:pt x="393" y="41"/>
                    </a:cubicBezTo>
                    <a:cubicBezTo>
                      <a:pt x="352" y="14"/>
                      <a:pt x="298" y="0"/>
                      <a:pt x="244" y="0"/>
                    </a:cubicBez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162"/>
              <p:cNvSpPr/>
              <p:nvPr/>
            </p:nvSpPr>
            <p:spPr>
              <a:xfrm>
                <a:off x="4820425" y="2229625"/>
                <a:ext cx="11175" cy="50775"/>
              </a:xfrm>
              <a:custGeom>
                <a:rect b="b" l="l" r="r" t="t"/>
                <a:pathLst>
                  <a:path extrusionOk="0" h="2031" w="447">
                    <a:moveTo>
                      <a:pt x="0" y="1"/>
                    </a:moveTo>
                    <a:lnTo>
                      <a:pt x="0" y="1909"/>
                    </a:lnTo>
                    <a:cubicBezTo>
                      <a:pt x="0" y="1936"/>
                      <a:pt x="27" y="1976"/>
                      <a:pt x="68" y="1990"/>
                    </a:cubicBezTo>
                    <a:cubicBezTo>
                      <a:pt x="115" y="2017"/>
                      <a:pt x="173" y="2030"/>
                      <a:pt x="229" y="2030"/>
                    </a:cubicBezTo>
                    <a:cubicBezTo>
                      <a:pt x="285" y="2030"/>
                      <a:pt x="339" y="2017"/>
                      <a:pt x="379" y="1990"/>
                    </a:cubicBezTo>
                    <a:cubicBezTo>
                      <a:pt x="433" y="1976"/>
                      <a:pt x="447" y="1936"/>
                      <a:pt x="447" y="1909"/>
                    </a:cubicBezTo>
                    <a:lnTo>
                      <a:pt x="447" y="1"/>
                    </a:lnTo>
                    <a:cubicBezTo>
                      <a:pt x="447" y="28"/>
                      <a:pt x="406" y="68"/>
                      <a:pt x="379" y="82"/>
                    </a:cubicBezTo>
                    <a:cubicBezTo>
                      <a:pt x="339" y="109"/>
                      <a:pt x="285" y="123"/>
                      <a:pt x="229" y="123"/>
                    </a:cubicBezTo>
                    <a:cubicBezTo>
                      <a:pt x="173" y="123"/>
                      <a:pt x="115" y="109"/>
                      <a:pt x="68" y="82"/>
                    </a:cubicBezTo>
                    <a:cubicBezTo>
                      <a:pt x="27" y="68"/>
                      <a:pt x="0" y="2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162"/>
              <p:cNvSpPr/>
              <p:nvPr/>
            </p:nvSpPr>
            <p:spPr>
              <a:xfrm>
                <a:off x="4820075" y="2226500"/>
                <a:ext cx="11875" cy="6550"/>
              </a:xfrm>
              <a:custGeom>
                <a:rect b="b" l="l" r="r" t="t"/>
                <a:pathLst>
                  <a:path extrusionOk="0" h="262" w="475">
                    <a:moveTo>
                      <a:pt x="243" y="1"/>
                    </a:moveTo>
                    <a:cubicBezTo>
                      <a:pt x="187" y="1"/>
                      <a:pt x="129" y="11"/>
                      <a:pt x="82" y="31"/>
                    </a:cubicBezTo>
                    <a:cubicBezTo>
                      <a:pt x="1" y="85"/>
                      <a:pt x="1" y="166"/>
                      <a:pt x="82" y="221"/>
                    </a:cubicBezTo>
                    <a:cubicBezTo>
                      <a:pt x="129" y="248"/>
                      <a:pt x="187" y="261"/>
                      <a:pt x="243" y="261"/>
                    </a:cubicBezTo>
                    <a:cubicBezTo>
                      <a:pt x="299" y="261"/>
                      <a:pt x="353" y="248"/>
                      <a:pt x="393" y="221"/>
                    </a:cubicBezTo>
                    <a:cubicBezTo>
                      <a:pt x="474" y="153"/>
                      <a:pt x="474" y="85"/>
                      <a:pt x="393" y="31"/>
                    </a:cubicBezTo>
                    <a:cubicBezTo>
                      <a:pt x="353" y="11"/>
                      <a:pt x="299" y="1"/>
                      <a:pt x="243" y="1"/>
                    </a:cubicBez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162"/>
              <p:cNvSpPr/>
              <p:nvPr/>
            </p:nvSpPr>
            <p:spPr>
              <a:xfrm>
                <a:off x="4715550" y="2343975"/>
                <a:ext cx="6125" cy="72750"/>
              </a:xfrm>
              <a:custGeom>
                <a:rect b="b" l="l" r="r" t="t"/>
                <a:pathLst>
                  <a:path extrusionOk="0" h="2910" w="245">
                    <a:moveTo>
                      <a:pt x="1" y="0"/>
                    </a:moveTo>
                    <a:lnTo>
                      <a:pt x="1" y="2774"/>
                    </a:lnTo>
                    <a:lnTo>
                      <a:pt x="244" y="2909"/>
                    </a:lnTo>
                    <a:lnTo>
                      <a:pt x="231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025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162"/>
              <p:cNvSpPr/>
              <p:nvPr/>
            </p:nvSpPr>
            <p:spPr>
              <a:xfrm>
                <a:off x="4715550" y="2253300"/>
                <a:ext cx="162400" cy="94075"/>
              </a:xfrm>
              <a:custGeom>
                <a:rect b="b" l="l" r="r" t="t"/>
                <a:pathLst>
                  <a:path extrusionOk="0" h="3763" w="6496">
                    <a:moveTo>
                      <a:pt x="6279" y="1"/>
                    </a:moveTo>
                    <a:lnTo>
                      <a:pt x="1" y="3627"/>
                    </a:lnTo>
                    <a:lnTo>
                      <a:pt x="231" y="3763"/>
                    </a:lnTo>
                    <a:lnTo>
                      <a:pt x="6496" y="136"/>
                    </a:lnTo>
                    <a:lnTo>
                      <a:pt x="6279" y="1"/>
                    </a:lnTo>
                    <a:close/>
                  </a:path>
                </a:pathLst>
              </a:custGeom>
              <a:solidFill>
                <a:srgbClr val="4B37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162"/>
              <p:cNvSpPr/>
              <p:nvPr/>
            </p:nvSpPr>
            <p:spPr>
              <a:xfrm>
                <a:off x="4721300" y="2256700"/>
                <a:ext cx="157325" cy="160025"/>
              </a:xfrm>
              <a:custGeom>
                <a:rect b="b" l="l" r="r" t="t"/>
                <a:pathLst>
                  <a:path extrusionOk="0" h="6401" w="6293">
                    <a:moveTo>
                      <a:pt x="6266" y="0"/>
                    </a:moveTo>
                    <a:lnTo>
                      <a:pt x="1" y="3627"/>
                    </a:lnTo>
                    <a:lnTo>
                      <a:pt x="14" y="6400"/>
                    </a:lnTo>
                    <a:lnTo>
                      <a:pt x="6293" y="2774"/>
                    </a:lnTo>
                    <a:lnTo>
                      <a:pt x="6266" y="0"/>
                    </a:lnTo>
                    <a:close/>
                  </a:path>
                </a:pathLst>
              </a:custGeom>
              <a:solidFill>
                <a:srgbClr val="6B31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162"/>
              <p:cNvSpPr/>
              <p:nvPr/>
            </p:nvSpPr>
            <p:spPr>
              <a:xfrm>
                <a:off x="4647575" y="2383550"/>
                <a:ext cx="6100" cy="72075"/>
              </a:xfrm>
              <a:custGeom>
                <a:rect b="b" l="l" r="r" t="t"/>
                <a:pathLst>
                  <a:path extrusionOk="0" h="2883" w="244">
                    <a:moveTo>
                      <a:pt x="0" y="0"/>
                    </a:moveTo>
                    <a:lnTo>
                      <a:pt x="0" y="2774"/>
                    </a:lnTo>
                    <a:lnTo>
                      <a:pt x="244" y="2883"/>
                    </a:lnTo>
                    <a:lnTo>
                      <a:pt x="217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25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162"/>
              <p:cNvSpPr/>
              <p:nvPr/>
            </p:nvSpPr>
            <p:spPr>
              <a:xfrm>
                <a:off x="4647575" y="2343975"/>
                <a:ext cx="73750" cy="42300"/>
              </a:xfrm>
              <a:custGeom>
                <a:rect b="b" l="l" r="r" t="t"/>
                <a:pathLst>
                  <a:path extrusionOk="0" h="1692" w="2950">
                    <a:moveTo>
                      <a:pt x="2720" y="0"/>
                    </a:moveTo>
                    <a:lnTo>
                      <a:pt x="0" y="1583"/>
                    </a:lnTo>
                    <a:lnTo>
                      <a:pt x="217" y="1692"/>
                    </a:lnTo>
                    <a:lnTo>
                      <a:pt x="2950" y="136"/>
                    </a:lnTo>
                    <a:lnTo>
                      <a:pt x="2720" y="0"/>
                    </a:lnTo>
                    <a:close/>
                  </a:path>
                </a:pathLst>
              </a:custGeom>
              <a:solidFill>
                <a:srgbClr val="D4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162"/>
              <p:cNvSpPr/>
              <p:nvPr/>
            </p:nvSpPr>
            <p:spPr>
              <a:xfrm>
                <a:off x="4652975" y="2347350"/>
                <a:ext cx="68700" cy="108275"/>
              </a:xfrm>
              <a:custGeom>
                <a:rect b="b" l="l" r="r" t="t"/>
                <a:pathLst>
                  <a:path extrusionOk="0" h="4331" w="2748">
                    <a:moveTo>
                      <a:pt x="2734" y="1"/>
                    </a:moveTo>
                    <a:lnTo>
                      <a:pt x="1" y="1557"/>
                    </a:lnTo>
                    <a:lnTo>
                      <a:pt x="28" y="4331"/>
                    </a:lnTo>
                    <a:lnTo>
                      <a:pt x="2747" y="2774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162"/>
              <p:cNvSpPr/>
              <p:nvPr/>
            </p:nvSpPr>
            <p:spPr>
              <a:xfrm>
                <a:off x="4659400" y="2369675"/>
                <a:ext cx="55850" cy="64200"/>
              </a:xfrm>
              <a:custGeom>
                <a:rect b="b" l="l" r="r" t="t"/>
                <a:pathLst>
                  <a:path extrusionOk="0" h="2568" w="2234">
                    <a:moveTo>
                      <a:pt x="1677" y="0"/>
                    </a:moveTo>
                    <a:cubicBezTo>
                      <a:pt x="1515" y="0"/>
                      <a:pt x="1326" y="53"/>
                      <a:pt x="1124" y="163"/>
                    </a:cubicBezTo>
                    <a:cubicBezTo>
                      <a:pt x="515" y="515"/>
                      <a:pt x="1" y="1313"/>
                      <a:pt x="1" y="1922"/>
                    </a:cubicBezTo>
                    <a:cubicBezTo>
                      <a:pt x="1" y="2339"/>
                      <a:pt x="231" y="2568"/>
                      <a:pt x="566" y="2568"/>
                    </a:cubicBezTo>
                    <a:cubicBezTo>
                      <a:pt x="732" y="2568"/>
                      <a:pt x="923" y="2512"/>
                      <a:pt x="1124" y="2396"/>
                    </a:cubicBezTo>
                    <a:cubicBezTo>
                      <a:pt x="1733" y="2044"/>
                      <a:pt x="2233" y="1246"/>
                      <a:pt x="2233" y="637"/>
                    </a:cubicBezTo>
                    <a:cubicBezTo>
                      <a:pt x="2233" y="226"/>
                      <a:pt x="2012" y="0"/>
                      <a:pt x="1677" y="0"/>
                    </a:cubicBezTo>
                    <a:close/>
                  </a:path>
                </a:pathLst>
              </a:custGeom>
              <a:solidFill>
                <a:srgbClr val="6B31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162"/>
              <p:cNvSpPr/>
              <p:nvPr/>
            </p:nvSpPr>
            <p:spPr>
              <a:xfrm>
                <a:off x="4677325" y="2385575"/>
                <a:ext cx="19650" cy="34200"/>
              </a:xfrm>
              <a:custGeom>
                <a:rect b="b" l="l" r="r" t="t"/>
                <a:pathLst>
                  <a:path extrusionOk="0" h="1368" w="786">
                    <a:moveTo>
                      <a:pt x="393" y="1"/>
                    </a:moveTo>
                    <a:cubicBezTo>
                      <a:pt x="393" y="1"/>
                      <a:pt x="380" y="1"/>
                      <a:pt x="366" y="14"/>
                    </a:cubicBezTo>
                    <a:lnTo>
                      <a:pt x="1" y="934"/>
                    </a:lnTo>
                    <a:lnTo>
                      <a:pt x="285" y="772"/>
                    </a:lnTo>
                    <a:lnTo>
                      <a:pt x="285" y="1354"/>
                    </a:lnTo>
                    <a:cubicBezTo>
                      <a:pt x="285" y="1367"/>
                      <a:pt x="298" y="1367"/>
                      <a:pt x="298" y="1367"/>
                    </a:cubicBezTo>
                    <a:lnTo>
                      <a:pt x="461" y="1273"/>
                    </a:lnTo>
                    <a:cubicBezTo>
                      <a:pt x="488" y="1273"/>
                      <a:pt x="488" y="1232"/>
                      <a:pt x="488" y="1232"/>
                    </a:cubicBezTo>
                    <a:lnTo>
                      <a:pt x="488" y="664"/>
                    </a:lnTo>
                    <a:lnTo>
                      <a:pt x="772" y="488"/>
                    </a:lnTo>
                    <a:cubicBezTo>
                      <a:pt x="786" y="488"/>
                      <a:pt x="786" y="461"/>
                      <a:pt x="786" y="461"/>
                    </a:cubicBez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162"/>
              <p:cNvSpPr/>
              <p:nvPr/>
            </p:nvSpPr>
            <p:spPr>
              <a:xfrm>
                <a:off x="4908025" y="2148450"/>
                <a:ext cx="31500" cy="564425"/>
              </a:xfrm>
              <a:custGeom>
                <a:rect b="b" l="l" r="r" t="t"/>
                <a:pathLst>
                  <a:path extrusionOk="0" h="22577" w="1260">
                    <a:moveTo>
                      <a:pt x="1" y="0"/>
                    </a:moveTo>
                    <a:lnTo>
                      <a:pt x="1" y="22218"/>
                    </a:lnTo>
                    <a:cubicBezTo>
                      <a:pt x="1" y="22300"/>
                      <a:pt x="69" y="22408"/>
                      <a:pt x="190" y="22475"/>
                    </a:cubicBezTo>
                    <a:cubicBezTo>
                      <a:pt x="305" y="22543"/>
                      <a:pt x="461" y="22577"/>
                      <a:pt x="620" y="22577"/>
                    </a:cubicBezTo>
                    <a:cubicBezTo>
                      <a:pt x="779" y="22577"/>
                      <a:pt x="941" y="22543"/>
                      <a:pt x="1070" y="22475"/>
                    </a:cubicBezTo>
                    <a:cubicBezTo>
                      <a:pt x="1192" y="22408"/>
                      <a:pt x="1259" y="22327"/>
                      <a:pt x="1259" y="22218"/>
                    </a:cubicBezTo>
                    <a:lnTo>
                      <a:pt x="1259" y="0"/>
                    </a:lnTo>
                    <a:cubicBezTo>
                      <a:pt x="1259" y="95"/>
                      <a:pt x="1192" y="176"/>
                      <a:pt x="1070" y="244"/>
                    </a:cubicBezTo>
                    <a:cubicBezTo>
                      <a:pt x="948" y="312"/>
                      <a:pt x="793" y="345"/>
                      <a:pt x="635" y="345"/>
                    </a:cubicBezTo>
                    <a:cubicBezTo>
                      <a:pt x="478" y="345"/>
                      <a:pt x="319" y="312"/>
                      <a:pt x="190" y="244"/>
                    </a:cubicBezTo>
                    <a:cubicBezTo>
                      <a:pt x="69" y="176"/>
                      <a:pt x="1" y="82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162"/>
              <p:cNvSpPr/>
              <p:nvPr/>
            </p:nvSpPr>
            <p:spPr>
              <a:xfrm>
                <a:off x="4906675" y="2139475"/>
                <a:ext cx="34550" cy="17625"/>
              </a:xfrm>
              <a:custGeom>
                <a:rect b="b" l="l" r="r" t="t"/>
                <a:pathLst>
                  <a:path extrusionOk="0" h="705" w="1382">
                    <a:moveTo>
                      <a:pt x="689" y="1"/>
                    </a:moveTo>
                    <a:cubicBezTo>
                      <a:pt x="532" y="1"/>
                      <a:pt x="373" y="35"/>
                      <a:pt x="244" y="102"/>
                    </a:cubicBezTo>
                    <a:cubicBezTo>
                      <a:pt x="1" y="238"/>
                      <a:pt x="1" y="468"/>
                      <a:pt x="244" y="603"/>
                    </a:cubicBezTo>
                    <a:cubicBezTo>
                      <a:pt x="359" y="671"/>
                      <a:pt x="515" y="704"/>
                      <a:pt x="674" y="704"/>
                    </a:cubicBezTo>
                    <a:cubicBezTo>
                      <a:pt x="833" y="704"/>
                      <a:pt x="995" y="671"/>
                      <a:pt x="1124" y="603"/>
                    </a:cubicBezTo>
                    <a:cubicBezTo>
                      <a:pt x="1381" y="468"/>
                      <a:pt x="1354" y="238"/>
                      <a:pt x="1124" y="102"/>
                    </a:cubicBezTo>
                    <a:cubicBezTo>
                      <a:pt x="1002" y="35"/>
                      <a:pt x="847" y="1"/>
                      <a:pt x="689" y="1"/>
                    </a:cubicBez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162"/>
              <p:cNvSpPr/>
              <p:nvPr/>
            </p:nvSpPr>
            <p:spPr>
              <a:xfrm>
                <a:off x="4640125" y="2327700"/>
                <a:ext cx="10850" cy="14650"/>
              </a:xfrm>
              <a:custGeom>
                <a:rect b="b" l="l" r="r" t="t"/>
                <a:pathLst>
                  <a:path extrusionOk="0" h="586" w="434">
                    <a:moveTo>
                      <a:pt x="120" y="0"/>
                    </a:moveTo>
                    <a:cubicBezTo>
                      <a:pt x="49" y="0"/>
                      <a:pt x="0" y="58"/>
                      <a:pt x="0" y="164"/>
                    </a:cubicBezTo>
                    <a:cubicBezTo>
                      <a:pt x="0" y="299"/>
                      <a:pt x="95" y="489"/>
                      <a:pt x="217" y="557"/>
                    </a:cubicBezTo>
                    <a:cubicBezTo>
                      <a:pt x="252" y="576"/>
                      <a:pt x="285" y="585"/>
                      <a:pt x="313" y="585"/>
                    </a:cubicBezTo>
                    <a:cubicBezTo>
                      <a:pt x="385" y="585"/>
                      <a:pt x="433" y="527"/>
                      <a:pt x="433" y="421"/>
                    </a:cubicBezTo>
                    <a:cubicBezTo>
                      <a:pt x="433" y="272"/>
                      <a:pt x="339" y="97"/>
                      <a:pt x="217" y="29"/>
                    </a:cubicBezTo>
                    <a:cubicBezTo>
                      <a:pt x="182" y="9"/>
                      <a:pt x="149" y="0"/>
                      <a:pt x="120" y="0"/>
                    </a:cubicBez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162"/>
              <p:cNvSpPr/>
              <p:nvPr/>
            </p:nvSpPr>
            <p:spPr>
              <a:xfrm>
                <a:off x="4641125" y="2172575"/>
                <a:ext cx="279125" cy="169400"/>
              </a:xfrm>
              <a:custGeom>
                <a:rect b="b" l="l" r="r" t="t"/>
                <a:pathLst>
                  <a:path extrusionOk="0" h="6776" w="11165">
                    <a:moveTo>
                      <a:pt x="25" y="6207"/>
                    </a:moveTo>
                    <a:cubicBezTo>
                      <a:pt x="17" y="6210"/>
                      <a:pt x="9" y="6214"/>
                      <a:pt x="1" y="6220"/>
                    </a:cubicBezTo>
                    <a:lnTo>
                      <a:pt x="25" y="6207"/>
                    </a:lnTo>
                    <a:close/>
                    <a:moveTo>
                      <a:pt x="10837" y="1"/>
                    </a:moveTo>
                    <a:cubicBezTo>
                      <a:pt x="10815" y="1"/>
                      <a:pt x="10796" y="4"/>
                      <a:pt x="10785" y="10"/>
                    </a:cubicBezTo>
                    <a:lnTo>
                      <a:pt x="25" y="6207"/>
                    </a:lnTo>
                    <a:lnTo>
                      <a:pt x="25" y="6207"/>
                    </a:lnTo>
                    <a:cubicBezTo>
                      <a:pt x="37" y="6202"/>
                      <a:pt x="49" y="6200"/>
                      <a:pt x="61" y="6200"/>
                    </a:cubicBezTo>
                    <a:cubicBezTo>
                      <a:pt x="97" y="6200"/>
                      <a:pt x="134" y="6217"/>
                      <a:pt x="177" y="6234"/>
                    </a:cubicBezTo>
                    <a:cubicBezTo>
                      <a:pt x="299" y="6302"/>
                      <a:pt x="393" y="6477"/>
                      <a:pt x="393" y="6626"/>
                    </a:cubicBezTo>
                    <a:cubicBezTo>
                      <a:pt x="393" y="6702"/>
                      <a:pt x="358" y="6755"/>
                      <a:pt x="331" y="6772"/>
                    </a:cubicBezTo>
                    <a:lnTo>
                      <a:pt x="331" y="6772"/>
                    </a:lnTo>
                    <a:lnTo>
                      <a:pt x="11096" y="564"/>
                    </a:lnTo>
                    <a:cubicBezTo>
                      <a:pt x="11151" y="537"/>
                      <a:pt x="11164" y="483"/>
                      <a:pt x="11164" y="415"/>
                    </a:cubicBezTo>
                    <a:cubicBezTo>
                      <a:pt x="11164" y="280"/>
                      <a:pt x="11069" y="91"/>
                      <a:pt x="10948" y="23"/>
                    </a:cubicBezTo>
                    <a:cubicBezTo>
                      <a:pt x="10908" y="7"/>
                      <a:pt x="10868" y="1"/>
                      <a:pt x="10837" y="1"/>
                    </a:cubicBezTo>
                    <a:close/>
                    <a:moveTo>
                      <a:pt x="331" y="6772"/>
                    </a:moveTo>
                    <a:lnTo>
                      <a:pt x="326" y="6775"/>
                    </a:lnTo>
                    <a:cubicBezTo>
                      <a:pt x="327" y="6774"/>
                      <a:pt x="329" y="6773"/>
                      <a:pt x="331" y="6772"/>
                    </a:cubicBezTo>
                    <a:close/>
                  </a:path>
                </a:pathLst>
              </a:custGeom>
              <a:solidFill>
                <a:srgbClr val="FFC5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162"/>
              <p:cNvSpPr/>
              <p:nvPr/>
            </p:nvSpPr>
            <p:spPr>
              <a:xfrm>
                <a:off x="4744975" y="2337200"/>
                <a:ext cx="22700" cy="50775"/>
              </a:xfrm>
              <a:custGeom>
                <a:rect b="b" l="l" r="r" t="t"/>
                <a:pathLst>
                  <a:path extrusionOk="0" h="2031" w="908">
                    <a:moveTo>
                      <a:pt x="908" y="1"/>
                    </a:moveTo>
                    <a:lnTo>
                      <a:pt x="1" y="528"/>
                    </a:lnTo>
                    <a:lnTo>
                      <a:pt x="1" y="2030"/>
                    </a:lnTo>
                    <a:lnTo>
                      <a:pt x="908" y="1516"/>
                    </a:lnTo>
                    <a:lnTo>
                      <a:pt x="908" y="1218"/>
                    </a:lnTo>
                    <a:lnTo>
                      <a:pt x="353" y="1543"/>
                    </a:lnTo>
                    <a:lnTo>
                      <a:pt x="353" y="1218"/>
                    </a:lnTo>
                    <a:lnTo>
                      <a:pt x="840" y="934"/>
                    </a:lnTo>
                    <a:lnTo>
                      <a:pt x="840" y="650"/>
                    </a:lnTo>
                    <a:lnTo>
                      <a:pt x="353" y="934"/>
                    </a:lnTo>
                    <a:lnTo>
                      <a:pt x="353" y="637"/>
                    </a:lnTo>
                    <a:lnTo>
                      <a:pt x="908" y="312"/>
                    </a:lnTo>
                    <a:lnTo>
                      <a:pt x="9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162"/>
              <p:cNvSpPr/>
              <p:nvPr/>
            </p:nvSpPr>
            <p:spPr>
              <a:xfrm>
                <a:off x="4771375" y="2314875"/>
                <a:ext cx="35550" cy="57525"/>
              </a:xfrm>
              <a:custGeom>
                <a:rect b="b" l="l" r="r" t="t"/>
                <a:pathLst>
                  <a:path extrusionOk="0" h="2301" w="1422">
                    <a:moveTo>
                      <a:pt x="1408" y="1"/>
                    </a:moveTo>
                    <a:lnTo>
                      <a:pt x="1002" y="244"/>
                    </a:lnTo>
                    <a:lnTo>
                      <a:pt x="731" y="853"/>
                    </a:lnTo>
                    <a:lnTo>
                      <a:pt x="420" y="582"/>
                    </a:lnTo>
                    <a:lnTo>
                      <a:pt x="0" y="812"/>
                    </a:lnTo>
                    <a:lnTo>
                      <a:pt x="501" y="1273"/>
                    </a:lnTo>
                    <a:lnTo>
                      <a:pt x="27" y="2301"/>
                    </a:lnTo>
                    <a:lnTo>
                      <a:pt x="27" y="2301"/>
                    </a:lnTo>
                    <a:lnTo>
                      <a:pt x="433" y="2071"/>
                    </a:lnTo>
                    <a:lnTo>
                      <a:pt x="704" y="1462"/>
                    </a:lnTo>
                    <a:lnTo>
                      <a:pt x="1002" y="1733"/>
                    </a:lnTo>
                    <a:lnTo>
                      <a:pt x="1421" y="1489"/>
                    </a:lnTo>
                    <a:lnTo>
                      <a:pt x="934" y="1029"/>
                    </a:lnTo>
                    <a:lnTo>
                      <a:pt x="1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162"/>
              <p:cNvSpPr/>
              <p:nvPr/>
            </p:nvSpPr>
            <p:spPr>
              <a:xfrm>
                <a:off x="4811625" y="2306750"/>
                <a:ext cx="9500" cy="43000"/>
              </a:xfrm>
              <a:custGeom>
                <a:rect b="b" l="l" r="r" t="t"/>
                <a:pathLst>
                  <a:path extrusionOk="0" h="1720" w="380">
                    <a:moveTo>
                      <a:pt x="379" y="1"/>
                    </a:moveTo>
                    <a:lnTo>
                      <a:pt x="1" y="204"/>
                    </a:lnTo>
                    <a:lnTo>
                      <a:pt x="1" y="1719"/>
                    </a:lnTo>
                    <a:lnTo>
                      <a:pt x="379" y="151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162"/>
              <p:cNvSpPr/>
              <p:nvPr/>
            </p:nvSpPr>
            <p:spPr>
              <a:xfrm>
                <a:off x="4825150" y="2287150"/>
                <a:ext cx="28800" cy="48050"/>
              </a:xfrm>
              <a:custGeom>
                <a:rect b="b" l="l" r="r" t="t"/>
                <a:pathLst>
                  <a:path extrusionOk="0" h="1922" w="1152">
                    <a:moveTo>
                      <a:pt x="1151" y="0"/>
                    </a:moveTo>
                    <a:lnTo>
                      <a:pt x="1" y="677"/>
                    </a:lnTo>
                    <a:lnTo>
                      <a:pt x="1" y="974"/>
                    </a:lnTo>
                    <a:lnTo>
                      <a:pt x="393" y="744"/>
                    </a:lnTo>
                    <a:lnTo>
                      <a:pt x="393" y="1921"/>
                    </a:lnTo>
                    <a:lnTo>
                      <a:pt x="759" y="1719"/>
                    </a:lnTo>
                    <a:lnTo>
                      <a:pt x="759" y="514"/>
                    </a:lnTo>
                    <a:lnTo>
                      <a:pt x="1151" y="284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3" name="Google Shape;2433;p162"/>
          <p:cNvGrpSpPr/>
          <p:nvPr/>
        </p:nvGrpSpPr>
        <p:grpSpPr>
          <a:xfrm>
            <a:off x="1675200" y="1882588"/>
            <a:ext cx="1871048" cy="2459726"/>
            <a:chOff x="1675200" y="1882588"/>
            <a:chExt cx="1871048" cy="2459726"/>
          </a:xfrm>
        </p:grpSpPr>
        <p:sp>
          <p:nvSpPr>
            <p:cNvPr id="2434" name="Google Shape;2434;p162"/>
            <p:cNvSpPr/>
            <p:nvPr/>
          </p:nvSpPr>
          <p:spPr>
            <a:xfrm>
              <a:off x="2527575" y="3644971"/>
              <a:ext cx="788298" cy="296864"/>
            </a:xfrm>
            <a:custGeom>
              <a:rect b="b" l="l" r="r" t="t"/>
              <a:pathLst>
                <a:path extrusionOk="0" h="3822" w="10149">
                  <a:moveTo>
                    <a:pt x="6972" y="1"/>
                  </a:moveTo>
                  <a:cubicBezTo>
                    <a:pt x="4252" y="1"/>
                    <a:pt x="624" y="265"/>
                    <a:pt x="339" y="1657"/>
                  </a:cubicBezTo>
                  <a:cubicBezTo>
                    <a:pt x="0" y="3308"/>
                    <a:pt x="3424" y="3822"/>
                    <a:pt x="6333" y="3822"/>
                  </a:cubicBezTo>
                  <a:cubicBezTo>
                    <a:pt x="6996" y="3822"/>
                    <a:pt x="5792" y="1562"/>
                    <a:pt x="6360" y="1427"/>
                  </a:cubicBezTo>
                  <a:lnTo>
                    <a:pt x="10149" y="1291"/>
                  </a:lnTo>
                  <a:lnTo>
                    <a:pt x="9973" y="101"/>
                  </a:lnTo>
                  <a:cubicBezTo>
                    <a:pt x="9973" y="101"/>
                    <a:pt x="8644" y="1"/>
                    <a:pt x="6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62"/>
            <p:cNvSpPr/>
            <p:nvPr/>
          </p:nvSpPr>
          <p:spPr>
            <a:xfrm>
              <a:off x="1675200" y="3848938"/>
              <a:ext cx="1218215" cy="469453"/>
            </a:xfrm>
            <a:custGeom>
              <a:rect b="b" l="l" r="r" t="t"/>
              <a:pathLst>
                <a:path extrusionOk="0" h="6044" w="15684">
                  <a:moveTo>
                    <a:pt x="12258" y="0"/>
                  </a:moveTo>
                  <a:cubicBezTo>
                    <a:pt x="11711" y="0"/>
                    <a:pt x="11046" y="5"/>
                    <a:pt x="10284" y="18"/>
                  </a:cubicBezTo>
                  <a:cubicBezTo>
                    <a:pt x="2017" y="140"/>
                    <a:pt x="1" y="3618"/>
                    <a:pt x="8972" y="4335"/>
                  </a:cubicBezTo>
                  <a:cubicBezTo>
                    <a:pt x="9121" y="4348"/>
                    <a:pt x="9256" y="4443"/>
                    <a:pt x="9283" y="4578"/>
                  </a:cubicBezTo>
                  <a:cubicBezTo>
                    <a:pt x="9626" y="5937"/>
                    <a:pt x="10286" y="6043"/>
                    <a:pt x="10484" y="6043"/>
                  </a:cubicBezTo>
                  <a:cubicBezTo>
                    <a:pt x="10521" y="6043"/>
                    <a:pt x="10541" y="6040"/>
                    <a:pt x="10541" y="6040"/>
                  </a:cubicBezTo>
                  <a:cubicBezTo>
                    <a:pt x="10609" y="5769"/>
                    <a:pt x="10582" y="2860"/>
                    <a:pt x="10812" y="2671"/>
                  </a:cubicBezTo>
                  <a:cubicBezTo>
                    <a:pt x="10947" y="2549"/>
                    <a:pt x="12476" y="2102"/>
                    <a:pt x="12652" y="2048"/>
                  </a:cubicBezTo>
                  <a:cubicBezTo>
                    <a:pt x="13078" y="1921"/>
                    <a:pt x="13394" y="1874"/>
                    <a:pt x="13642" y="1874"/>
                  </a:cubicBezTo>
                  <a:cubicBezTo>
                    <a:pt x="14316" y="1874"/>
                    <a:pt x="14485" y="2221"/>
                    <a:pt x="14980" y="2251"/>
                  </a:cubicBezTo>
                  <a:lnTo>
                    <a:pt x="15453" y="2251"/>
                  </a:lnTo>
                  <a:cubicBezTo>
                    <a:pt x="15602" y="2251"/>
                    <a:pt x="15683" y="2102"/>
                    <a:pt x="15602" y="1981"/>
                  </a:cubicBezTo>
                  <a:cubicBezTo>
                    <a:pt x="15196" y="1439"/>
                    <a:pt x="14695" y="167"/>
                    <a:pt x="13978" y="18"/>
                  </a:cubicBezTo>
                  <a:cubicBezTo>
                    <a:pt x="13978" y="18"/>
                    <a:pt x="13353" y="0"/>
                    <a:pt x="12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62"/>
            <p:cNvSpPr/>
            <p:nvPr/>
          </p:nvSpPr>
          <p:spPr>
            <a:xfrm>
              <a:off x="3004716" y="2204384"/>
              <a:ext cx="240785" cy="360633"/>
            </a:xfrm>
            <a:custGeom>
              <a:rect b="b" l="l" r="r" t="t"/>
              <a:pathLst>
                <a:path extrusionOk="0" h="4643" w="3100">
                  <a:moveTo>
                    <a:pt x="1628" y="1"/>
                  </a:moveTo>
                  <a:cubicBezTo>
                    <a:pt x="1516" y="1"/>
                    <a:pt x="1398" y="14"/>
                    <a:pt x="1272" y="42"/>
                  </a:cubicBezTo>
                  <a:cubicBezTo>
                    <a:pt x="555" y="191"/>
                    <a:pt x="149" y="787"/>
                    <a:pt x="109" y="1274"/>
                  </a:cubicBezTo>
                  <a:cubicBezTo>
                    <a:pt x="0" y="2180"/>
                    <a:pt x="582" y="2329"/>
                    <a:pt x="596" y="3344"/>
                  </a:cubicBezTo>
                  <a:cubicBezTo>
                    <a:pt x="650" y="3276"/>
                    <a:pt x="663" y="3209"/>
                    <a:pt x="677" y="3155"/>
                  </a:cubicBezTo>
                  <a:cubicBezTo>
                    <a:pt x="731" y="3398"/>
                    <a:pt x="758" y="3628"/>
                    <a:pt x="758" y="3818"/>
                  </a:cubicBezTo>
                  <a:cubicBezTo>
                    <a:pt x="758" y="4102"/>
                    <a:pt x="704" y="4413"/>
                    <a:pt x="528" y="4643"/>
                  </a:cubicBezTo>
                  <a:cubicBezTo>
                    <a:pt x="866" y="4643"/>
                    <a:pt x="2220" y="4318"/>
                    <a:pt x="2355" y="3155"/>
                  </a:cubicBezTo>
                  <a:cubicBezTo>
                    <a:pt x="2409" y="2681"/>
                    <a:pt x="2423" y="2261"/>
                    <a:pt x="2544" y="1801"/>
                  </a:cubicBezTo>
                  <a:cubicBezTo>
                    <a:pt x="2639" y="1409"/>
                    <a:pt x="3099" y="1111"/>
                    <a:pt x="2896" y="760"/>
                  </a:cubicBezTo>
                  <a:cubicBezTo>
                    <a:pt x="2779" y="548"/>
                    <a:pt x="2356" y="1"/>
                    <a:pt x="1628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62"/>
            <p:cNvSpPr/>
            <p:nvPr/>
          </p:nvSpPr>
          <p:spPr>
            <a:xfrm>
              <a:off x="3255908" y="1882588"/>
              <a:ext cx="290340" cy="627827"/>
            </a:xfrm>
            <a:custGeom>
              <a:rect b="b" l="l" r="r" t="t"/>
              <a:pathLst>
                <a:path extrusionOk="0" h="8083" w="3738">
                  <a:moveTo>
                    <a:pt x="2864" y="0"/>
                  </a:moveTo>
                  <a:cubicBezTo>
                    <a:pt x="2857" y="0"/>
                    <a:pt x="2850" y="2"/>
                    <a:pt x="2842" y="4"/>
                  </a:cubicBezTo>
                  <a:cubicBezTo>
                    <a:pt x="2707" y="45"/>
                    <a:pt x="2720" y="437"/>
                    <a:pt x="2707" y="573"/>
                  </a:cubicBezTo>
                  <a:cubicBezTo>
                    <a:pt x="2693" y="735"/>
                    <a:pt x="2652" y="884"/>
                    <a:pt x="2652" y="1073"/>
                  </a:cubicBezTo>
                  <a:cubicBezTo>
                    <a:pt x="2652" y="1131"/>
                    <a:pt x="2633" y="1217"/>
                    <a:pt x="2586" y="1217"/>
                  </a:cubicBezTo>
                  <a:cubicBezTo>
                    <a:pt x="2577" y="1217"/>
                    <a:pt x="2568" y="1215"/>
                    <a:pt x="2558" y="1209"/>
                  </a:cubicBezTo>
                  <a:cubicBezTo>
                    <a:pt x="2531" y="1195"/>
                    <a:pt x="2517" y="1154"/>
                    <a:pt x="2517" y="1141"/>
                  </a:cubicBezTo>
                  <a:cubicBezTo>
                    <a:pt x="2463" y="857"/>
                    <a:pt x="2490" y="640"/>
                    <a:pt x="2436" y="343"/>
                  </a:cubicBezTo>
                  <a:cubicBezTo>
                    <a:pt x="2429" y="275"/>
                    <a:pt x="2368" y="224"/>
                    <a:pt x="2313" y="224"/>
                  </a:cubicBezTo>
                  <a:cubicBezTo>
                    <a:pt x="2257" y="224"/>
                    <a:pt x="2206" y="275"/>
                    <a:pt x="2219" y="410"/>
                  </a:cubicBezTo>
                  <a:cubicBezTo>
                    <a:pt x="2233" y="870"/>
                    <a:pt x="2260" y="1060"/>
                    <a:pt x="2260" y="1466"/>
                  </a:cubicBezTo>
                  <a:cubicBezTo>
                    <a:pt x="2260" y="1587"/>
                    <a:pt x="2247" y="1763"/>
                    <a:pt x="2152" y="1831"/>
                  </a:cubicBezTo>
                  <a:cubicBezTo>
                    <a:pt x="2118" y="1855"/>
                    <a:pt x="2078" y="1866"/>
                    <a:pt x="2038" y="1866"/>
                  </a:cubicBezTo>
                  <a:cubicBezTo>
                    <a:pt x="1966" y="1866"/>
                    <a:pt x="1892" y="1834"/>
                    <a:pt x="1841" y="1790"/>
                  </a:cubicBezTo>
                  <a:cubicBezTo>
                    <a:pt x="1759" y="1723"/>
                    <a:pt x="1678" y="1642"/>
                    <a:pt x="1556" y="1642"/>
                  </a:cubicBezTo>
                  <a:cubicBezTo>
                    <a:pt x="1541" y="1636"/>
                    <a:pt x="1526" y="1634"/>
                    <a:pt x="1510" y="1634"/>
                  </a:cubicBezTo>
                  <a:cubicBezTo>
                    <a:pt x="1440" y="1634"/>
                    <a:pt x="1365" y="1676"/>
                    <a:pt x="1299" y="1709"/>
                  </a:cubicBezTo>
                  <a:cubicBezTo>
                    <a:pt x="1272" y="1723"/>
                    <a:pt x="1245" y="1736"/>
                    <a:pt x="1245" y="1777"/>
                  </a:cubicBezTo>
                  <a:cubicBezTo>
                    <a:pt x="1245" y="1804"/>
                    <a:pt x="1286" y="1817"/>
                    <a:pt x="1313" y="1817"/>
                  </a:cubicBezTo>
                  <a:cubicBezTo>
                    <a:pt x="1651" y="1926"/>
                    <a:pt x="2247" y="2548"/>
                    <a:pt x="2314" y="2941"/>
                  </a:cubicBezTo>
                  <a:cubicBezTo>
                    <a:pt x="2057" y="3996"/>
                    <a:pt x="1854" y="4727"/>
                    <a:pt x="1773" y="5674"/>
                  </a:cubicBezTo>
                  <a:cubicBezTo>
                    <a:pt x="1611" y="5850"/>
                    <a:pt x="758" y="6472"/>
                    <a:pt x="0" y="7027"/>
                  </a:cubicBezTo>
                  <a:cubicBezTo>
                    <a:pt x="82" y="7189"/>
                    <a:pt x="163" y="7338"/>
                    <a:pt x="257" y="7501"/>
                  </a:cubicBezTo>
                  <a:cubicBezTo>
                    <a:pt x="352" y="7703"/>
                    <a:pt x="460" y="7893"/>
                    <a:pt x="555" y="8082"/>
                  </a:cubicBezTo>
                  <a:cubicBezTo>
                    <a:pt x="690" y="7961"/>
                    <a:pt x="812" y="7866"/>
                    <a:pt x="893" y="7812"/>
                  </a:cubicBezTo>
                  <a:cubicBezTo>
                    <a:pt x="1854" y="7216"/>
                    <a:pt x="2287" y="6607"/>
                    <a:pt x="2382" y="6499"/>
                  </a:cubicBezTo>
                  <a:cubicBezTo>
                    <a:pt x="2463" y="6404"/>
                    <a:pt x="2666" y="6202"/>
                    <a:pt x="2720" y="6053"/>
                  </a:cubicBezTo>
                  <a:cubicBezTo>
                    <a:pt x="2923" y="5417"/>
                    <a:pt x="2964" y="4767"/>
                    <a:pt x="2991" y="4118"/>
                  </a:cubicBezTo>
                  <a:cubicBezTo>
                    <a:pt x="3004" y="3644"/>
                    <a:pt x="3031" y="3292"/>
                    <a:pt x="3045" y="3022"/>
                  </a:cubicBezTo>
                  <a:cubicBezTo>
                    <a:pt x="3058" y="3008"/>
                    <a:pt x="3058" y="2968"/>
                    <a:pt x="3072" y="2954"/>
                  </a:cubicBezTo>
                  <a:cubicBezTo>
                    <a:pt x="3126" y="2819"/>
                    <a:pt x="3180" y="2697"/>
                    <a:pt x="3234" y="2562"/>
                  </a:cubicBezTo>
                  <a:cubicBezTo>
                    <a:pt x="3410" y="2075"/>
                    <a:pt x="3546" y="1547"/>
                    <a:pt x="3654" y="1046"/>
                  </a:cubicBezTo>
                  <a:cubicBezTo>
                    <a:pt x="3679" y="1009"/>
                    <a:pt x="3738" y="755"/>
                    <a:pt x="3643" y="755"/>
                  </a:cubicBezTo>
                  <a:cubicBezTo>
                    <a:pt x="3634" y="755"/>
                    <a:pt x="3624" y="758"/>
                    <a:pt x="3613" y="762"/>
                  </a:cubicBezTo>
                  <a:cubicBezTo>
                    <a:pt x="3573" y="776"/>
                    <a:pt x="3532" y="911"/>
                    <a:pt x="3505" y="938"/>
                  </a:cubicBezTo>
                  <a:cubicBezTo>
                    <a:pt x="3464" y="1033"/>
                    <a:pt x="3437" y="1127"/>
                    <a:pt x="3410" y="1209"/>
                  </a:cubicBezTo>
                  <a:cubicBezTo>
                    <a:pt x="3397" y="1249"/>
                    <a:pt x="3397" y="1398"/>
                    <a:pt x="3329" y="1398"/>
                  </a:cubicBezTo>
                  <a:cubicBezTo>
                    <a:pt x="3248" y="1398"/>
                    <a:pt x="3302" y="1181"/>
                    <a:pt x="3302" y="1141"/>
                  </a:cubicBezTo>
                  <a:cubicBezTo>
                    <a:pt x="3302" y="1060"/>
                    <a:pt x="3302" y="979"/>
                    <a:pt x="3316" y="870"/>
                  </a:cubicBezTo>
                  <a:cubicBezTo>
                    <a:pt x="3316" y="708"/>
                    <a:pt x="3329" y="518"/>
                    <a:pt x="3329" y="356"/>
                  </a:cubicBezTo>
                  <a:cubicBezTo>
                    <a:pt x="3329" y="267"/>
                    <a:pt x="3305" y="166"/>
                    <a:pt x="3223" y="166"/>
                  </a:cubicBezTo>
                  <a:cubicBezTo>
                    <a:pt x="3218" y="166"/>
                    <a:pt x="3213" y="166"/>
                    <a:pt x="3207" y="167"/>
                  </a:cubicBezTo>
                  <a:cubicBezTo>
                    <a:pt x="3167" y="180"/>
                    <a:pt x="3126" y="234"/>
                    <a:pt x="3126" y="288"/>
                  </a:cubicBezTo>
                  <a:cubicBezTo>
                    <a:pt x="3099" y="437"/>
                    <a:pt x="3058" y="586"/>
                    <a:pt x="3045" y="735"/>
                  </a:cubicBezTo>
                  <a:cubicBezTo>
                    <a:pt x="3031" y="870"/>
                    <a:pt x="3045" y="1046"/>
                    <a:pt x="3004" y="1181"/>
                  </a:cubicBezTo>
                  <a:cubicBezTo>
                    <a:pt x="3004" y="1195"/>
                    <a:pt x="2991" y="1209"/>
                    <a:pt x="2977" y="1209"/>
                  </a:cubicBezTo>
                  <a:cubicBezTo>
                    <a:pt x="2964" y="1209"/>
                    <a:pt x="2937" y="1209"/>
                    <a:pt x="2923" y="1195"/>
                  </a:cubicBezTo>
                  <a:cubicBezTo>
                    <a:pt x="2896" y="1141"/>
                    <a:pt x="2923" y="1033"/>
                    <a:pt x="2923" y="979"/>
                  </a:cubicBezTo>
                  <a:lnTo>
                    <a:pt x="2937" y="708"/>
                  </a:lnTo>
                  <a:cubicBezTo>
                    <a:pt x="2937" y="532"/>
                    <a:pt x="2964" y="370"/>
                    <a:pt x="2964" y="180"/>
                  </a:cubicBezTo>
                  <a:cubicBezTo>
                    <a:pt x="2964" y="107"/>
                    <a:pt x="2931" y="0"/>
                    <a:pt x="2864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62"/>
            <p:cNvSpPr/>
            <p:nvPr/>
          </p:nvSpPr>
          <p:spPr>
            <a:xfrm>
              <a:off x="3177071" y="2354757"/>
              <a:ext cx="260747" cy="210803"/>
            </a:xfrm>
            <a:custGeom>
              <a:rect b="b" l="l" r="r" t="t"/>
              <a:pathLst>
                <a:path extrusionOk="0" h="2714" w="3357">
                  <a:moveTo>
                    <a:pt x="2261" y="0"/>
                  </a:moveTo>
                  <a:cubicBezTo>
                    <a:pt x="2229" y="0"/>
                    <a:pt x="2201" y="9"/>
                    <a:pt x="2179" y="28"/>
                  </a:cubicBezTo>
                  <a:cubicBezTo>
                    <a:pt x="2152" y="55"/>
                    <a:pt x="1" y="1503"/>
                    <a:pt x="136" y="1922"/>
                  </a:cubicBezTo>
                  <a:cubicBezTo>
                    <a:pt x="335" y="2490"/>
                    <a:pt x="864" y="2713"/>
                    <a:pt x="1252" y="2713"/>
                  </a:cubicBezTo>
                  <a:cubicBezTo>
                    <a:pt x="1419" y="2713"/>
                    <a:pt x="1560" y="2672"/>
                    <a:pt x="1638" y="2599"/>
                  </a:cubicBezTo>
                  <a:cubicBezTo>
                    <a:pt x="1854" y="2396"/>
                    <a:pt x="3072" y="1219"/>
                    <a:pt x="3072" y="1219"/>
                  </a:cubicBezTo>
                  <a:cubicBezTo>
                    <a:pt x="3356" y="959"/>
                    <a:pt x="2591" y="0"/>
                    <a:pt x="2261" y="0"/>
                  </a:cubicBezTo>
                  <a:close/>
                </a:path>
              </a:pathLst>
            </a:custGeom>
            <a:solidFill>
              <a:srgbClr val="C58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62"/>
            <p:cNvSpPr/>
            <p:nvPr/>
          </p:nvSpPr>
          <p:spPr>
            <a:xfrm>
              <a:off x="2931160" y="3889250"/>
              <a:ext cx="124043" cy="73401"/>
            </a:xfrm>
            <a:custGeom>
              <a:rect b="b" l="l" r="r" t="t"/>
              <a:pathLst>
                <a:path extrusionOk="0" h="945" w="1597">
                  <a:moveTo>
                    <a:pt x="14" y="0"/>
                  </a:moveTo>
                  <a:cubicBezTo>
                    <a:pt x="14" y="41"/>
                    <a:pt x="14" y="54"/>
                    <a:pt x="0" y="95"/>
                  </a:cubicBezTo>
                  <a:lnTo>
                    <a:pt x="0" y="447"/>
                  </a:lnTo>
                  <a:cubicBezTo>
                    <a:pt x="0" y="794"/>
                    <a:pt x="414" y="945"/>
                    <a:pt x="816" y="945"/>
                  </a:cubicBezTo>
                  <a:cubicBezTo>
                    <a:pt x="1181" y="945"/>
                    <a:pt x="1538" y="821"/>
                    <a:pt x="1570" y="609"/>
                  </a:cubicBezTo>
                  <a:cubicBezTo>
                    <a:pt x="1597" y="568"/>
                    <a:pt x="1597" y="176"/>
                    <a:pt x="1597" y="108"/>
                  </a:cubicBezTo>
                  <a:lnTo>
                    <a:pt x="1597" y="0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62"/>
            <p:cNvSpPr/>
            <p:nvPr/>
          </p:nvSpPr>
          <p:spPr>
            <a:xfrm>
              <a:off x="3250626" y="3683263"/>
              <a:ext cx="189288" cy="125208"/>
            </a:xfrm>
            <a:custGeom>
              <a:rect b="b" l="l" r="r" t="t"/>
              <a:pathLst>
                <a:path extrusionOk="0" h="1612" w="2437">
                  <a:moveTo>
                    <a:pt x="28" y="0"/>
                  </a:moveTo>
                  <a:cubicBezTo>
                    <a:pt x="14" y="27"/>
                    <a:pt x="14" y="68"/>
                    <a:pt x="14" y="81"/>
                  </a:cubicBezTo>
                  <a:cubicBezTo>
                    <a:pt x="28" y="284"/>
                    <a:pt x="1" y="338"/>
                    <a:pt x="1" y="392"/>
                  </a:cubicBezTo>
                  <a:cubicBezTo>
                    <a:pt x="14" y="609"/>
                    <a:pt x="190" y="663"/>
                    <a:pt x="339" y="758"/>
                  </a:cubicBezTo>
                  <a:cubicBezTo>
                    <a:pt x="948" y="1218"/>
                    <a:pt x="1205" y="1448"/>
                    <a:pt x="1449" y="1556"/>
                  </a:cubicBezTo>
                  <a:cubicBezTo>
                    <a:pt x="1547" y="1593"/>
                    <a:pt x="1657" y="1611"/>
                    <a:pt x="1767" y="1611"/>
                  </a:cubicBezTo>
                  <a:cubicBezTo>
                    <a:pt x="2096" y="1611"/>
                    <a:pt x="2426" y="1451"/>
                    <a:pt x="2436" y="1177"/>
                  </a:cubicBezTo>
                  <a:lnTo>
                    <a:pt x="2436" y="880"/>
                  </a:lnTo>
                  <a:cubicBezTo>
                    <a:pt x="2436" y="855"/>
                    <a:pt x="2431" y="848"/>
                    <a:pt x="2419" y="848"/>
                  </a:cubicBezTo>
                  <a:cubicBezTo>
                    <a:pt x="2403" y="848"/>
                    <a:pt x="2374" y="861"/>
                    <a:pt x="2332" y="861"/>
                  </a:cubicBezTo>
                  <a:cubicBezTo>
                    <a:pt x="2288" y="861"/>
                    <a:pt x="2229" y="846"/>
                    <a:pt x="2152" y="785"/>
                  </a:cubicBezTo>
                  <a:cubicBezTo>
                    <a:pt x="2030" y="677"/>
                    <a:pt x="1895" y="555"/>
                    <a:pt x="1746" y="420"/>
                  </a:cubicBezTo>
                  <a:cubicBezTo>
                    <a:pt x="1706" y="406"/>
                    <a:pt x="1652" y="392"/>
                    <a:pt x="1624" y="392"/>
                  </a:cubicBezTo>
                  <a:cubicBezTo>
                    <a:pt x="1547" y="423"/>
                    <a:pt x="1456" y="436"/>
                    <a:pt x="1356" y="436"/>
                  </a:cubicBezTo>
                  <a:cubicBezTo>
                    <a:pt x="969" y="436"/>
                    <a:pt x="459" y="232"/>
                    <a:pt x="190" y="27"/>
                  </a:cubicBezTo>
                  <a:cubicBezTo>
                    <a:pt x="136" y="14"/>
                    <a:pt x="82" y="14"/>
                    <a:pt x="28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62"/>
            <p:cNvSpPr/>
            <p:nvPr/>
          </p:nvSpPr>
          <p:spPr>
            <a:xfrm>
              <a:off x="2932170" y="3715264"/>
              <a:ext cx="128315" cy="221134"/>
            </a:xfrm>
            <a:custGeom>
              <a:rect b="b" l="l" r="r" t="t"/>
              <a:pathLst>
                <a:path extrusionOk="0" h="2847" w="1652">
                  <a:moveTo>
                    <a:pt x="855" y="1"/>
                  </a:moveTo>
                  <a:cubicBezTo>
                    <a:pt x="598" y="1"/>
                    <a:pt x="339" y="106"/>
                    <a:pt x="339" y="332"/>
                  </a:cubicBezTo>
                  <a:cubicBezTo>
                    <a:pt x="339" y="603"/>
                    <a:pt x="326" y="711"/>
                    <a:pt x="312" y="955"/>
                  </a:cubicBezTo>
                  <a:cubicBezTo>
                    <a:pt x="258" y="1496"/>
                    <a:pt x="41" y="1794"/>
                    <a:pt x="1" y="2348"/>
                  </a:cubicBezTo>
                  <a:cubicBezTo>
                    <a:pt x="1" y="2696"/>
                    <a:pt x="418" y="2847"/>
                    <a:pt x="824" y="2847"/>
                  </a:cubicBezTo>
                  <a:cubicBezTo>
                    <a:pt x="1192" y="2847"/>
                    <a:pt x="1552" y="2723"/>
                    <a:pt x="1584" y="2511"/>
                  </a:cubicBezTo>
                  <a:cubicBezTo>
                    <a:pt x="1652" y="2105"/>
                    <a:pt x="1449" y="1428"/>
                    <a:pt x="1381" y="1009"/>
                  </a:cubicBezTo>
                  <a:cubicBezTo>
                    <a:pt x="1327" y="846"/>
                    <a:pt x="1340" y="522"/>
                    <a:pt x="1340" y="522"/>
                  </a:cubicBezTo>
                  <a:cubicBezTo>
                    <a:pt x="1354" y="400"/>
                    <a:pt x="1340" y="454"/>
                    <a:pt x="1354" y="319"/>
                  </a:cubicBezTo>
                  <a:cubicBezTo>
                    <a:pt x="1381" y="113"/>
                    <a:pt x="1119" y="1"/>
                    <a:pt x="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62"/>
            <p:cNvSpPr/>
            <p:nvPr/>
          </p:nvSpPr>
          <p:spPr>
            <a:xfrm>
              <a:off x="3245422" y="3620038"/>
              <a:ext cx="220590" cy="166530"/>
            </a:xfrm>
            <a:custGeom>
              <a:rect b="b" l="l" r="r" t="t"/>
              <a:pathLst>
                <a:path extrusionOk="0" h="2144" w="2840">
                  <a:moveTo>
                    <a:pt x="650" y="0"/>
                  </a:moveTo>
                  <a:cubicBezTo>
                    <a:pt x="415" y="0"/>
                    <a:pt x="182" y="54"/>
                    <a:pt x="162" y="151"/>
                  </a:cubicBezTo>
                  <a:cubicBezTo>
                    <a:pt x="122" y="354"/>
                    <a:pt x="230" y="449"/>
                    <a:pt x="135" y="733"/>
                  </a:cubicBezTo>
                  <a:cubicBezTo>
                    <a:pt x="0" y="1098"/>
                    <a:pt x="257" y="1152"/>
                    <a:pt x="433" y="1288"/>
                  </a:cubicBezTo>
                  <a:cubicBezTo>
                    <a:pt x="1042" y="1748"/>
                    <a:pt x="1299" y="1978"/>
                    <a:pt x="1556" y="2086"/>
                  </a:cubicBezTo>
                  <a:cubicBezTo>
                    <a:pt x="1647" y="2125"/>
                    <a:pt x="1752" y="2144"/>
                    <a:pt x="1858" y="2144"/>
                  </a:cubicBezTo>
                  <a:cubicBezTo>
                    <a:pt x="2335" y="2144"/>
                    <a:pt x="2839" y="1770"/>
                    <a:pt x="2219" y="1261"/>
                  </a:cubicBezTo>
                  <a:cubicBezTo>
                    <a:pt x="1962" y="1058"/>
                    <a:pt x="1150" y="557"/>
                    <a:pt x="1150" y="205"/>
                  </a:cubicBezTo>
                  <a:cubicBezTo>
                    <a:pt x="1164" y="64"/>
                    <a:pt x="906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62"/>
            <p:cNvSpPr/>
            <p:nvPr/>
          </p:nvSpPr>
          <p:spPr>
            <a:xfrm>
              <a:off x="2953219" y="2824597"/>
              <a:ext cx="404674" cy="934400"/>
            </a:xfrm>
            <a:custGeom>
              <a:rect b="b" l="l" r="r" t="t"/>
              <a:pathLst>
                <a:path extrusionOk="0" h="12030" w="5210">
                  <a:moveTo>
                    <a:pt x="3952" y="0"/>
                  </a:moveTo>
                  <a:cubicBezTo>
                    <a:pt x="3140" y="271"/>
                    <a:pt x="2125" y="582"/>
                    <a:pt x="1313" y="880"/>
                  </a:cubicBezTo>
                  <a:cubicBezTo>
                    <a:pt x="1151" y="1015"/>
                    <a:pt x="853" y="1394"/>
                    <a:pt x="677" y="1854"/>
                  </a:cubicBezTo>
                  <a:cubicBezTo>
                    <a:pt x="501" y="2314"/>
                    <a:pt x="122" y="4560"/>
                    <a:pt x="596" y="7983"/>
                  </a:cubicBezTo>
                  <a:lnTo>
                    <a:pt x="596" y="7997"/>
                  </a:lnTo>
                  <a:cubicBezTo>
                    <a:pt x="569" y="8065"/>
                    <a:pt x="515" y="8132"/>
                    <a:pt x="460" y="8200"/>
                  </a:cubicBezTo>
                  <a:cubicBezTo>
                    <a:pt x="190" y="8538"/>
                    <a:pt x="68" y="8958"/>
                    <a:pt x="14" y="9404"/>
                  </a:cubicBezTo>
                  <a:cubicBezTo>
                    <a:pt x="0" y="9648"/>
                    <a:pt x="41" y="11177"/>
                    <a:pt x="82" y="11799"/>
                  </a:cubicBezTo>
                  <a:cubicBezTo>
                    <a:pt x="97" y="11944"/>
                    <a:pt x="354" y="12029"/>
                    <a:pt x="597" y="12029"/>
                  </a:cubicBezTo>
                  <a:cubicBezTo>
                    <a:pt x="784" y="12029"/>
                    <a:pt x="962" y="11979"/>
                    <a:pt x="1015" y="11867"/>
                  </a:cubicBezTo>
                  <a:cubicBezTo>
                    <a:pt x="1678" y="9499"/>
                    <a:pt x="1570" y="9269"/>
                    <a:pt x="1665" y="8565"/>
                  </a:cubicBezTo>
                  <a:cubicBezTo>
                    <a:pt x="1678" y="8403"/>
                    <a:pt x="1746" y="8254"/>
                    <a:pt x="1800" y="8092"/>
                  </a:cubicBezTo>
                  <a:cubicBezTo>
                    <a:pt x="2423" y="6657"/>
                    <a:pt x="2761" y="4980"/>
                    <a:pt x="2964" y="3924"/>
                  </a:cubicBezTo>
                  <a:cubicBezTo>
                    <a:pt x="3126" y="5007"/>
                    <a:pt x="3627" y="6509"/>
                    <a:pt x="3708" y="6996"/>
                  </a:cubicBezTo>
                  <a:cubicBezTo>
                    <a:pt x="3694" y="7050"/>
                    <a:pt x="3694" y="7104"/>
                    <a:pt x="3654" y="7145"/>
                  </a:cubicBezTo>
                  <a:cubicBezTo>
                    <a:pt x="3221" y="7943"/>
                    <a:pt x="3843" y="9878"/>
                    <a:pt x="3938" y="10324"/>
                  </a:cubicBezTo>
                  <a:cubicBezTo>
                    <a:pt x="3952" y="10425"/>
                    <a:pt x="4194" y="10491"/>
                    <a:pt x="4428" y="10491"/>
                  </a:cubicBezTo>
                  <a:cubicBezTo>
                    <a:pt x="4637" y="10491"/>
                    <a:pt x="4840" y="10438"/>
                    <a:pt x="4872" y="10311"/>
                  </a:cubicBezTo>
                  <a:cubicBezTo>
                    <a:pt x="4926" y="9973"/>
                    <a:pt x="4993" y="8565"/>
                    <a:pt x="5020" y="8146"/>
                  </a:cubicBezTo>
                  <a:cubicBezTo>
                    <a:pt x="5048" y="7997"/>
                    <a:pt x="5020" y="7862"/>
                    <a:pt x="5007" y="7713"/>
                  </a:cubicBezTo>
                  <a:cubicBezTo>
                    <a:pt x="4953" y="7348"/>
                    <a:pt x="5115" y="6874"/>
                    <a:pt x="5129" y="6590"/>
                  </a:cubicBezTo>
                  <a:cubicBezTo>
                    <a:pt x="5210" y="4682"/>
                    <a:pt x="5196" y="2801"/>
                    <a:pt x="4127" y="514"/>
                  </a:cubicBezTo>
                  <a:cubicBezTo>
                    <a:pt x="4087" y="352"/>
                    <a:pt x="4019" y="176"/>
                    <a:pt x="3952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62"/>
            <p:cNvSpPr/>
            <p:nvPr/>
          </p:nvSpPr>
          <p:spPr>
            <a:xfrm>
              <a:off x="3003629" y="2435536"/>
              <a:ext cx="374226" cy="512639"/>
            </a:xfrm>
            <a:custGeom>
              <a:rect b="b" l="l" r="r" t="t"/>
              <a:pathLst>
                <a:path extrusionOk="0" h="6600" w="4818">
                  <a:moveTo>
                    <a:pt x="3523" y="1"/>
                  </a:moveTo>
                  <a:cubicBezTo>
                    <a:pt x="3508" y="1"/>
                    <a:pt x="3493" y="2"/>
                    <a:pt x="3478" y="3"/>
                  </a:cubicBezTo>
                  <a:cubicBezTo>
                    <a:pt x="3316" y="3"/>
                    <a:pt x="3140" y="30"/>
                    <a:pt x="3072" y="43"/>
                  </a:cubicBezTo>
                  <a:cubicBezTo>
                    <a:pt x="2112" y="192"/>
                    <a:pt x="1543" y="503"/>
                    <a:pt x="299" y="1464"/>
                  </a:cubicBezTo>
                  <a:cubicBezTo>
                    <a:pt x="1" y="1883"/>
                    <a:pt x="1" y="1883"/>
                    <a:pt x="813" y="4306"/>
                  </a:cubicBezTo>
                  <a:cubicBezTo>
                    <a:pt x="894" y="4563"/>
                    <a:pt x="962" y="4820"/>
                    <a:pt x="1002" y="5077"/>
                  </a:cubicBezTo>
                  <a:cubicBezTo>
                    <a:pt x="1029" y="5361"/>
                    <a:pt x="1097" y="5510"/>
                    <a:pt x="677" y="5835"/>
                  </a:cubicBezTo>
                  <a:cubicBezTo>
                    <a:pt x="314" y="6125"/>
                    <a:pt x="1056" y="6600"/>
                    <a:pt x="1923" y="6600"/>
                  </a:cubicBezTo>
                  <a:cubicBezTo>
                    <a:pt x="2025" y="6600"/>
                    <a:pt x="2129" y="6593"/>
                    <a:pt x="2234" y="6579"/>
                  </a:cubicBezTo>
                  <a:cubicBezTo>
                    <a:pt x="3140" y="6443"/>
                    <a:pt x="3749" y="6051"/>
                    <a:pt x="3519" y="5564"/>
                  </a:cubicBezTo>
                  <a:cubicBezTo>
                    <a:pt x="3330" y="4969"/>
                    <a:pt x="3600" y="4481"/>
                    <a:pt x="3776" y="4211"/>
                  </a:cubicBezTo>
                  <a:cubicBezTo>
                    <a:pt x="3979" y="3886"/>
                    <a:pt x="4818" y="3507"/>
                    <a:pt x="4399" y="2614"/>
                  </a:cubicBezTo>
                  <a:cubicBezTo>
                    <a:pt x="4182" y="2154"/>
                    <a:pt x="3979" y="1911"/>
                    <a:pt x="4087" y="639"/>
                  </a:cubicBezTo>
                  <a:cubicBezTo>
                    <a:pt x="4126" y="301"/>
                    <a:pt x="3866" y="1"/>
                    <a:pt x="3523" y="1"/>
                  </a:cubicBezTo>
                  <a:close/>
                </a:path>
              </a:pathLst>
            </a:custGeom>
            <a:solidFill>
              <a:srgbClr val="C58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62"/>
            <p:cNvSpPr/>
            <p:nvPr/>
          </p:nvSpPr>
          <p:spPr>
            <a:xfrm>
              <a:off x="3016289" y="2612241"/>
              <a:ext cx="129325" cy="317525"/>
            </a:xfrm>
            <a:custGeom>
              <a:rect b="b" l="l" r="r" t="t"/>
              <a:pathLst>
                <a:path extrusionOk="0" h="4088" w="1665">
                  <a:moveTo>
                    <a:pt x="0" y="1"/>
                  </a:moveTo>
                  <a:cubicBezTo>
                    <a:pt x="109" y="380"/>
                    <a:pt x="298" y="975"/>
                    <a:pt x="650" y="2071"/>
                  </a:cubicBezTo>
                  <a:cubicBezTo>
                    <a:pt x="731" y="2328"/>
                    <a:pt x="785" y="2572"/>
                    <a:pt x="812" y="2842"/>
                  </a:cubicBezTo>
                  <a:cubicBezTo>
                    <a:pt x="853" y="3099"/>
                    <a:pt x="880" y="3248"/>
                    <a:pt x="501" y="3573"/>
                  </a:cubicBezTo>
                  <a:cubicBezTo>
                    <a:pt x="312" y="3722"/>
                    <a:pt x="406" y="3925"/>
                    <a:pt x="677" y="4087"/>
                  </a:cubicBezTo>
                  <a:cubicBezTo>
                    <a:pt x="1123" y="3424"/>
                    <a:pt x="1380" y="3208"/>
                    <a:pt x="1543" y="2897"/>
                  </a:cubicBezTo>
                  <a:cubicBezTo>
                    <a:pt x="1665" y="2707"/>
                    <a:pt x="1597" y="2464"/>
                    <a:pt x="1408" y="2342"/>
                  </a:cubicBezTo>
                  <a:cubicBezTo>
                    <a:pt x="1069" y="2139"/>
                    <a:pt x="704" y="1692"/>
                    <a:pt x="1002" y="786"/>
                  </a:cubicBezTo>
                  <a:cubicBezTo>
                    <a:pt x="1069" y="610"/>
                    <a:pt x="1002" y="434"/>
                    <a:pt x="839" y="3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58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62"/>
            <p:cNvSpPr/>
            <p:nvPr/>
          </p:nvSpPr>
          <p:spPr>
            <a:xfrm>
              <a:off x="3098233" y="2449673"/>
              <a:ext cx="157753" cy="171113"/>
            </a:xfrm>
            <a:custGeom>
              <a:rect b="b" l="l" r="r" t="t"/>
              <a:pathLst>
                <a:path extrusionOk="0" h="2203" w="2031">
                  <a:moveTo>
                    <a:pt x="1396" y="0"/>
                  </a:moveTo>
                  <a:cubicBezTo>
                    <a:pt x="1342" y="0"/>
                    <a:pt x="1287" y="8"/>
                    <a:pt x="1232" y="24"/>
                  </a:cubicBezTo>
                  <a:cubicBezTo>
                    <a:pt x="772" y="132"/>
                    <a:pt x="163" y="389"/>
                    <a:pt x="55" y="781"/>
                  </a:cubicBezTo>
                  <a:cubicBezTo>
                    <a:pt x="1" y="930"/>
                    <a:pt x="28" y="1201"/>
                    <a:pt x="461" y="1512"/>
                  </a:cubicBezTo>
                  <a:cubicBezTo>
                    <a:pt x="610" y="1620"/>
                    <a:pt x="799" y="1715"/>
                    <a:pt x="975" y="1756"/>
                  </a:cubicBezTo>
                  <a:cubicBezTo>
                    <a:pt x="1286" y="1864"/>
                    <a:pt x="1624" y="2013"/>
                    <a:pt x="1814" y="2202"/>
                  </a:cubicBezTo>
                  <a:cubicBezTo>
                    <a:pt x="1773" y="1350"/>
                    <a:pt x="2030" y="1485"/>
                    <a:pt x="2017" y="592"/>
                  </a:cubicBezTo>
                  <a:cubicBezTo>
                    <a:pt x="1994" y="257"/>
                    <a:pt x="1714" y="0"/>
                    <a:pt x="1396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62"/>
            <p:cNvSpPr/>
            <p:nvPr/>
          </p:nvSpPr>
          <p:spPr>
            <a:xfrm>
              <a:off x="3124564" y="2429245"/>
              <a:ext cx="117752" cy="127383"/>
            </a:xfrm>
            <a:custGeom>
              <a:rect b="b" l="l" r="r" t="t"/>
              <a:pathLst>
                <a:path extrusionOk="0" h="1640" w="1516">
                  <a:moveTo>
                    <a:pt x="896" y="0"/>
                  </a:moveTo>
                  <a:cubicBezTo>
                    <a:pt x="641" y="0"/>
                    <a:pt x="382" y="55"/>
                    <a:pt x="284" y="165"/>
                  </a:cubicBezTo>
                  <a:cubicBezTo>
                    <a:pt x="189" y="287"/>
                    <a:pt x="217" y="463"/>
                    <a:pt x="149" y="584"/>
                  </a:cubicBezTo>
                  <a:cubicBezTo>
                    <a:pt x="0" y="909"/>
                    <a:pt x="460" y="1599"/>
                    <a:pt x="1028" y="1640"/>
                  </a:cubicBezTo>
                  <a:cubicBezTo>
                    <a:pt x="1082" y="1640"/>
                    <a:pt x="1137" y="1613"/>
                    <a:pt x="1177" y="1599"/>
                  </a:cubicBezTo>
                  <a:cubicBezTo>
                    <a:pt x="1299" y="1545"/>
                    <a:pt x="1380" y="1450"/>
                    <a:pt x="1421" y="1329"/>
                  </a:cubicBezTo>
                  <a:cubicBezTo>
                    <a:pt x="1502" y="977"/>
                    <a:pt x="1515" y="314"/>
                    <a:pt x="1515" y="246"/>
                  </a:cubicBezTo>
                  <a:cubicBezTo>
                    <a:pt x="1515" y="82"/>
                    <a:pt x="1209" y="0"/>
                    <a:pt x="896" y="0"/>
                  </a:cubicBezTo>
                  <a:close/>
                </a:path>
              </a:pathLst>
            </a:custGeom>
            <a:solidFill>
              <a:srgbClr val="EBA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62"/>
            <p:cNvSpPr/>
            <p:nvPr/>
          </p:nvSpPr>
          <p:spPr>
            <a:xfrm>
              <a:off x="3109807" y="2301785"/>
              <a:ext cx="182919" cy="230454"/>
            </a:xfrm>
            <a:custGeom>
              <a:rect b="b" l="l" r="r" t="t"/>
              <a:pathLst>
                <a:path extrusionOk="0" h="2967" w="2355">
                  <a:moveTo>
                    <a:pt x="1797" y="0"/>
                  </a:moveTo>
                  <a:cubicBezTo>
                    <a:pt x="1528" y="0"/>
                    <a:pt x="1169" y="72"/>
                    <a:pt x="826" y="209"/>
                  </a:cubicBezTo>
                  <a:cubicBezTo>
                    <a:pt x="285" y="412"/>
                    <a:pt x="1" y="913"/>
                    <a:pt x="149" y="1562"/>
                  </a:cubicBezTo>
                  <a:cubicBezTo>
                    <a:pt x="258" y="1995"/>
                    <a:pt x="447" y="2198"/>
                    <a:pt x="650" y="2347"/>
                  </a:cubicBezTo>
                  <a:cubicBezTo>
                    <a:pt x="885" y="2537"/>
                    <a:pt x="1395" y="2966"/>
                    <a:pt x="1795" y="2966"/>
                  </a:cubicBezTo>
                  <a:cubicBezTo>
                    <a:pt x="1880" y="2966"/>
                    <a:pt x="1959" y="2947"/>
                    <a:pt x="2030" y="2902"/>
                  </a:cubicBezTo>
                  <a:cubicBezTo>
                    <a:pt x="2152" y="2821"/>
                    <a:pt x="2166" y="2645"/>
                    <a:pt x="2166" y="2509"/>
                  </a:cubicBezTo>
                  <a:cubicBezTo>
                    <a:pt x="2179" y="2334"/>
                    <a:pt x="2220" y="2144"/>
                    <a:pt x="2287" y="1955"/>
                  </a:cubicBezTo>
                  <a:cubicBezTo>
                    <a:pt x="2355" y="1738"/>
                    <a:pt x="2355" y="1589"/>
                    <a:pt x="2287" y="1346"/>
                  </a:cubicBezTo>
                  <a:cubicBezTo>
                    <a:pt x="2247" y="1251"/>
                    <a:pt x="2233" y="1183"/>
                    <a:pt x="2247" y="1075"/>
                  </a:cubicBezTo>
                  <a:cubicBezTo>
                    <a:pt x="2287" y="886"/>
                    <a:pt x="2355" y="750"/>
                    <a:pt x="2341" y="574"/>
                  </a:cubicBezTo>
                  <a:cubicBezTo>
                    <a:pt x="2301" y="304"/>
                    <a:pt x="2220" y="128"/>
                    <a:pt x="2152" y="74"/>
                  </a:cubicBezTo>
                  <a:cubicBezTo>
                    <a:pt x="2078" y="24"/>
                    <a:pt x="1952" y="0"/>
                    <a:pt x="1797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62"/>
            <p:cNvSpPr/>
            <p:nvPr/>
          </p:nvSpPr>
          <p:spPr>
            <a:xfrm>
              <a:off x="3061494" y="2247336"/>
              <a:ext cx="237600" cy="330341"/>
            </a:xfrm>
            <a:custGeom>
              <a:rect b="b" l="l" r="r" t="t"/>
              <a:pathLst>
                <a:path extrusionOk="0" h="4253" w="3059">
                  <a:moveTo>
                    <a:pt x="1568" y="0"/>
                  </a:moveTo>
                  <a:cubicBezTo>
                    <a:pt x="1422" y="0"/>
                    <a:pt x="1277" y="23"/>
                    <a:pt x="1137" y="71"/>
                  </a:cubicBezTo>
                  <a:cubicBezTo>
                    <a:pt x="420" y="301"/>
                    <a:pt x="0" y="1018"/>
                    <a:pt x="338" y="1817"/>
                  </a:cubicBezTo>
                  <a:cubicBezTo>
                    <a:pt x="390" y="1952"/>
                    <a:pt x="482" y="2247"/>
                    <a:pt x="596" y="2247"/>
                  </a:cubicBezTo>
                  <a:cubicBezTo>
                    <a:pt x="630" y="2247"/>
                    <a:pt x="666" y="2221"/>
                    <a:pt x="704" y="2155"/>
                  </a:cubicBezTo>
                  <a:cubicBezTo>
                    <a:pt x="733" y="2105"/>
                    <a:pt x="768" y="2086"/>
                    <a:pt x="804" y="2086"/>
                  </a:cubicBezTo>
                  <a:cubicBezTo>
                    <a:pt x="884" y="2086"/>
                    <a:pt x="972" y="2180"/>
                    <a:pt x="1029" y="2236"/>
                  </a:cubicBezTo>
                  <a:cubicBezTo>
                    <a:pt x="1434" y="2642"/>
                    <a:pt x="1272" y="3265"/>
                    <a:pt x="1407" y="3603"/>
                  </a:cubicBezTo>
                  <a:cubicBezTo>
                    <a:pt x="1434" y="3711"/>
                    <a:pt x="1502" y="3779"/>
                    <a:pt x="1516" y="3873"/>
                  </a:cubicBezTo>
                  <a:cubicBezTo>
                    <a:pt x="1556" y="3995"/>
                    <a:pt x="1543" y="4131"/>
                    <a:pt x="1556" y="4252"/>
                  </a:cubicBezTo>
                  <a:cubicBezTo>
                    <a:pt x="1556" y="4252"/>
                    <a:pt x="1583" y="4185"/>
                    <a:pt x="1610" y="4063"/>
                  </a:cubicBezTo>
                  <a:cubicBezTo>
                    <a:pt x="1637" y="3535"/>
                    <a:pt x="1353" y="3725"/>
                    <a:pt x="1516" y="3035"/>
                  </a:cubicBezTo>
                  <a:cubicBezTo>
                    <a:pt x="1583" y="2791"/>
                    <a:pt x="1516" y="2737"/>
                    <a:pt x="1502" y="2196"/>
                  </a:cubicBezTo>
                  <a:cubicBezTo>
                    <a:pt x="1502" y="2060"/>
                    <a:pt x="1583" y="1830"/>
                    <a:pt x="1556" y="1722"/>
                  </a:cubicBezTo>
                  <a:lnTo>
                    <a:pt x="1556" y="1722"/>
                  </a:lnTo>
                  <a:cubicBezTo>
                    <a:pt x="1630" y="1780"/>
                    <a:pt x="1712" y="1804"/>
                    <a:pt x="1802" y="1804"/>
                  </a:cubicBezTo>
                  <a:cubicBezTo>
                    <a:pt x="2107" y="1804"/>
                    <a:pt x="2492" y="1529"/>
                    <a:pt x="2869" y="1424"/>
                  </a:cubicBezTo>
                  <a:cubicBezTo>
                    <a:pt x="2923" y="1411"/>
                    <a:pt x="2977" y="1370"/>
                    <a:pt x="2991" y="1316"/>
                  </a:cubicBezTo>
                  <a:cubicBezTo>
                    <a:pt x="3058" y="1100"/>
                    <a:pt x="3004" y="626"/>
                    <a:pt x="2449" y="274"/>
                  </a:cubicBezTo>
                  <a:cubicBezTo>
                    <a:pt x="2184" y="100"/>
                    <a:pt x="1874" y="0"/>
                    <a:pt x="156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62"/>
            <p:cNvSpPr/>
            <p:nvPr/>
          </p:nvSpPr>
          <p:spPr>
            <a:xfrm>
              <a:off x="3094350" y="2404700"/>
              <a:ext cx="72002" cy="72080"/>
            </a:xfrm>
            <a:custGeom>
              <a:rect b="b" l="l" r="r" t="t"/>
              <a:pathLst>
                <a:path extrusionOk="0" h="928" w="927">
                  <a:moveTo>
                    <a:pt x="330" y="0"/>
                  </a:moveTo>
                  <a:cubicBezTo>
                    <a:pt x="114" y="0"/>
                    <a:pt x="1" y="290"/>
                    <a:pt x="375" y="630"/>
                  </a:cubicBezTo>
                  <a:cubicBezTo>
                    <a:pt x="403" y="670"/>
                    <a:pt x="687" y="927"/>
                    <a:pt x="754" y="927"/>
                  </a:cubicBezTo>
                  <a:cubicBezTo>
                    <a:pt x="757" y="928"/>
                    <a:pt x="759" y="928"/>
                    <a:pt x="762" y="928"/>
                  </a:cubicBezTo>
                  <a:cubicBezTo>
                    <a:pt x="926" y="928"/>
                    <a:pt x="780" y="465"/>
                    <a:pt x="714" y="305"/>
                  </a:cubicBezTo>
                  <a:cubicBezTo>
                    <a:pt x="598" y="88"/>
                    <a:pt x="449" y="0"/>
                    <a:pt x="330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62"/>
            <p:cNvSpPr/>
            <p:nvPr/>
          </p:nvSpPr>
          <p:spPr>
            <a:xfrm>
              <a:off x="2706222" y="2598570"/>
              <a:ext cx="335701" cy="176705"/>
            </a:xfrm>
            <a:custGeom>
              <a:rect b="b" l="l" r="r" t="t"/>
              <a:pathLst>
                <a:path extrusionOk="0" h="2275" w="4322">
                  <a:moveTo>
                    <a:pt x="596" y="1"/>
                  </a:moveTo>
                  <a:cubicBezTo>
                    <a:pt x="407" y="217"/>
                    <a:pt x="204" y="434"/>
                    <a:pt x="1" y="637"/>
                  </a:cubicBezTo>
                  <a:cubicBezTo>
                    <a:pt x="812" y="1178"/>
                    <a:pt x="2490" y="2261"/>
                    <a:pt x="3099" y="2274"/>
                  </a:cubicBezTo>
                  <a:cubicBezTo>
                    <a:pt x="3289" y="2274"/>
                    <a:pt x="3722" y="1936"/>
                    <a:pt x="4087" y="1598"/>
                  </a:cubicBezTo>
                  <a:cubicBezTo>
                    <a:pt x="4322" y="1298"/>
                    <a:pt x="3764" y="281"/>
                    <a:pt x="3506" y="281"/>
                  </a:cubicBezTo>
                  <a:cubicBezTo>
                    <a:pt x="3496" y="281"/>
                    <a:pt x="3487" y="282"/>
                    <a:pt x="3478" y="285"/>
                  </a:cubicBezTo>
                  <a:cubicBezTo>
                    <a:pt x="3438" y="312"/>
                    <a:pt x="2747" y="975"/>
                    <a:pt x="2707" y="989"/>
                  </a:cubicBezTo>
                  <a:cubicBezTo>
                    <a:pt x="1665" y="488"/>
                    <a:pt x="1043" y="204"/>
                    <a:pt x="596" y="1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62"/>
            <p:cNvSpPr/>
            <p:nvPr/>
          </p:nvSpPr>
          <p:spPr>
            <a:xfrm>
              <a:off x="2907315" y="2538452"/>
              <a:ext cx="252746" cy="222765"/>
            </a:xfrm>
            <a:custGeom>
              <a:rect b="b" l="l" r="r" t="t"/>
              <a:pathLst>
                <a:path extrusionOk="0" h="2868" w="3254">
                  <a:moveTo>
                    <a:pt x="1856" y="0"/>
                  </a:moveTo>
                  <a:cubicBezTo>
                    <a:pt x="1789" y="0"/>
                    <a:pt x="1727" y="18"/>
                    <a:pt x="1674" y="58"/>
                  </a:cubicBezTo>
                  <a:cubicBezTo>
                    <a:pt x="1200" y="410"/>
                    <a:pt x="754" y="978"/>
                    <a:pt x="226" y="1560"/>
                  </a:cubicBezTo>
                  <a:cubicBezTo>
                    <a:pt x="1" y="1797"/>
                    <a:pt x="909" y="2868"/>
                    <a:pt x="1315" y="2868"/>
                  </a:cubicBezTo>
                  <a:cubicBezTo>
                    <a:pt x="1348" y="2868"/>
                    <a:pt x="1378" y="2861"/>
                    <a:pt x="1403" y="2845"/>
                  </a:cubicBezTo>
                  <a:cubicBezTo>
                    <a:pt x="1877" y="2575"/>
                    <a:pt x="2472" y="1952"/>
                    <a:pt x="3014" y="1384"/>
                  </a:cubicBezTo>
                  <a:cubicBezTo>
                    <a:pt x="3254" y="1108"/>
                    <a:pt x="2386" y="0"/>
                    <a:pt x="1856" y="0"/>
                  </a:cubicBezTo>
                  <a:close/>
                </a:path>
              </a:pathLst>
            </a:custGeom>
            <a:solidFill>
              <a:srgbClr val="C58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62"/>
            <p:cNvSpPr/>
            <p:nvPr/>
          </p:nvSpPr>
          <p:spPr>
            <a:xfrm>
              <a:off x="2846032" y="2846190"/>
              <a:ext cx="314341" cy="248552"/>
            </a:xfrm>
            <a:custGeom>
              <a:rect b="b" l="l" r="r" t="t"/>
              <a:pathLst>
                <a:path extrusionOk="0" h="3200" w="4047">
                  <a:moveTo>
                    <a:pt x="803" y="0"/>
                  </a:moveTo>
                  <a:cubicBezTo>
                    <a:pt x="720" y="0"/>
                    <a:pt x="636" y="12"/>
                    <a:pt x="555" y="33"/>
                  </a:cubicBezTo>
                  <a:cubicBezTo>
                    <a:pt x="190" y="115"/>
                    <a:pt x="0" y="548"/>
                    <a:pt x="203" y="886"/>
                  </a:cubicBezTo>
                  <a:cubicBezTo>
                    <a:pt x="893" y="2009"/>
                    <a:pt x="3410" y="3200"/>
                    <a:pt x="3870" y="3200"/>
                  </a:cubicBezTo>
                  <a:cubicBezTo>
                    <a:pt x="3938" y="3200"/>
                    <a:pt x="4046" y="3010"/>
                    <a:pt x="4005" y="2983"/>
                  </a:cubicBezTo>
                  <a:cubicBezTo>
                    <a:pt x="3843" y="2726"/>
                    <a:pt x="1840" y="656"/>
                    <a:pt x="1313" y="196"/>
                  </a:cubicBezTo>
                  <a:cubicBezTo>
                    <a:pt x="1164" y="57"/>
                    <a:pt x="984" y="0"/>
                    <a:pt x="803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62"/>
            <p:cNvSpPr/>
            <p:nvPr/>
          </p:nvSpPr>
          <p:spPr>
            <a:xfrm>
              <a:off x="2814497" y="2775197"/>
              <a:ext cx="146180" cy="169093"/>
            </a:xfrm>
            <a:custGeom>
              <a:rect b="b" l="l" r="r" t="t"/>
              <a:pathLst>
                <a:path extrusionOk="0" h="2177" w="1882">
                  <a:moveTo>
                    <a:pt x="1367" y="0"/>
                  </a:moveTo>
                  <a:lnTo>
                    <a:pt x="0" y="663"/>
                  </a:lnTo>
                  <a:cubicBezTo>
                    <a:pt x="109" y="853"/>
                    <a:pt x="596" y="1746"/>
                    <a:pt x="785" y="1962"/>
                  </a:cubicBezTo>
                  <a:cubicBezTo>
                    <a:pt x="924" y="2111"/>
                    <a:pt x="1078" y="2176"/>
                    <a:pt x="1222" y="2176"/>
                  </a:cubicBezTo>
                  <a:cubicBezTo>
                    <a:pt x="1459" y="2176"/>
                    <a:pt x="1670" y="2001"/>
                    <a:pt x="1746" y="1732"/>
                  </a:cubicBezTo>
                  <a:cubicBezTo>
                    <a:pt x="1881" y="1218"/>
                    <a:pt x="1516" y="514"/>
                    <a:pt x="1367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62"/>
            <p:cNvSpPr/>
            <p:nvPr/>
          </p:nvSpPr>
          <p:spPr>
            <a:xfrm>
              <a:off x="2716707" y="2524005"/>
              <a:ext cx="246144" cy="322574"/>
            </a:xfrm>
            <a:custGeom>
              <a:rect b="b" l="l" r="r" t="t"/>
              <a:pathLst>
                <a:path extrusionOk="0" h="4153" w="3169">
                  <a:moveTo>
                    <a:pt x="718" y="0"/>
                  </a:moveTo>
                  <a:cubicBezTo>
                    <a:pt x="1" y="0"/>
                    <a:pt x="447" y="1123"/>
                    <a:pt x="502" y="1908"/>
                  </a:cubicBezTo>
                  <a:lnTo>
                    <a:pt x="1611" y="4114"/>
                  </a:lnTo>
                  <a:cubicBezTo>
                    <a:pt x="1669" y="4140"/>
                    <a:pt x="1745" y="4152"/>
                    <a:pt x="1833" y="4152"/>
                  </a:cubicBezTo>
                  <a:cubicBezTo>
                    <a:pt x="2323" y="4152"/>
                    <a:pt x="3168" y="3778"/>
                    <a:pt x="3100" y="3491"/>
                  </a:cubicBezTo>
                  <a:cubicBezTo>
                    <a:pt x="2897" y="2409"/>
                    <a:pt x="2545" y="1123"/>
                    <a:pt x="2193" y="596"/>
                  </a:cubicBezTo>
                  <a:cubicBezTo>
                    <a:pt x="1949" y="230"/>
                    <a:pt x="1341" y="0"/>
                    <a:pt x="718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62"/>
            <p:cNvSpPr/>
            <p:nvPr/>
          </p:nvSpPr>
          <p:spPr>
            <a:xfrm>
              <a:off x="2696746" y="3878687"/>
              <a:ext cx="243969" cy="149364"/>
            </a:xfrm>
            <a:custGeom>
              <a:rect b="b" l="l" r="r" t="t"/>
              <a:pathLst>
                <a:path extrusionOk="0" h="1923" w="3141">
                  <a:moveTo>
                    <a:pt x="41" y="1"/>
                  </a:moveTo>
                  <a:cubicBezTo>
                    <a:pt x="28" y="96"/>
                    <a:pt x="28" y="190"/>
                    <a:pt x="28" y="299"/>
                  </a:cubicBezTo>
                  <a:cubicBezTo>
                    <a:pt x="28" y="474"/>
                    <a:pt x="1" y="583"/>
                    <a:pt x="231" y="732"/>
                  </a:cubicBezTo>
                  <a:cubicBezTo>
                    <a:pt x="1286" y="1476"/>
                    <a:pt x="1449" y="1584"/>
                    <a:pt x="1625" y="1692"/>
                  </a:cubicBezTo>
                  <a:cubicBezTo>
                    <a:pt x="1800" y="1796"/>
                    <a:pt x="2008" y="1923"/>
                    <a:pt x="2367" y="1923"/>
                  </a:cubicBezTo>
                  <a:cubicBezTo>
                    <a:pt x="2478" y="1923"/>
                    <a:pt x="2604" y="1910"/>
                    <a:pt x="2748" y="1882"/>
                  </a:cubicBezTo>
                  <a:cubicBezTo>
                    <a:pt x="3099" y="1760"/>
                    <a:pt x="3140" y="1625"/>
                    <a:pt x="3127" y="1516"/>
                  </a:cubicBezTo>
                  <a:cubicBezTo>
                    <a:pt x="3099" y="1449"/>
                    <a:pt x="3127" y="1205"/>
                    <a:pt x="3059" y="1137"/>
                  </a:cubicBezTo>
                  <a:cubicBezTo>
                    <a:pt x="2883" y="975"/>
                    <a:pt x="2545" y="718"/>
                    <a:pt x="2193" y="515"/>
                  </a:cubicBezTo>
                  <a:cubicBezTo>
                    <a:pt x="2168" y="517"/>
                    <a:pt x="2142" y="517"/>
                    <a:pt x="2115" y="517"/>
                  </a:cubicBezTo>
                  <a:cubicBezTo>
                    <a:pt x="1901" y="517"/>
                    <a:pt x="1655" y="473"/>
                    <a:pt x="1462" y="461"/>
                  </a:cubicBezTo>
                  <a:cubicBezTo>
                    <a:pt x="989" y="407"/>
                    <a:pt x="434" y="312"/>
                    <a:pt x="41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62"/>
            <p:cNvSpPr/>
            <p:nvPr/>
          </p:nvSpPr>
          <p:spPr>
            <a:xfrm>
              <a:off x="2697833" y="3826879"/>
              <a:ext cx="243892" cy="180433"/>
            </a:xfrm>
            <a:custGeom>
              <a:rect b="b" l="l" r="r" t="t"/>
              <a:pathLst>
                <a:path extrusionOk="0" h="2323" w="3140">
                  <a:moveTo>
                    <a:pt x="678" y="0"/>
                  </a:moveTo>
                  <a:cubicBezTo>
                    <a:pt x="509" y="0"/>
                    <a:pt x="349" y="23"/>
                    <a:pt x="230" y="72"/>
                  </a:cubicBezTo>
                  <a:cubicBezTo>
                    <a:pt x="41" y="167"/>
                    <a:pt x="0" y="465"/>
                    <a:pt x="0" y="735"/>
                  </a:cubicBezTo>
                  <a:cubicBezTo>
                    <a:pt x="0" y="925"/>
                    <a:pt x="14" y="1006"/>
                    <a:pt x="217" y="1155"/>
                  </a:cubicBezTo>
                  <a:cubicBezTo>
                    <a:pt x="1286" y="1899"/>
                    <a:pt x="1570" y="2075"/>
                    <a:pt x="1759" y="2170"/>
                  </a:cubicBezTo>
                  <a:cubicBezTo>
                    <a:pt x="1897" y="2254"/>
                    <a:pt x="2051" y="2322"/>
                    <a:pt x="2324" y="2322"/>
                  </a:cubicBezTo>
                  <a:cubicBezTo>
                    <a:pt x="2401" y="2322"/>
                    <a:pt x="2487" y="2317"/>
                    <a:pt x="2585" y="2305"/>
                  </a:cubicBezTo>
                  <a:cubicBezTo>
                    <a:pt x="2734" y="2292"/>
                    <a:pt x="2869" y="2224"/>
                    <a:pt x="2991" y="2129"/>
                  </a:cubicBezTo>
                  <a:cubicBezTo>
                    <a:pt x="3085" y="2048"/>
                    <a:pt x="3140" y="1818"/>
                    <a:pt x="2991" y="1683"/>
                  </a:cubicBezTo>
                  <a:cubicBezTo>
                    <a:pt x="2801" y="1520"/>
                    <a:pt x="2260" y="1101"/>
                    <a:pt x="1949" y="830"/>
                  </a:cubicBezTo>
                  <a:cubicBezTo>
                    <a:pt x="1800" y="695"/>
                    <a:pt x="1665" y="573"/>
                    <a:pt x="1584" y="370"/>
                  </a:cubicBezTo>
                  <a:cubicBezTo>
                    <a:pt x="1584" y="343"/>
                    <a:pt x="1570" y="330"/>
                    <a:pt x="1570" y="330"/>
                  </a:cubicBezTo>
                  <a:cubicBezTo>
                    <a:pt x="1495" y="122"/>
                    <a:pt x="1064" y="0"/>
                    <a:pt x="67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62"/>
            <p:cNvSpPr/>
            <p:nvPr/>
          </p:nvSpPr>
          <p:spPr>
            <a:xfrm>
              <a:off x="2424582" y="4078071"/>
              <a:ext cx="159850" cy="264242"/>
            </a:xfrm>
            <a:custGeom>
              <a:rect b="b" l="l" r="r" t="t"/>
              <a:pathLst>
                <a:path extrusionOk="0" h="3402" w="2058">
                  <a:moveTo>
                    <a:pt x="1053" y="1"/>
                  </a:moveTo>
                  <a:cubicBezTo>
                    <a:pt x="832" y="1"/>
                    <a:pt x="567" y="59"/>
                    <a:pt x="379" y="59"/>
                  </a:cubicBezTo>
                  <a:cubicBezTo>
                    <a:pt x="244" y="59"/>
                    <a:pt x="176" y="952"/>
                    <a:pt x="176" y="1047"/>
                  </a:cubicBezTo>
                  <a:cubicBezTo>
                    <a:pt x="136" y="1601"/>
                    <a:pt x="0" y="2873"/>
                    <a:pt x="312" y="3144"/>
                  </a:cubicBezTo>
                  <a:cubicBezTo>
                    <a:pt x="525" y="3297"/>
                    <a:pt x="869" y="3401"/>
                    <a:pt x="1192" y="3401"/>
                  </a:cubicBezTo>
                  <a:cubicBezTo>
                    <a:pt x="1526" y="3401"/>
                    <a:pt x="1839" y="3290"/>
                    <a:pt x="1962" y="3009"/>
                  </a:cubicBezTo>
                  <a:cubicBezTo>
                    <a:pt x="2057" y="2752"/>
                    <a:pt x="1638" y="1020"/>
                    <a:pt x="1583" y="532"/>
                  </a:cubicBezTo>
                  <a:cubicBezTo>
                    <a:pt x="1570" y="397"/>
                    <a:pt x="1556" y="140"/>
                    <a:pt x="1556" y="140"/>
                  </a:cubicBezTo>
                  <a:cubicBezTo>
                    <a:pt x="1516" y="99"/>
                    <a:pt x="1367" y="72"/>
                    <a:pt x="1313" y="45"/>
                  </a:cubicBezTo>
                  <a:cubicBezTo>
                    <a:pt x="1242" y="12"/>
                    <a:pt x="1152" y="1"/>
                    <a:pt x="1053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62"/>
            <p:cNvSpPr/>
            <p:nvPr/>
          </p:nvSpPr>
          <p:spPr>
            <a:xfrm>
              <a:off x="2421397" y="4054614"/>
              <a:ext cx="160860" cy="263931"/>
            </a:xfrm>
            <a:custGeom>
              <a:rect b="b" l="l" r="r" t="t"/>
              <a:pathLst>
                <a:path extrusionOk="0" h="3398" w="2071">
                  <a:moveTo>
                    <a:pt x="1088" y="0"/>
                  </a:moveTo>
                  <a:cubicBezTo>
                    <a:pt x="860" y="0"/>
                    <a:pt x="588" y="63"/>
                    <a:pt x="393" y="63"/>
                  </a:cubicBezTo>
                  <a:cubicBezTo>
                    <a:pt x="258" y="63"/>
                    <a:pt x="190" y="956"/>
                    <a:pt x="190" y="1037"/>
                  </a:cubicBezTo>
                  <a:cubicBezTo>
                    <a:pt x="150" y="1592"/>
                    <a:pt x="1" y="2878"/>
                    <a:pt x="325" y="3135"/>
                  </a:cubicBezTo>
                  <a:cubicBezTo>
                    <a:pt x="530" y="3293"/>
                    <a:pt x="871" y="3397"/>
                    <a:pt x="1192" y="3397"/>
                  </a:cubicBezTo>
                  <a:cubicBezTo>
                    <a:pt x="1529" y="3397"/>
                    <a:pt x="1845" y="3283"/>
                    <a:pt x="1963" y="2999"/>
                  </a:cubicBezTo>
                  <a:cubicBezTo>
                    <a:pt x="2071" y="2742"/>
                    <a:pt x="1679" y="1037"/>
                    <a:pt x="1638" y="537"/>
                  </a:cubicBezTo>
                  <a:cubicBezTo>
                    <a:pt x="1624" y="401"/>
                    <a:pt x="1611" y="144"/>
                    <a:pt x="1611" y="144"/>
                  </a:cubicBezTo>
                  <a:cubicBezTo>
                    <a:pt x="1570" y="90"/>
                    <a:pt x="1394" y="63"/>
                    <a:pt x="1327" y="36"/>
                  </a:cubicBezTo>
                  <a:cubicBezTo>
                    <a:pt x="1259" y="10"/>
                    <a:pt x="1177" y="0"/>
                    <a:pt x="108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62"/>
            <p:cNvSpPr/>
            <p:nvPr/>
          </p:nvSpPr>
          <p:spPr>
            <a:xfrm>
              <a:off x="2430873" y="3053108"/>
              <a:ext cx="479317" cy="1060851"/>
            </a:xfrm>
            <a:custGeom>
              <a:rect b="b" l="l" r="r" t="t"/>
              <a:pathLst>
                <a:path extrusionOk="0" h="13658" w="6171">
                  <a:moveTo>
                    <a:pt x="4618" y="0"/>
                  </a:moveTo>
                  <a:cubicBezTo>
                    <a:pt x="3472" y="0"/>
                    <a:pt x="1844" y="519"/>
                    <a:pt x="1448" y="887"/>
                  </a:cubicBezTo>
                  <a:cubicBezTo>
                    <a:pt x="1083" y="1253"/>
                    <a:pt x="894" y="2444"/>
                    <a:pt x="880" y="2755"/>
                  </a:cubicBezTo>
                  <a:cubicBezTo>
                    <a:pt x="772" y="4392"/>
                    <a:pt x="1083" y="5813"/>
                    <a:pt x="948" y="7125"/>
                  </a:cubicBezTo>
                  <a:cubicBezTo>
                    <a:pt x="894" y="7653"/>
                    <a:pt x="745" y="8140"/>
                    <a:pt x="555" y="8641"/>
                  </a:cubicBezTo>
                  <a:cubicBezTo>
                    <a:pt x="203" y="9547"/>
                    <a:pt x="0" y="12254"/>
                    <a:pt x="28" y="13241"/>
                  </a:cubicBezTo>
                  <a:cubicBezTo>
                    <a:pt x="48" y="13539"/>
                    <a:pt x="457" y="13657"/>
                    <a:pt x="861" y="13657"/>
                  </a:cubicBezTo>
                  <a:cubicBezTo>
                    <a:pt x="1266" y="13657"/>
                    <a:pt x="1665" y="13539"/>
                    <a:pt x="1665" y="13363"/>
                  </a:cubicBezTo>
                  <a:cubicBezTo>
                    <a:pt x="2044" y="10928"/>
                    <a:pt x="2368" y="10495"/>
                    <a:pt x="2666" y="9087"/>
                  </a:cubicBezTo>
                  <a:cubicBezTo>
                    <a:pt x="2720" y="8857"/>
                    <a:pt x="2747" y="8627"/>
                    <a:pt x="2842" y="8384"/>
                  </a:cubicBezTo>
                  <a:cubicBezTo>
                    <a:pt x="3018" y="7775"/>
                    <a:pt x="3248" y="7775"/>
                    <a:pt x="3586" y="4338"/>
                  </a:cubicBezTo>
                  <a:lnTo>
                    <a:pt x="3694" y="6543"/>
                  </a:lnTo>
                  <a:cubicBezTo>
                    <a:pt x="3329" y="8059"/>
                    <a:pt x="3546" y="8546"/>
                    <a:pt x="3491" y="9371"/>
                  </a:cubicBezTo>
                  <a:cubicBezTo>
                    <a:pt x="3478" y="9818"/>
                    <a:pt x="3410" y="10197"/>
                    <a:pt x="3410" y="10264"/>
                  </a:cubicBezTo>
                  <a:cubicBezTo>
                    <a:pt x="3435" y="10484"/>
                    <a:pt x="3964" y="10665"/>
                    <a:pt x="4431" y="10665"/>
                  </a:cubicBezTo>
                  <a:cubicBezTo>
                    <a:pt x="4741" y="10665"/>
                    <a:pt x="5024" y="10586"/>
                    <a:pt x="5115" y="10386"/>
                  </a:cubicBezTo>
                  <a:cubicBezTo>
                    <a:pt x="5237" y="8695"/>
                    <a:pt x="5616" y="7436"/>
                    <a:pt x="5643" y="6530"/>
                  </a:cubicBezTo>
                  <a:cubicBezTo>
                    <a:pt x="5670" y="6097"/>
                    <a:pt x="5873" y="5732"/>
                    <a:pt x="5954" y="5312"/>
                  </a:cubicBezTo>
                  <a:cubicBezTo>
                    <a:pt x="6171" y="4162"/>
                    <a:pt x="6022" y="1307"/>
                    <a:pt x="5765" y="482"/>
                  </a:cubicBezTo>
                  <a:cubicBezTo>
                    <a:pt x="5651" y="132"/>
                    <a:pt x="5196" y="0"/>
                    <a:pt x="4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62"/>
            <p:cNvSpPr/>
            <p:nvPr/>
          </p:nvSpPr>
          <p:spPr>
            <a:xfrm>
              <a:off x="2464505" y="2528355"/>
              <a:ext cx="441490" cy="710160"/>
            </a:xfrm>
            <a:custGeom>
              <a:rect b="b" l="l" r="r" t="t"/>
              <a:pathLst>
                <a:path extrusionOk="0" h="9143" w="5684">
                  <a:moveTo>
                    <a:pt x="4149" y="1"/>
                  </a:moveTo>
                  <a:cubicBezTo>
                    <a:pt x="3191" y="1"/>
                    <a:pt x="2007" y="507"/>
                    <a:pt x="1218" y="905"/>
                  </a:cubicBezTo>
                  <a:cubicBezTo>
                    <a:pt x="907" y="1054"/>
                    <a:pt x="406" y="1135"/>
                    <a:pt x="203" y="1554"/>
                  </a:cubicBezTo>
                  <a:cubicBezTo>
                    <a:pt x="0" y="1960"/>
                    <a:pt x="271" y="3652"/>
                    <a:pt x="474" y="4031"/>
                  </a:cubicBezTo>
                  <a:cubicBezTo>
                    <a:pt x="1245" y="5519"/>
                    <a:pt x="745" y="7210"/>
                    <a:pt x="636" y="8239"/>
                  </a:cubicBezTo>
                  <a:cubicBezTo>
                    <a:pt x="607" y="8877"/>
                    <a:pt x="1527" y="9142"/>
                    <a:pt x="2580" y="9142"/>
                  </a:cubicBezTo>
                  <a:cubicBezTo>
                    <a:pt x="3963" y="9142"/>
                    <a:pt x="5575" y="8685"/>
                    <a:pt x="5575" y="8009"/>
                  </a:cubicBezTo>
                  <a:cubicBezTo>
                    <a:pt x="5237" y="5248"/>
                    <a:pt x="5616" y="2366"/>
                    <a:pt x="5670" y="1676"/>
                  </a:cubicBezTo>
                  <a:cubicBezTo>
                    <a:pt x="5684" y="1392"/>
                    <a:pt x="5670" y="1121"/>
                    <a:pt x="5575" y="851"/>
                  </a:cubicBezTo>
                  <a:cubicBezTo>
                    <a:pt x="5321" y="224"/>
                    <a:pt x="4785" y="1"/>
                    <a:pt x="4149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62"/>
            <p:cNvSpPr/>
            <p:nvPr/>
          </p:nvSpPr>
          <p:spPr>
            <a:xfrm>
              <a:off x="2496040" y="2768828"/>
              <a:ext cx="87304" cy="456248"/>
            </a:xfrm>
            <a:custGeom>
              <a:rect b="b" l="l" r="r" t="t"/>
              <a:pathLst>
                <a:path extrusionOk="0" h="5874" w="1124">
                  <a:moveTo>
                    <a:pt x="745" y="1"/>
                  </a:moveTo>
                  <a:cubicBezTo>
                    <a:pt x="501" y="272"/>
                    <a:pt x="271" y="569"/>
                    <a:pt x="0" y="813"/>
                  </a:cubicBezTo>
                  <a:cubicBezTo>
                    <a:pt x="27" y="867"/>
                    <a:pt x="41" y="894"/>
                    <a:pt x="55" y="935"/>
                  </a:cubicBezTo>
                  <a:cubicBezTo>
                    <a:pt x="839" y="2410"/>
                    <a:pt x="339" y="4101"/>
                    <a:pt x="230" y="5129"/>
                  </a:cubicBezTo>
                  <a:cubicBezTo>
                    <a:pt x="203" y="5495"/>
                    <a:pt x="501" y="5738"/>
                    <a:pt x="948" y="5873"/>
                  </a:cubicBezTo>
                  <a:cubicBezTo>
                    <a:pt x="1056" y="5021"/>
                    <a:pt x="1123" y="4182"/>
                    <a:pt x="1069" y="3303"/>
                  </a:cubicBezTo>
                  <a:cubicBezTo>
                    <a:pt x="1015" y="2234"/>
                    <a:pt x="772" y="1097"/>
                    <a:pt x="745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62"/>
            <p:cNvSpPr/>
            <p:nvPr/>
          </p:nvSpPr>
          <p:spPr>
            <a:xfrm>
              <a:off x="2608510" y="2540316"/>
              <a:ext cx="234882" cy="143694"/>
            </a:xfrm>
            <a:custGeom>
              <a:rect b="b" l="l" r="r" t="t"/>
              <a:pathLst>
                <a:path extrusionOk="0" h="1850" w="3024">
                  <a:moveTo>
                    <a:pt x="1872" y="0"/>
                  </a:moveTo>
                  <a:cubicBezTo>
                    <a:pt x="1062" y="0"/>
                    <a:pt x="0" y="418"/>
                    <a:pt x="217" y="913"/>
                  </a:cubicBezTo>
                  <a:cubicBezTo>
                    <a:pt x="497" y="1564"/>
                    <a:pt x="1065" y="1849"/>
                    <a:pt x="1596" y="1849"/>
                  </a:cubicBezTo>
                  <a:cubicBezTo>
                    <a:pt x="2347" y="1849"/>
                    <a:pt x="3023" y="1278"/>
                    <a:pt x="2706" y="359"/>
                  </a:cubicBezTo>
                  <a:cubicBezTo>
                    <a:pt x="2621" y="105"/>
                    <a:pt x="2278" y="0"/>
                    <a:pt x="1872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62"/>
            <p:cNvSpPr/>
            <p:nvPr/>
          </p:nvSpPr>
          <p:spPr>
            <a:xfrm>
              <a:off x="2648433" y="2486179"/>
              <a:ext cx="188200" cy="171346"/>
            </a:xfrm>
            <a:custGeom>
              <a:rect b="b" l="l" r="r" t="t"/>
              <a:pathLst>
                <a:path extrusionOk="0" h="2206" w="2423">
                  <a:moveTo>
                    <a:pt x="379" y="0"/>
                  </a:moveTo>
                  <a:lnTo>
                    <a:pt x="41" y="1069"/>
                  </a:lnTo>
                  <a:cubicBezTo>
                    <a:pt x="27" y="1150"/>
                    <a:pt x="0" y="1231"/>
                    <a:pt x="27" y="1326"/>
                  </a:cubicBezTo>
                  <a:cubicBezTo>
                    <a:pt x="82" y="1692"/>
                    <a:pt x="420" y="2206"/>
                    <a:pt x="1083" y="2206"/>
                  </a:cubicBezTo>
                  <a:cubicBezTo>
                    <a:pt x="1093" y="2206"/>
                    <a:pt x="1103" y="2206"/>
                    <a:pt x="1112" y="2206"/>
                  </a:cubicBezTo>
                  <a:cubicBezTo>
                    <a:pt x="1819" y="2206"/>
                    <a:pt x="2005" y="1727"/>
                    <a:pt x="2138" y="1380"/>
                  </a:cubicBezTo>
                  <a:cubicBezTo>
                    <a:pt x="2274" y="1001"/>
                    <a:pt x="2422" y="636"/>
                    <a:pt x="2422" y="338"/>
                  </a:cubicBezTo>
                  <a:cubicBezTo>
                    <a:pt x="1746" y="257"/>
                    <a:pt x="975" y="271"/>
                    <a:pt x="379" y="0"/>
                  </a:cubicBezTo>
                  <a:close/>
                </a:path>
              </a:pathLst>
            </a:custGeom>
            <a:solidFill>
              <a:srgbClr val="EBA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62"/>
            <p:cNvSpPr/>
            <p:nvPr/>
          </p:nvSpPr>
          <p:spPr>
            <a:xfrm>
              <a:off x="2640045" y="2287804"/>
              <a:ext cx="234416" cy="337332"/>
            </a:xfrm>
            <a:custGeom>
              <a:rect b="b" l="l" r="r" t="t"/>
              <a:pathLst>
                <a:path extrusionOk="0" h="4343" w="3018">
                  <a:moveTo>
                    <a:pt x="1264" y="0"/>
                  </a:moveTo>
                  <a:cubicBezTo>
                    <a:pt x="1167" y="0"/>
                    <a:pt x="1066" y="8"/>
                    <a:pt x="961" y="24"/>
                  </a:cubicBezTo>
                  <a:cubicBezTo>
                    <a:pt x="812" y="37"/>
                    <a:pt x="582" y="227"/>
                    <a:pt x="474" y="308"/>
                  </a:cubicBezTo>
                  <a:cubicBezTo>
                    <a:pt x="0" y="592"/>
                    <a:pt x="81" y="1472"/>
                    <a:pt x="149" y="1972"/>
                  </a:cubicBezTo>
                  <a:cubicBezTo>
                    <a:pt x="244" y="2595"/>
                    <a:pt x="420" y="3258"/>
                    <a:pt x="907" y="3637"/>
                  </a:cubicBezTo>
                  <a:cubicBezTo>
                    <a:pt x="1439" y="4058"/>
                    <a:pt x="2044" y="4343"/>
                    <a:pt x="2438" y="4343"/>
                  </a:cubicBezTo>
                  <a:cubicBezTo>
                    <a:pt x="2525" y="4343"/>
                    <a:pt x="2602" y="4329"/>
                    <a:pt x="2666" y="4300"/>
                  </a:cubicBezTo>
                  <a:cubicBezTo>
                    <a:pt x="2882" y="4178"/>
                    <a:pt x="2882" y="3813"/>
                    <a:pt x="2909" y="3515"/>
                  </a:cubicBezTo>
                  <a:lnTo>
                    <a:pt x="3004" y="3380"/>
                  </a:lnTo>
                  <a:cubicBezTo>
                    <a:pt x="2909" y="2825"/>
                    <a:pt x="2788" y="2879"/>
                    <a:pt x="2923" y="2486"/>
                  </a:cubicBezTo>
                  <a:cubicBezTo>
                    <a:pt x="3018" y="2189"/>
                    <a:pt x="2923" y="1769"/>
                    <a:pt x="2842" y="1458"/>
                  </a:cubicBezTo>
                  <a:cubicBezTo>
                    <a:pt x="2733" y="1106"/>
                    <a:pt x="2571" y="768"/>
                    <a:pt x="2314" y="497"/>
                  </a:cubicBezTo>
                  <a:cubicBezTo>
                    <a:pt x="2007" y="147"/>
                    <a:pt x="1674" y="0"/>
                    <a:pt x="1264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62"/>
            <p:cNvSpPr/>
            <p:nvPr/>
          </p:nvSpPr>
          <p:spPr>
            <a:xfrm>
              <a:off x="2584354" y="2273434"/>
              <a:ext cx="295389" cy="269524"/>
            </a:xfrm>
            <a:custGeom>
              <a:rect b="b" l="l" r="r" t="t"/>
              <a:pathLst>
                <a:path extrusionOk="0" h="3470" w="3803">
                  <a:moveTo>
                    <a:pt x="1981" y="0"/>
                  </a:moveTo>
                  <a:cubicBezTo>
                    <a:pt x="1437" y="0"/>
                    <a:pt x="815" y="348"/>
                    <a:pt x="677" y="967"/>
                  </a:cubicBezTo>
                  <a:cubicBezTo>
                    <a:pt x="0" y="1345"/>
                    <a:pt x="54" y="2712"/>
                    <a:pt x="1204" y="3470"/>
                  </a:cubicBezTo>
                  <a:cubicBezTo>
                    <a:pt x="1084" y="3241"/>
                    <a:pt x="1306" y="3055"/>
                    <a:pt x="1424" y="3055"/>
                  </a:cubicBezTo>
                  <a:cubicBezTo>
                    <a:pt x="1438" y="3055"/>
                    <a:pt x="1451" y="3058"/>
                    <a:pt x="1461" y="3064"/>
                  </a:cubicBezTo>
                  <a:cubicBezTo>
                    <a:pt x="1653" y="3179"/>
                    <a:pt x="1748" y="3377"/>
                    <a:pt x="1883" y="3377"/>
                  </a:cubicBezTo>
                  <a:cubicBezTo>
                    <a:pt x="1891" y="3377"/>
                    <a:pt x="1899" y="3377"/>
                    <a:pt x="1908" y="3375"/>
                  </a:cubicBezTo>
                  <a:cubicBezTo>
                    <a:pt x="2097" y="3335"/>
                    <a:pt x="2003" y="2983"/>
                    <a:pt x="1773" y="2387"/>
                  </a:cubicBezTo>
                  <a:lnTo>
                    <a:pt x="1773" y="2387"/>
                  </a:lnTo>
                  <a:cubicBezTo>
                    <a:pt x="1881" y="2496"/>
                    <a:pt x="2003" y="2536"/>
                    <a:pt x="2138" y="2577"/>
                  </a:cubicBezTo>
                  <a:cubicBezTo>
                    <a:pt x="2216" y="2601"/>
                    <a:pt x="2300" y="2612"/>
                    <a:pt x="2385" y="2612"/>
                  </a:cubicBezTo>
                  <a:cubicBezTo>
                    <a:pt x="2535" y="2612"/>
                    <a:pt x="2690" y="2579"/>
                    <a:pt x="2828" y="2536"/>
                  </a:cubicBezTo>
                  <a:cubicBezTo>
                    <a:pt x="3220" y="2428"/>
                    <a:pt x="3572" y="2238"/>
                    <a:pt x="3667" y="2117"/>
                  </a:cubicBezTo>
                  <a:cubicBezTo>
                    <a:pt x="3789" y="1968"/>
                    <a:pt x="3802" y="1589"/>
                    <a:pt x="3667" y="1210"/>
                  </a:cubicBezTo>
                  <a:cubicBezTo>
                    <a:pt x="3437" y="520"/>
                    <a:pt x="2814" y="60"/>
                    <a:pt x="2097" y="6"/>
                  </a:cubicBezTo>
                  <a:cubicBezTo>
                    <a:pt x="2059" y="2"/>
                    <a:pt x="2020" y="0"/>
                    <a:pt x="198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62"/>
            <p:cNvSpPr/>
            <p:nvPr/>
          </p:nvSpPr>
          <p:spPr>
            <a:xfrm>
              <a:off x="2971579" y="3051714"/>
              <a:ext cx="209949" cy="124820"/>
            </a:xfrm>
            <a:custGeom>
              <a:rect b="b" l="l" r="r" t="t"/>
              <a:pathLst>
                <a:path extrusionOk="0" h="1607" w="2703">
                  <a:moveTo>
                    <a:pt x="730" y="0"/>
                  </a:moveTo>
                  <a:cubicBezTo>
                    <a:pt x="446" y="0"/>
                    <a:pt x="0" y="796"/>
                    <a:pt x="388" y="896"/>
                  </a:cubicBezTo>
                  <a:cubicBezTo>
                    <a:pt x="470" y="937"/>
                    <a:pt x="957" y="1370"/>
                    <a:pt x="1187" y="1505"/>
                  </a:cubicBezTo>
                  <a:cubicBezTo>
                    <a:pt x="1291" y="1573"/>
                    <a:pt x="1487" y="1607"/>
                    <a:pt x="1696" y="1607"/>
                  </a:cubicBezTo>
                  <a:cubicBezTo>
                    <a:pt x="2026" y="1607"/>
                    <a:pt x="2389" y="1522"/>
                    <a:pt x="2472" y="1356"/>
                  </a:cubicBezTo>
                  <a:cubicBezTo>
                    <a:pt x="2486" y="1329"/>
                    <a:pt x="2513" y="788"/>
                    <a:pt x="2540" y="612"/>
                  </a:cubicBezTo>
                  <a:cubicBezTo>
                    <a:pt x="2540" y="599"/>
                    <a:pt x="2702" y="409"/>
                    <a:pt x="2513" y="314"/>
                  </a:cubicBezTo>
                  <a:cubicBezTo>
                    <a:pt x="2232" y="152"/>
                    <a:pt x="1778" y="16"/>
                    <a:pt x="1269" y="16"/>
                  </a:cubicBezTo>
                  <a:cubicBezTo>
                    <a:pt x="1141" y="16"/>
                    <a:pt x="1009" y="25"/>
                    <a:pt x="876" y="44"/>
                  </a:cubicBezTo>
                  <a:lnTo>
                    <a:pt x="794" y="17"/>
                  </a:lnTo>
                  <a:cubicBezTo>
                    <a:pt x="774" y="6"/>
                    <a:pt x="752" y="0"/>
                    <a:pt x="730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62"/>
            <p:cNvSpPr/>
            <p:nvPr/>
          </p:nvSpPr>
          <p:spPr>
            <a:xfrm>
              <a:off x="2730378" y="2917027"/>
              <a:ext cx="500366" cy="526620"/>
            </a:xfrm>
            <a:custGeom>
              <a:rect b="b" l="l" r="r" t="t"/>
              <a:pathLst>
                <a:path extrusionOk="0" h="6780" w="6442">
                  <a:moveTo>
                    <a:pt x="6360" y="1"/>
                  </a:moveTo>
                  <a:lnTo>
                    <a:pt x="1" y="3154"/>
                  </a:lnTo>
                  <a:lnTo>
                    <a:pt x="1" y="6726"/>
                  </a:lnTo>
                  <a:lnTo>
                    <a:pt x="96" y="6780"/>
                  </a:lnTo>
                  <a:lnTo>
                    <a:pt x="6442" y="69"/>
                  </a:lnTo>
                  <a:lnTo>
                    <a:pt x="6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62"/>
            <p:cNvSpPr/>
            <p:nvPr/>
          </p:nvSpPr>
          <p:spPr>
            <a:xfrm>
              <a:off x="2737756" y="2922308"/>
              <a:ext cx="492987" cy="521338"/>
            </a:xfrm>
            <a:custGeom>
              <a:rect b="b" l="l" r="r" t="t"/>
              <a:pathLst>
                <a:path extrusionOk="0" h="6712" w="6347">
                  <a:moveTo>
                    <a:pt x="6347" y="1"/>
                  </a:moveTo>
                  <a:lnTo>
                    <a:pt x="1" y="3140"/>
                  </a:lnTo>
                  <a:lnTo>
                    <a:pt x="1" y="6712"/>
                  </a:lnTo>
                  <a:lnTo>
                    <a:pt x="6347" y="3573"/>
                  </a:lnTo>
                  <a:lnTo>
                    <a:pt x="6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62"/>
            <p:cNvSpPr/>
            <p:nvPr/>
          </p:nvSpPr>
          <p:spPr>
            <a:xfrm>
              <a:off x="2845129" y="3021421"/>
              <a:ext cx="300670" cy="297563"/>
            </a:xfrm>
            <a:custGeom>
              <a:rect b="b" l="l" r="r" t="t"/>
              <a:pathLst>
                <a:path extrusionOk="0" h="3831" w="3871">
                  <a:moveTo>
                    <a:pt x="3870" y="1"/>
                  </a:moveTo>
                  <a:lnTo>
                    <a:pt x="0" y="1895"/>
                  </a:lnTo>
                  <a:lnTo>
                    <a:pt x="0" y="3830"/>
                  </a:lnTo>
                  <a:lnTo>
                    <a:pt x="3870" y="190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3E4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62"/>
            <p:cNvSpPr/>
            <p:nvPr/>
          </p:nvSpPr>
          <p:spPr>
            <a:xfrm>
              <a:off x="2845129" y="3021421"/>
              <a:ext cx="300670" cy="297563"/>
            </a:xfrm>
            <a:custGeom>
              <a:rect b="b" l="l" r="r" t="t"/>
              <a:pathLst>
                <a:path extrusionOk="0" h="3831" w="3871">
                  <a:moveTo>
                    <a:pt x="0" y="1895"/>
                  </a:moveTo>
                  <a:lnTo>
                    <a:pt x="3870" y="1922"/>
                  </a:lnTo>
                  <a:close/>
                  <a:moveTo>
                    <a:pt x="3870" y="1"/>
                  </a:moveTo>
                  <a:lnTo>
                    <a:pt x="0" y="3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62"/>
            <p:cNvSpPr/>
            <p:nvPr/>
          </p:nvSpPr>
          <p:spPr>
            <a:xfrm>
              <a:off x="2838837" y="3010936"/>
              <a:ext cx="314263" cy="318535"/>
            </a:xfrm>
            <a:custGeom>
              <a:rect b="b" l="l" r="r" t="t"/>
              <a:pathLst>
                <a:path extrusionOk="0" h="4101" w="4046">
                  <a:moveTo>
                    <a:pt x="3870" y="0"/>
                  </a:moveTo>
                  <a:lnTo>
                    <a:pt x="2030" y="1827"/>
                  </a:lnTo>
                  <a:lnTo>
                    <a:pt x="162" y="1827"/>
                  </a:lnTo>
                  <a:lnTo>
                    <a:pt x="0" y="2260"/>
                  </a:lnTo>
                  <a:lnTo>
                    <a:pt x="1583" y="2260"/>
                  </a:lnTo>
                  <a:lnTo>
                    <a:pt x="0" y="3830"/>
                  </a:lnTo>
                  <a:lnTo>
                    <a:pt x="162" y="4100"/>
                  </a:lnTo>
                  <a:lnTo>
                    <a:pt x="2030" y="2274"/>
                  </a:lnTo>
                  <a:lnTo>
                    <a:pt x="3870" y="2274"/>
                  </a:lnTo>
                  <a:lnTo>
                    <a:pt x="4046" y="1854"/>
                  </a:lnTo>
                  <a:lnTo>
                    <a:pt x="2449" y="1827"/>
                  </a:lnTo>
                  <a:lnTo>
                    <a:pt x="4046" y="27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62"/>
            <p:cNvSpPr/>
            <p:nvPr/>
          </p:nvSpPr>
          <p:spPr>
            <a:xfrm>
              <a:off x="2845129" y="3168610"/>
              <a:ext cx="300670" cy="150374"/>
            </a:xfrm>
            <a:custGeom>
              <a:rect b="b" l="l" r="r" t="t"/>
              <a:pathLst>
                <a:path extrusionOk="0" h="1936" w="3871">
                  <a:moveTo>
                    <a:pt x="0" y="1935"/>
                  </a:moveTo>
                  <a:lnTo>
                    <a:pt x="1935" y="27"/>
                  </a:lnTo>
                  <a:close/>
                  <a:moveTo>
                    <a:pt x="1949" y="14"/>
                  </a:moveTo>
                  <a:lnTo>
                    <a:pt x="3870" y="41"/>
                  </a:lnTo>
                  <a:close/>
                  <a:moveTo>
                    <a:pt x="0" y="0"/>
                  </a:moveTo>
                  <a:lnTo>
                    <a:pt x="1935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62"/>
            <p:cNvSpPr/>
            <p:nvPr/>
          </p:nvSpPr>
          <p:spPr>
            <a:xfrm>
              <a:off x="2840934" y="3015130"/>
              <a:ext cx="309059" cy="310146"/>
            </a:xfrm>
            <a:custGeom>
              <a:rect b="b" l="l" r="r" t="t"/>
              <a:pathLst>
                <a:path extrusionOk="0" h="3993" w="3979">
                  <a:moveTo>
                    <a:pt x="3856" y="1"/>
                  </a:moveTo>
                  <a:lnTo>
                    <a:pt x="2003" y="1841"/>
                  </a:lnTo>
                  <a:lnTo>
                    <a:pt x="122" y="1841"/>
                  </a:lnTo>
                  <a:lnTo>
                    <a:pt x="0" y="2138"/>
                  </a:lnTo>
                  <a:lnTo>
                    <a:pt x="1692" y="2138"/>
                  </a:lnTo>
                  <a:lnTo>
                    <a:pt x="0" y="3830"/>
                  </a:lnTo>
                  <a:lnTo>
                    <a:pt x="122" y="3992"/>
                  </a:lnTo>
                  <a:lnTo>
                    <a:pt x="2003" y="2138"/>
                  </a:lnTo>
                  <a:lnTo>
                    <a:pt x="3856" y="2152"/>
                  </a:lnTo>
                  <a:lnTo>
                    <a:pt x="3978" y="1868"/>
                  </a:lnTo>
                  <a:lnTo>
                    <a:pt x="2287" y="1868"/>
                  </a:lnTo>
                  <a:lnTo>
                    <a:pt x="3978" y="176"/>
                  </a:lnTo>
                  <a:lnTo>
                    <a:pt x="3856" y="1"/>
                  </a:lnTo>
                  <a:close/>
                </a:path>
              </a:pathLst>
            </a:custGeom>
            <a:solidFill>
              <a:srgbClr val="B27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62"/>
            <p:cNvSpPr/>
            <p:nvPr/>
          </p:nvSpPr>
          <p:spPr>
            <a:xfrm>
              <a:off x="2845129" y="3094977"/>
              <a:ext cx="300670" cy="150374"/>
            </a:xfrm>
            <a:custGeom>
              <a:rect b="b" l="l" r="r" t="t"/>
              <a:pathLst>
                <a:path extrusionOk="0" h="1936" w="3871">
                  <a:moveTo>
                    <a:pt x="1949" y="1"/>
                  </a:moveTo>
                  <a:lnTo>
                    <a:pt x="1949" y="1936"/>
                  </a:lnTo>
                  <a:close/>
                  <a:moveTo>
                    <a:pt x="0" y="1922"/>
                  </a:moveTo>
                  <a:lnTo>
                    <a:pt x="387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62"/>
            <p:cNvSpPr/>
            <p:nvPr/>
          </p:nvSpPr>
          <p:spPr>
            <a:xfrm>
              <a:off x="2845129" y="3071908"/>
              <a:ext cx="300670" cy="196589"/>
            </a:xfrm>
            <a:custGeom>
              <a:rect b="b" l="l" r="r" t="t"/>
              <a:pathLst>
                <a:path extrusionOk="0" h="2531" w="3871">
                  <a:moveTo>
                    <a:pt x="3870" y="0"/>
                  </a:moveTo>
                  <a:lnTo>
                    <a:pt x="2273" y="799"/>
                  </a:lnTo>
                  <a:lnTo>
                    <a:pt x="2273" y="149"/>
                  </a:lnTo>
                  <a:lnTo>
                    <a:pt x="1610" y="460"/>
                  </a:lnTo>
                  <a:lnTo>
                    <a:pt x="1610" y="1096"/>
                  </a:lnTo>
                  <a:lnTo>
                    <a:pt x="0" y="1895"/>
                  </a:lnTo>
                  <a:lnTo>
                    <a:pt x="0" y="2531"/>
                  </a:lnTo>
                  <a:lnTo>
                    <a:pt x="1610" y="1746"/>
                  </a:lnTo>
                  <a:lnTo>
                    <a:pt x="1610" y="2382"/>
                  </a:lnTo>
                  <a:lnTo>
                    <a:pt x="2273" y="2057"/>
                  </a:lnTo>
                  <a:lnTo>
                    <a:pt x="2273" y="1421"/>
                  </a:lnTo>
                  <a:lnTo>
                    <a:pt x="3870" y="636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62"/>
            <p:cNvSpPr/>
            <p:nvPr/>
          </p:nvSpPr>
          <p:spPr>
            <a:xfrm>
              <a:off x="2845129" y="3094977"/>
              <a:ext cx="300670" cy="150374"/>
            </a:xfrm>
            <a:custGeom>
              <a:rect b="b" l="l" r="r" t="t"/>
              <a:pathLst>
                <a:path extrusionOk="0" h="1936" w="3871">
                  <a:moveTo>
                    <a:pt x="1949" y="1"/>
                  </a:moveTo>
                  <a:lnTo>
                    <a:pt x="1949" y="1936"/>
                  </a:lnTo>
                  <a:close/>
                  <a:moveTo>
                    <a:pt x="0" y="1922"/>
                  </a:moveTo>
                  <a:lnTo>
                    <a:pt x="387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62"/>
            <p:cNvSpPr/>
            <p:nvPr/>
          </p:nvSpPr>
          <p:spPr>
            <a:xfrm>
              <a:off x="2845129" y="3081384"/>
              <a:ext cx="300670" cy="176627"/>
            </a:xfrm>
            <a:custGeom>
              <a:rect b="b" l="l" r="r" t="t"/>
              <a:pathLst>
                <a:path extrusionOk="0" h="2274" w="3871">
                  <a:moveTo>
                    <a:pt x="3870" y="0"/>
                  </a:moveTo>
                  <a:lnTo>
                    <a:pt x="2138" y="852"/>
                  </a:lnTo>
                  <a:lnTo>
                    <a:pt x="2138" y="81"/>
                  </a:lnTo>
                  <a:lnTo>
                    <a:pt x="1746" y="284"/>
                  </a:lnTo>
                  <a:lnTo>
                    <a:pt x="1746" y="1042"/>
                  </a:lnTo>
                  <a:lnTo>
                    <a:pt x="0" y="1908"/>
                  </a:lnTo>
                  <a:lnTo>
                    <a:pt x="0" y="2273"/>
                  </a:lnTo>
                  <a:lnTo>
                    <a:pt x="1746" y="1434"/>
                  </a:lnTo>
                  <a:lnTo>
                    <a:pt x="1746" y="2192"/>
                  </a:lnTo>
                  <a:lnTo>
                    <a:pt x="2138" y="2003"/>
                  </a:lnTo>
                  <a:lnTo>
                    <a:pt x="2138" y="1245"/>
                  </a:lnTo>
                  <a:lnTo>
                    <a:pt x="3870" y="379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B27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62"/>
            <p:cNvSpPr/>
            <p:nvPr/>
          </p:nvSpPr>
          <p:spPr>
            <a:xfrm>
              <a:off x="3186857" y="3035088"/>
              <a:ext cx="101673" cy="103382"/>
            </a:xfrm>
            <a:custGeom>
              <a:rect b="b" l="l" r="r" t="t"/>
              <a:pathLst>
                <a:path extrusionOk="0" h="1331" w="1309">
                  <a:moveTo>
                    <a:pt x="990" y="0"/>
                  </a:moveTo>
                  <a:cubicBezTo>
                    <a:pt x="837" y="0"/>
                    <a:pt x="585" y="71"/>
                    <a:pt x="240" y="240"/>
                  </a:cubicBezTo>
                  <a:cubicBezTo>
                    <a:pt x="78" y="335"/>
                    <a:pt x="78" y="497"/>
                    <a:pt x="267" y="497"/>
                  </a:cubicBezTo>
                  <a:cubicBezTo>
                    <a:pt x="33" y="559"/>
                    <a:pt x="1" y="844"/>
                    <a:pt x="313" y="844"/>
                  </a:cubicBezTo>
                  <a:cubicBezTo>
                    <a:pt x="318" y="844"/>
                    <a:pt x="322" y="844"/>
                    <a:pt x="327" y="844"/>
                  </a:cubicBezTo>
                  <a:lnTo>
                    <a:pt x="327" y="844"/>
                  </a:lnTo>
                  <a:cubicBezTo>
                    <a:pt x="109" y="893"/>
                    <a:pt x="244" y="1135"/>
                    <a:pt x="421" y="1135"/>
                  </a:cubicBezTo>
                  <a:cubicBezTo>
                    <a:pt x="446" y="1135"/>
                    <a:pt x="471" y="1130"/>
                    <a:pt x="497" y="1119"/>
                  </a:cubicBezTo>
                  <a:lnTo>
                    <a:pt x="497" y="1119"/>
                  </a:lnTo>
                  <a:cubicBezTo>
                    <a:pt x="335" y="1214"/>
                    <a:pt x="375" y="1282"/>
                    <a:pt x="470" y="1309"/>
                  </a:cubicBezTo>
                  <a:cubicBezTo>
                    <a:pt x="517" y="1324"/>
                    <a:pt x="565" y="1331"/>
                    <a:pt x="613" y="1331"/>
                  </a:cubicBezTo>
                  <a:cubicBezTo>
                    <a:pt x="902" y="1331"/>
                    <a:pt x="1162" y="1081"/>
                    <a:pt x="1092" y="1011"/>
                  </a:cubicBezTo>
                  <a:cubicBezTo>
                    <a:pt x="1241" y="957"/>
                    <a:pt x="1309" y="646"/>
                    <a:pt x="1146" y="632"/>
                  </a:cubicBezTo>
                  <a:cubicBezTo>
                    <a:pt x="1309" y="570"/>
                    <a:pt x="1241" y="232"/>
                    <a:pt x="1145" y="232"/>
                  </a:cubicBezTo>
                  <a:cubicBezTo>
                    <a:pt x="1136" y="232"/>
                    <a:pt x="1128" y="235"/>
                    <a:pt x="1119" y="240"/>
                  </a:cubicBezTo>
                  <a:cubicBezTo>
                    <a:pt x="1214" y="95"/>
                    <a:pt x="1168" y="0"/>
                    <a:pt x="990" y="0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62"/>
            <p:cNvSpPr/>
            <p:nvPr/>
          </p:nvSpPr>
          <p:spPr>
            <a:xfrm>
              <a:off x="2645793" y="2498140"/>
              <a:ext cx="88857" cy="72235"/>
            </a:xfrm>
            <a:custGeom>
              <a:rect b="b" l="l" r="r" t="t"/>
              <a:pathLst>
                <a:path extrusionOk="0" h="930" w="1144">
                  <a:moveTo>
                    <a:pt x="490" y="1"/>
                  </a:moveTo>
                  <a:cubicBezTo>
                    <a:pt x="236" y="1"/>
                    <a:pt x="0" y="381"/>
                    <a:pt x="752" y="820"/>
                  </a:cubicBezTo>
                  <a:cubicBezTo>
                    <a:pt x="817" y="853"/>
                    <a:pt x="909" y="930"/>
                    <a:pt x="985" y="930"/>
                  </a:cubicBezTo>
                  <a:cubicBezTo>
                    <a:pt x="1003" y="930"/>
                    <a:pt x="1020" y="926"/>
                    <a:pt x="1036" y="915"/>
                  </a:cubicBezTo>
                  <a:cubicBezTo>
                    <a:pt x="1144" y="861"/>
                    <a:pt x="779" y="157"/>
                    <a:pt x="616" y="36"/>
                  </a:cubicBezTo>
                  <a:cubicBezTo>
                    <a:pt x="577" y="12"/>
                    <a:pt x="533" y="1"/>
                    <a:pt x="490" y="1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62"/>
            <p:cNvSpPr/>
            <p:nvPr/>
          </p:nvSpPr>
          <p:spPr>
            <a:xfrm>
              <a:off x="2530682" y="2557171"/>
              <a:ext cx="93362" cy="73789"/>
            </a:xfrm>
            <a:custGeom>
              <a:rect b="b" l="l" r="r" t="t"/>
              <a:pathLst>
                <a:path extrusionOk="0" h="950" w="1202">
                  <a:moveTo>
                    <a:pt x="53" y="660"/>
                  </a:moveTo>
                  <a:cubicBezTo>
                    <a:pt x="52" y="662"/>
                    <a:pt x="52" y="665"/>
                    <a:pt x="55" y="669"/>
                  </a:cubicBezTo>
                  <a:cubicBezTo>
                    <a:pt x="54" y="666"/>
                    <a:pt x="54" y="663"/>
                    <a:pt x="53" y="660"/>
                  </a:cubicBezTo>
                  <a:close/>
                  <a:moveTo>
                    <a:pt x="1007" y="1"/>
                  </a:moveTo>
                  <a:cubicBezTo>
                    <a:pt x="934" y="1"/>
                    <a:pt x="841" y="25"/>
                    <a:pt x="745" y="60"/>
                  </a:cubicBezTo>
                  <a:cubicBezTo>
                    <a:pt x="598" y="127"/>
                    <a:pt x="0" y="367"/>
                    <a:pt x="53" y="660"/>
                  </a:cubicBezTo>
                  <a:lnTo>
                    <a:pt x="53" y="660"/>
                  </a:lnTo>
                  <a:cubicBezTo>
                    <a:pt x="55" y="658"/>
                    <a:pt x="59" y="656"/>
                    <a:pt x="65" y="656"/>
                  </a:cubicBezTo>
                  <a:cubicBezTo>
                    <a:pt x="104" y="656"/>
                    <a:pt x="217" y="699"/>
                    <a:pt x="217" y="710"/>
                  </a:cubicBezTo>
                  <a:cubicBezTo>
                    <a:pt x="285" y="764"/>
                    <a:pt x="339" y="845"/>
                    <a:pt x="407" y="899"/>
                  </a:cubicBezTo>
                  <a:cubicBezTo>
                    <a:pt x="453" y="934"/>
                    <a:pt x="505" y="949"/>
                    <a:pt x="559" y="949"/>
                  </a:cubicBezTo>
                  <a:cubicBezTo>
                    <a:pt x="693" y="949"/>
                    <a:pt x="838" y="857"/>
                    <a:pt x="935" y="750"/>
                  </a:cubicBezTo>
                  <a:cubicBezTo>
                    <a:pt x="1029" y="629"/>
                    <a:pt x="1097" y="412"/>
                    <a:pt x="1151" y="263"/>
                  </a:cubicBezTo>
                  <a:cubicBezTo>
                    <a:pt x="1202" y="68"/>
                    <a:pt x="1131" y="1"/>
                    <a:pt x="1007" y="1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62"/>
            <p:cNvSpPr/>
            <p:nvPr/>
          </p:nvSpPr>
          <p:spPr>
            <a:xfrm>
              <a:off x="2027288" y="2536743"/>
              <a:ext cx="456248" cy="443277"/>
            </a:xfrm>
            <a:custGeom>
              <a:rect b="b" l="l" r="r" t="t"/>
              <a:pathLst>
                <a:path extrusionOk="0" h="5707" w="5874">
                  <a:moveTo>
                    <a:pt x="889" y="1"/>
                  </a:moveTo>
                  <a:cubicBezTo>
                    <a:pt x="867" y="1"/>
                    <a:pt x="845" y="8"/>
                    <a:pt x="826" y="26"/>
                  </a:cubicBezTo>
                  <a:cubicBezTo>
                    <a:pt x="731" y="147"/>
                    <a:pt x="812" y="296"/>
                    <a:pt x="921" y="418"/>
                  </a:cubicBezTo>
                  <a:cubicBezTo>
                    <a:pt x="1069" y="608"/>
                    <a:pt x="1191" y="810"/>
                    <a:pt x="1300" y="1027"/>
                  </a:cubicBezTo>
                  <a:cubicBezTo>
                    <a:pt x="1331" y="1080"/>
                    <a:pt x="1305" y="1117"/>
                    <a:pt x="1259" y="1117"/>
                  </a:cubicBezTo>
                  <a:cubicBezTo>
                    <a:pt x="1247" y="1117"/>
                    <a:pt x="1233" y="1114"/>
                    <a:pt x="1218" y="1108"/>
                  </a:cubicBezTo>
                  <a:cubicBezTo>
                    <a:pt x="1137" y="1095"/>
                    <a:pt x="582" y="405"/>
                    <a:pt x="515" y="350"/>
                  </a:cubicBezTo>
                  <a:cubicBezTo>
                    <a:pt x="474" y="323"/>
                    <a:pt x="420" y="269"/>
                    <a:pt x="379" y="269"/>
                  </a:cubicBezTo>
                  <a:cubicBezTo>
                    <a:pt x="367" y="266"/>
                    <a:pt x="353" y="264"/>
                    <a:pt x="339" y="264"/>
                  </a:cubicBezTo>
                  <a:cubicBezTo>
                    <a:pt x="295" y="264"/>
                    <a:pt x="248" y="282"/>
                    <a:pt x="217" y="323"/>
                  </a:cubicBezTo>
                  <a:cubicBezTo>
                    <a:pt x="190" y="364"/>
                    <a:pt x="244" y="432"/>
                    <a:pt x="271" y="486"/>
                  </a:cubicBezTo>
                  <a:cubicBezTo>
                    <a:pt x="393" y="635"/>
                    <a:pt x="731" y="1027"/>
                    <a:pt x="867" y="1176"/>
                  </a:cubicBezTo>
                  <a:cubicBezTo>
                    <a:pt x="894" y="1216"/>
                    <a:pt x="961" y="1311"/>
                    <a:pt x="880" y="1352"/>
                  </a:cubicBezTo>
                  <a:cubicBezTo>
                    <a:pt x="875" y="1353"/>
                    <a:pt x="871" y="1354"/>
                    <a:pt x="866" y="1354"/>
                  </a:cubicBezTo>
                  <a:cubicBezTo>
                    <a:pt x="821" y="1354"/>
                    <a:pt x="795" y="1295"/>
                    <a:pt x="758" y="1271"/>
                  </a:cubicBezTo>
                  <a:cubicBezTo>
                    <a:pt x="658" y="1157"/>
                    <a:pt x="323" y="763"/>
                    <a:pt x="157" y="763"/>
                  </a:cubicBezTo>
                  <a:cubicBezTo>
                    <a:pt x="144" y="763"/>
                    <a:pt x="133" y="765"/>
                    <a:pt x="122" y="770"/>
                  </a:cubicBezTo>
                  <a:cubicBezTo>
                    <a:pt x="1" y="838"/>
                    <a:pt x="82" y="1013"/>
                    <a:pt x="136" y="1081"/>
                  </a:cubicBezTo>
                  <a:cubicBezTo>
                    <a:pt x="258" y="1216"/>
                    <a:pt x="474" y="1352"/>
                    <a:pt x="623" y="1555"/>
                  </a:cubicBezTo>
                  <a:cubicBezTo>
                    <a:pt x="664" y="1609"/>
                    <a:pt x="677" y="1717"/>
                    <a:pt x="596" y="1717"/>
                  </a:cubicBezTo>
                  <a:cubicBezTo>
                    <a:pt x="528" y="1717"/>
                    <a:pt x="285" y="1541"/>
                    <a:pt x="244" y="1501"/>
                  </a:cubicBezTo>
                  <a:cubicBezTo>
                    <a:pt x="204" y="1473"/>
                    <a:pt x="170" y="1461"/>
                    <a:pt x="144" y="1461"/>
                  </a:cubicBezTo>
                  <a:cubicBezTo>
                    <a:pt x="52" y="1461"/>
                    <a:pt x="39" y="1596"/>
                    <a:pt x="122" y="1690"/>
                  </a:cubicBezTo>
                  <a:cubicBezTo>
                    <a:pt x="325" y="1920"/>
                    <a:pt x="718" y="2123"/>
                    <a:pt x="948" y="2326"/>
                  </a:cubicBezTo>
                  <a:cubicBezTo>
                    <a:pt x="1272" y="2597"/>
                    <a:pt x="1530" y="2772"/>
                    <a:pt x="1705" y="2908"/>
                  </a:cubicBezTo>
                  <a:cubicBezTo>
                    <a:pt x="1895" y="3043"/>
                    <a:pt x="3356" y="5195"/>
                    <a:pt x="3911" y="5560"/>
                  </a:cubicBezTo>
                  <a:cubicBezTo>
                    <a:pt x="4062" y="5662"/>
                    <a:pt x="4223" y="5707"/>
                    <a:pt x="4387" y="5707"/>
                  </a:cubicBezTo>
                  <a:cubicBezTo>
                    <a:pt x="4983" y="5707"/>
                    <a:pt x="5607" y="5107"/>
                    <a:pt x="5873" y="4491"/>
                  </a:cubicBezTo>
                  <a:cubicBezTo>
                    <a:pt x="5832" y="4491"/>
                    <a:pt x="4885" y="3801"/>
                    <a:pt x="4601" y="3774"/>
                  </a:cubicBezTo>
                  <a:cubicBezTo>
                    <a:pt x="4601" y="3774"/>
                    <a:pt x="4276" y="4234"/>
                    <a:pt x="4249" y="4261"/>
                  </a:cubicBezTo>
                  <a:cubicBezTo>
                    <a:pt x="4249" y="4261"/>
                    <a:pt x="2450" y="2502"/>
                    <a:pt x="2436" y="2258"/>
                  </a:cubicBezTo>
                  <a:cubicBezTo>
                    <a:pt x="2436" y="2164"/>
                    <a:pt x="2517" y="2096"/>
                    <a:pt x="2571" y="2028"/>
                  </a:cubicBezTo>
                  <a:cubicBezTo>
                    <a:pt x="2639" y="1947"/>
                    <a:pt x="2693" y="1852"/>
                    <a:pt x="2707" y="1758"/>
                  </a:cubicBezTo>
                  <a:cubicBezTo>
                    <a:pt x="2720" y="1676"/>
                    <a:pt x="2720" y="1582"/>
                    <a:pt x="2720" y="1501"/>
                  </a:cubicBezTo>
                  <a:cubicBezTo>
                    <a:pt x="2720" y="1379"/>
                    <a:pt x="2720" y="1271"/>
                    <a:pt x="2747" y="1149"/>
                  </a:cubicBezTo>
                  <a:cubicBezTo>
                    <a:pt x="2747" y="1095"/>
                    <a:pt x="2761" y="1041"/>
                    <a:pt x="2747" y="1000"/>
                  </a:cubicBezTo>
                  <a:cubicBezTo>
                    <a:pt x="2720" y="946"/>
                    <a:pt x="2693" y="905"/>
                    <a:pt x="2639" y="892"/>
                  </a:cubicBezTo>
                  <a:cubicBezTo>
                    <a:pt x="2633" y="890"/>
                    <a:pt x="2627" y="890"/>
                    <a:pt x="2621" y="890"/>
                  </a:cubicBezTo>
                  <a:cubicBezTo>
                    <a:pt x="2560" y="890"/>
                    <a:pt x="2503" y="952"/>
                    <a:pt x="2490" y="1013"/>
                  </a:cubicBezTo>
                  <a:cubicBezTo>
                    <a:pt x="2450" y="1095"/>
                    <a:pt x="2477" y="1203"/>
                    <a:pt x="2450" y="1298"/>
                  </a:cubicBezTo>
                  <a:cubicBezTo>
                    <a:pt x="2436" y="1406"/>
                    <a:pt x="2382" y="1487"/>
                    <a:pt x="2287" y="1501"/>
                  </a:cubicBezTo>
                  <a:cubicBezTo>
                    <a:pt x="2282" y="1501"/>
                    <a:pt x="2276" y="1501"/>
                    <a:pt x="2271" y="1501"/>
                  </a:cubicBezTo>
                  <a:cubicBezTo>
                    <a:pt x="2130" y="1501"/>
                    <a:pt x="2014" y="1335"/>
                    <a:pt x="1935" y="1243"/>
                  </a:cubicBezTo>
                  <a:cubicBezTo>
                    <a:pt x="1733" y="1041"/>
                    <a:pt x="1259" y="405"/>
                    <a:pt x="1218" y="337"/>
                  </a:cubicBezTo>
                  <a:cubicBezTo>
                    <a:pt x="1150" y="212"/>
                    <a:pt x="1005" y="1"/>
                    <a:pt x="889" y="1"/>
                  </a:cubicBezTo>
                  <a:close/>
                </a:path>
              </a:pathLst>
            </a:custGeom>
            <a:solidFill>
              <a:srgbClr val="F1B8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62"/>
            <p:cNvSpPr/>
            <p:nvPr/>
          </p:nvSpPr>
          <p:spPr>
            <a:xfrm>
              <a:off x="2331764" y="2615969"/>
              <a:ext cx="292592" cy="329642"/>
            </a:xfrm>
            <a:custGeom>
              <a:rect b="b" l="l" r="r" t="t"/>
              <a:pathLst>
                <a:path extrusionOk="0" h="4244" w="3767">
                  <a:moveTo>
                    <a:pt x="2570" y="0"/>
                  </a:moveTo>
                  <a:cubicBezTo>
                    <a:pt x="2334" y="0"/>
                    <a:pt x="2060" y="152"/>
                    <a:pt x="1764" y="562"/>
                  </a:cubicBezTo>
                  <a:cubicBezTo>
                    <a:pt x="1141" y="1441"/>
                    <a:pt x="925" y="1780"/>
                    <a:pt x="208" y="2889"/>
                  </a:cubicBezTo>
                  <a:cubicBezTo>
                    <a:pt x="1" y="3205"/>
                    <a:pt x="1161" y="4243"/>
                    <a:pt x="1614" y="4243"/>
                  </a:cubicBezTo>
                  <a:cubicBezTo>
                    <a:pt x="1665" y="4243"/>
                    <a:pt x="1706" y="4230"/>
                    <a:pt x="1737" y="4202"/>
                  </a:cubicBezTo>
                  <a:cubicBezTo>
                    <a:pt x="2481" y="3512"/>
                    <a:pt x="3117" y="2767"/>
                    <a:pt x="3401" y="2307"/>
                  </a:cubicBezTo>
                  <a:cubicBezTo>
                    <a:pt x="3766" y="1752"/>
                    <a:pt x="3496" y="1468"/>
                    <a:pt x="3360" y="832"/>
                  </a:cubicBezTo>
                  <a:cubicBezTo>
                    <a:pt x="3274" y="463"/>
                    <a:pt x="2981" y="0"/>
                    <a:pt x="2570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4" name="Google Shape;2484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74" y="3542400"/>
            <a:ext cx="50113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162"/>
          <p:cNvSpPr txBox="1"/>
          <p:nvPr>
            <p:ph type="title"/>
          </p:nvPr>
        </p:nvSpPr>
        <p:spPr>
          <a:xfrm>
            <a:off x="3507175" y="1528213"/>
            <a:ext cx="4728900" cy="24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5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About</a:t>
            </a:r>
            <a:r>
              <a:rPr lang="en"/>
              <a:t> </a:t>
            </a:r>
            <a:r>
              <a:rPr b="0" lang="en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Study</a:t>
            </a:r>
            <a:r>
              <a:rPr b="0" lang="en">
                <a:solidFill>
                  <a:srgbClr val="00BFFF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Buddy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4" name="Google Shape;1294;p154"/>
          <p:cNvSpPr txBox="1"/>
          <p:nvPr>
            <p:ph idx="3" type="subTitle"/>
          </p:nvPr>
        </p:nvSpPr>
        <p:spPr>
          <a:xfrm>
            <a:off x="1124725" y="3545276"/>
            <a:ext cx="2344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Conducive Study Areas</a:t>
            </a:r>
            <a:endParaRPr b="0" sz="17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95" name="Google Shape;1295;p154"/>
          <p:cNvSpPr txBox="1"/>
          <p:nvPr>
            <p:ph idx="4" type="subTitle"/>
          </p:nvPr>
        </p:nvSpPr>
        <p:spPr>
          <a:xfrm>
            <a:off x="3664938" y="3545275"/>
            <a:ext cx="2346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Effective Study Materials </a:t>
            </a:r>
            <a:endParaRPr b="0" sz="17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296" name="Google Shape;1296;p154"/>
          <p:cNvGrpSpPr/>
          <p:nvPr/>
        </p:nvGrpSpPr>
        <p:grpSpPr>
          <a:xfrm>
            <a:off x="3512544" y="1720588"/>
            <a:ext cx="1926344" cy="1604665"/>
            <a:chOff x="1535750" y="3952475"/>
            <a:chExt cx="1135950" cy="771325"/>
          </a:xfrm>
        </p:grpSpPr>
        <p:sp>
          <p:nvSpPr>
            <p:cNvPr id="1297" name="Google Shape;1297;p154"/>
            <p:cNvSpPr/>
            <p:nvPr/>
          </p:nvSpPr>
          <p:spPr>
            <a:xfrm>
              <a:off x="1535750" y="4170325"/>
              <a:ext cx="747950" cy="552425"/>
            </a:xfrm>
            <a:custGeom>
              <a:rect b="b" l="l" r="r" t="t"/>
              <a:pathLst>
                <a:path extrusionOk="0" h="22097" w="29918">
                  <a:moveTo>
                    <a:pt x="19526" y="1"/>
                  </a:moveTo>
                  <a:lnTo>
                    <a:pt x="0" y="11272"/>
                  </a:lnTo>
                  <a:lnTo>
                    <a:pt x="14249" y="19485"/>
                  </a:lnTo>
                  <a:cubicBezTo>
                    <a:pt x="14397" y="19567"/>
                    <a:pt x="14587" y="19621"/>
                    <a:pt x="14776" y="19621"/>
                  </a:cubicBezTo>
                  <a:lnTo>
                    <a:pt x="16874" y="19621"/>
                  </a:lnTo>
                  <a:lnTo>
                    <a:pt x="17631" y="20067"/>
                  </a:lnTo>
                  <a:cubicBezTo>
                    <a:pt x="17713" y="20108"/>
                    <a:pt x="17821" y="20148"/>
                    <a:pt x="17916" y="20148"/>
                  </a:cubicBezTo>
                  <a:lnTo>
                    <a:pt x="20446" y="20148"/>
                  </a:lnTo>
                  <a:lnTo>
                    <a:pt x="21610" y="20812"/>
                  </a:lnTo>
                  <a:cubicBezTo>
                    <a:pt x="21718" y="20879"/>
                    <a:pt x="21840" y="20906"/>
                    <a:pt x="21975" y="20906"/>
                  </a:cubicBezTo>
                  <a:lnTo>
                    <a:pt x="24343" y="20906"/>
                  </a:lnTo>
                  <a:lnTo>
                    <a:pt x="26048" y="21894"/>
                  </a:lnTo>
                  <a:cubicBezTo>
                    <a:pt x="26278" y="22029"/>
                    <a:pt x="26535" y="22097"/>
                    <a:pt x="26792" y="22097"/>
                  </a:cubicBezTo>
                  <a:lnTo>
                    <a:pt x="29918" y="22097"/>
                  </a:lnTo>
                  <a:lnTo>
                    <a:pt x="1952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4"/>
            <p:cNvSpPr/>
            <p:nvPr/>
          </p:nvSpPr>
          <p:spPr>
            <a:xfrm>
              <a:off x="2321575" y="4482700"/>
              <a:ext cx="198575" cy="116600"/>
            </a:xfrm>
            <a:custGeom>
              <a:rect b="b" l="l" r="r" t="t"/>
              <a:pathLst>
                <a:path extrusionOk="0" h="4664" w="7943">
                  <a:moveTo>
                    <a:pt x="84" y="0"/>
                  </a:moveTo>
                  <a:cubicBezTo>
                    <a:pt x="53" y="0"/>
                    <a:pt x="22" y="10"/>
                    <a:pt x="14" y="35"/>
                  </a:cubicBezTo>
                  <a:cubicBezTo>
                    <a:pt x="0" y="76"/>
                    <a:pt x="0" y="144"/>
                    <a:pt x="54" y="157"/>
                  </a:cubicBezTo>
                  <a:lnTo>
                    <a:pt x="7808" y="4636"/>
                  </a:lnTo>
                  <a:cubicBezTo>
                    <a:pt x="7835" y="4663"/>
                    <a:pt x="7848" y="4663"/>
                    <a:pt x="7862" y="4663"/>
                  </a:cubicBezTo>
                  <a:cubicBezTo>
                    <a:pt x="7902" y="4663"/>
                    <a:pt x="7929" y="4636"/>
                    <a:pt x="7929" y="4609"/>
                  </a:cubicBezTo>
                  <a:cubicBezTo>
                    <a:pt x="7943" y="4568"/>
                    <a:pt x="7943" y="4501"/>
                    <a:pt x="7902" y="4487"/>
                  </a:cubicBezTo>
                  <a:lnTo>
                    <a:pt x="135" y="8"/>
                  </a:lnTo>
                  <a:cubicBezTo>
                    <a:pt x="121" y="3"/>
                    <a:pt x="102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4"/>
            <p:cNvSpPr/>
            <p:nvPr/>
          </p:nvSpPr>
          <p:spPr>
            <a:xfrm>
              <a:off x="1992425" y="4464775"/>
              <a:ext cx="160700" cy="94600"/>
            </a:xfrm>
            <a:custGeom>
              <a:rect b="b" l="l" r="r" t="t"/>
              <a:pathLst>
                <a:path extrusionOk="0" h="3784" w="6428">
                  <a:moveTo>
                    <a:pt x="6339" y="1"/>
                  </a:moveTo>
                  <a:cubicBezTo>
                    <a:pt x="6322" y="1"/>
                    <a:pt x="6306" y="4"/>
                    <a:pt x="6292" y="8"/>
                  </a:cubicBezTo>
                  <a:lnTo>
                    <a:pt x="54" y="3621"/>
                  </a:lnTo>
                  <a:cubicBezTo>
                    <a:pt x="0" y="3635"/>
                    <a:pt x="0" y="3689"/>
                    <a:pt x="27" y="3729"/>
                  </a:cubicBezTo>
                  <a:cubicBezTo>
                    <a:pt x="41" y="3770"/>
                    <a:pt x="68" y="3783"/>
                    <a:pt x="109" y="3783"/>
                  </a:cubicBezTo>
                  <a:lnTo>
                    <a:pt x="163" y="3783"/>
                  </a:lnTo>
                  <a:lnTo>
                    <a:pt x="6387" y="171"/>
                  </a:lnTo>
                  <a:cubicBezTo>
                    <a:pt x="6428" y="144"/>
                    <a:pt x="6428" y="103"/>
                    <a:pt x="6414" y="49"/>
                  </a:cubicBezTo>
                  <a:cubicBezTo>
                    <a:pt x="6405" y="13"/>
                    <a:pt x="6372" y="1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4"/>
            <p:cNvSpPr/>
            <p:nvPr/>
          </p:nvSpPr>
          <p:spPr>
            <a:xfrm>
              <a:off x="2371975" y="4049900"/>
              <a:ext cx="4425" cy="84250"/>
            </a:xfrm>
            <a:custGeom>
              <a:rect b="b" l="l" r="r" t="t"/>
              <a:pathLst>
                <a:path extrusionOk="0" h="3370" w="177">
                  <a:moveTo>
                    <a:pt x="81" y="1"/>
                  </a:moveTo>
                  <a:cubicBezTo>
                    <a:pt x="27" y="1"/>
                    <a:pt x="0" y="28"/>
                    <a:pt x="0" y="82"/>
                  </a:cubicBezTo>
                  <a:lnTo>
                    <a:pt x="0" y="3275"/>
                  </a:lnTo>
                  <a:cubicBezTo>
                    <a:pt x="0" y="3329"/>
                    <a:pt x="27" y="3370"/>
                    <a:pt x="81" y="3370"/>
                  </a:cubicBezTo>
                  <a:cubicBezTo>
                    <a:pt x="136" y="3370"/>
                    <a:pt x="176" y="3316"/>
                    <a:pt x="163" y="3275"/>
                  </a:cubicBezTo>
                  <a:lnTo>
                    <a:pt x="163" y="82"/>
                  </a:lnTo>
                  <a:cubicBezTo>
                    <a:pt x="163" y="28"/>
                    <a:pt x="136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4"/>
            <p:cNvSpPr/>
            <p:nvPr/>
          </p:nvSpPr>
          <p:spPr>
            <a:xfrm>
              <a:off x="2049925" y="4031975"/>
              <a:ext cx="4775" cy="26075"/>
            </a:xfrm>
            <a:custGeom>
              <a:rect b="b" l="l" r="r" t="t"/>
              <a:pathLst>
                <a:path extrusionOk="0" h="1043" w="191">
                  <a:moveTo>
                    <a:pt x="95" y="0"/>
                  </a:moveTo>
                  <a:cubicBezTo>
                    <a:pt x="41" y="0"/>
                    <a:pt x="1" y="41"/>
                    <a:pt x="1" y="95"/>
                  </a:cubicBezTo>
                  <a:lnTo>
                    <a:pt x="1" y="948"/>
                  </a:lnTo>
                  <a:cubicBezTo>
                    <a:pt x="1" y="1002"/>
                    <a:pt x="41" y="1042"/>
                    <a:pt x="95" y="1042"/>
                  </a:cubicBezTo>
                  <a:cubicBezTo>
                    <a:pt x="136" y="1042"/>
                    <a:pt x="190" y="1002"/>
                    <a:pt x="177" y="948"/>
                  </a:cubicBezTo>
                  <a:lnTo>
                    <a:pt x="177" y="95"/>
                  </a:lnTo>
                  <a:cubicBezTo>
                    <a:pt x="177" y="41"/>
                    <a:pt x="136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4"/>
            <p:cNvSpPr/>
            <p:nvPr/>
          </p:nvSpPr>
          <p:spPr>
            <a:xfrm>
              <a:off x="1786075" y="4207550"/>
              <a:ext cx="885300" cy="510150"/>
            </a:xfrm>
            <a:custGeom>
              <a:rect b="b" l="l" r="r" t="t"/>
              <a:pathLst>
                <a:path extrusionOk="0" h="20406" w="35412">
                  <a:moveTo>
                    <a:pt x="15358" y="0"/>
                  </a:moveTo>
                  <a:lnTo>
                    <a:pt x="285" y="8701"/>
                  </a:lnTo>
                  <a:cubicBezTo>
                    <a:pt x="229" y="8732"/>
                    <a:pt x="174" y="8745"/>
                    <a:pt x="118" y="8745"/>
                  </a:cubicBezTo>
                  <a:cubicBezTo>
                    <a:pt x="79" y="8745"/>
                    <a:pt x="40" y="8739"/>
                    <a:pt x="0" y="8728"/>
                  </a:cubicBezTo>
                  <a:lnTo>
                    <a:pt x="0" y="8728"/>
                  </a:lnTo>
                  <a:lnTo>
                    <a:pt x="20053" y="20378"/>
                  </a:lnTo>
                  <a:cubicBezTo>
                    <a:pt x="20077" y="20396"/>
                    <a:pt x="20111" y="20406"/>
                    <a:pt x="20152" y="20406"/>
                  </a:cubicBezTo>
                  <a:cubicBezTo>
                    <a:pt x="20205" y="20406"/>
                    <a:pt x="20269" y="20389"/>
                    <a:pt x="20338" y="20351"/>
                  </a:cubicBezTo>
                  <a:lnTo>
                    <a:pt x="35411" y="11650"/>
                  </a:lnTo>
                  <a:lnTo>
                    <a:pt x="15358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4"/>
            <p:cNvSpPr/>
            <p:nvPr/>
          </p:nvSpPr>
          <p:spPr>
            <a:xfrm>
              <a:off x="2255600" y="4431150"/>
              <a:ext cx="405625" cy="285850"/>
            </a:xfrm>
            <a:custGeom>
              <a:rect b="b" l="l" r="r" t="t"/>
              <a:pathLst>
                <a:path extrusionOk="0" h="11434" w="16225">
                  <a:moveTo>
                    <a:pt x="16224" y="0"/>
                  </a:moveTo>
                  <a:lnTo>
                    <a:pt x="339" y="7226"/>
                  </a:lnTo>
                  <a:lnTo>
                    <a:pt x="1" y="9702"/>
                  </a:lnTo>
                  <a:lnTo>
                    <a:pt x="1083" y="11434"/>
                  </a:lnTo>
                  <a:lnTo>
                    <a:pt x="16224" y="2693"/>
                  </a:lnTo>
                  <a:lnTo>
                    <a:pt x="16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4"/>
            <p:cNvSpPr/>
            <p:nvPr/>
          </p:nvSpPr>
          <p:spPr>
            <a:xfrm>
              <a:off x="1778975" y="4422000"/>
              <a:ext cx="505400" cy="300750"/>
            </a:xfrm>
            <a:custGeom>
              <a:rect b="b" l="l" r="r" t="t"/>
              <a:pathLst>
                <a:path extrusionOk="0" h="12030" w="20216">
                  <a:moveTo>
                    <a:pt x="0" y="1"/>
                  </a:moveTo>
                  <a:cubicBezTo>
                    <a:pt x="0" y="190"/>
                    <a:pt x="68" y="326"/>
                    <a:pt x="176" y="366"/>
                  </a:cubicBezTo>
                  <a:lnTo>
                    <a:pt x="20189" y="12014"/>
                  </a:lnTo>
                  <a:lnTo>
                    <a:pt x="20189" y="12014"/>
                  </a:lnTo>
                  <a:cubicBezTo>
                    <a:pt x="20096" y="11952"/>
                    <a:pt x="20040" y="11824"/>
                    <a:pt x="20040" y="11651"/>
                  </a:cubicBezTo>
                  <a:lnTo>
                    <a:pt x="0" y="1"/>
                  </a:lnTo>
                  <a:close/>
                  <a:moveTo>
                    <a:pt x="20189" y="12014"/>
                  </a:moveTo>
                  <a:cubicBezTo>
                    <a:pt x="20198" y="12020"/>
                    <a:pt x="20206" y="12025"/>
                    <a:pt x="20216" y="12030"/>
                  </a:cubicBezTo>
                  <a:lnTo>
                    <a:pt x="20189" y="12014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4"/>
            <p:cNvSpPr/>
            <p:nvPr/>
          </p:nvSpPr>
          <p:spPr>
            <a:xfrm>
              <a:off x="1778975" y="4382100"/>
              <a:ext cx="501000" cy="331200"/>
            </a:xfrm>
            <a:custGeom>
              <a:rect b="b" l="l" r="r" t="t"/>
              <a:pathLst>
                <a:path extrusionOk="0" h="13248" w="20040">
                  <a:moveTo>
                    <a:pt x="0" y="0"/>
                  </a:moveTo>
                  <a:lnTo>
                    <a:pt x="0" y="1597"/>
                  </a:lnTo>
                  <a:lnTo>
                    <a:pt x="20040" y="13247"/>
                  </a:lnTo>
                  <a:lnTo>
                    <a:pt x="20026" y="1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4"/>
            <p:cNvSpPr/>
            <p:nvPr/>
          </p:nvSpPr>
          <p:spPr>
            <a:xfrm>
              <a:off x="1793525" y="4139550"/>
              <a:ext cx="877850" cy="508800"/>
            </a:xfrm>
            <a:custGeom>
              <a:rect b="b" l="l" r="r" t="t"/>
              <a:pathLst>
                <a:path extrusionOk="0" h="20352" w="35114">
                  <a:moveTo>
                    <a:pt x="15060" y="0"/>
                  </a:moveTo>
                  <a:lnTo>
                    <a:pt x="0" y="8687"/>
                  </a:lnTo>
                  <a:lnTo>
                    <a:pt x="20040" y="20351"/>
                  </a:lnTo>
                  <a:lnTo>
                    <a:pt x="35113" y="11651"/>
                  </a:lnTo>
                  <a:lnTo>
                    <a:pt x="15060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4"/>
            <p:cNvSpPr/>
            <p:nvPr/>
          </p:nvSpPr>
          <p:spPr>
            <a:xfrm>
              <a:off x="1793525" y="4139550"/>
              <a:ext cx="497275" cy="487475"/>
            </a:xfrm>
            <a:custGeom>
              <a:rect b="b" l="l" r="r" t="t"/>
              <a:pathLst>
                <a:path extrusionOk="0" h="19499" w="19891">
                  <a:moveTo>
                    <a:pt x="15060" y="0"/>
                  </a:moveTo>
                  <a:lnTo>
                    <a:pt x="0" y="8687"/>
                  </a:lnTo>
                  <a:lnTo>
                    <a:pt x="18551" y="19485"/>
                  </a:lnTo>
                  <a:lnTo>
                    <a:pt x="19891" y="19499"/>
                  </a:lnTo>
                  <a:lnTo>
                    <a:pt x="15060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4"/>
            <p:cNvSpPr/>
            <p:nvPr/>
          </p:nvSpPr>
          <p:spPr>
            <a:xfrm>
              <a:off x="1778975" y="4356725"/>
              <a:ext cx="515225" cy="316975"/>
            </a:xfrm>
            <a:custGeom>
              <a:rect b="b" l="l" r="r" t="t"/>
              <a:pathLst>
                <a:path extrusionOk="0" h="12679" w="20609">
                  <a:moveTo>
                    <a:pt x="582" y="0"/>
                  </a:moveTo>
                  <a:cubicBezTo>
                    <a:pt x="257" y="190"/>
                    <a:pt x="0" y="650"/>
                    <a:pt x="0" y="1015"/>
                  </a:cubicBezTo>
                  <a:lnTo>
                    <a:pt x="20026" y="12679"/>
                  </a:lnTo>
                  <a:cubicBezTo>
                    <a:pt x="20026" y="12300"/>
                    <a:pt x="20283" y="11840"/>
                    <a:pt x="20608" y="11664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4"/>
            <p:cNvSpPr/>
            <p:nvPr/>
          </p:nvSpPr>
          <p:spPr>
            <a:xfrm>
              <a:off x="1778975" y="4356725"/>
              <a:ext cx="478675" cy="286875"/>
            </a:xfrm>
            <a:custGeom>
              <a:rect b="b" l="l" r="r" t="t"/>
              <a:pathLst>
                <a:path extrusionOk="0" h="11475" w="19147">
                  <a:moveTo>
                    <a:pt x="582" y="0"/>
                  </a:moveTo>
                  <a:cubicBezTo>
                    <a:pt x="257" y="190"/>
                    <a:pt x="0" y="650"/>
                    <a:pt x="0" y="1015"/>
                  </a:cubicBezTo>
                  <a:lnTo>
                    <a:pt x="17983" y="11475"/>
                  </a:lnTo>
                  <a:cubicBezTo>
                    <a:pt x="17983" y="11475"/>
                    <a:pt x="18443" y="11001"/>
                    <a:pt x="19147" y="10798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4"/>
            <p:cNvSpPr/>
            <p:nvPr/>
          </p:nvSpPr>
          <p:spPr>
            <a:xfrm>
              <a:off x="2279950" y="4431150"/>
              <a:ext cx="391750" cy="292650"/>
            </a:xfrm>
            <a:custGeom>
              <a:rect b="b" l="l" r="r" t="t"/>
              <a:pathLst>
                <a:path extrusionOk="0" h="11706" w="15670">
                  <a:moveTo>
                    <a:pt x="15656" y="0"/>
                  </a:moveTo>
                  <a:lnTo>
                    <a:pt x="583" y="8687"/>
                  </a:lnTo>
                  <a:cubicBezTo>
                    <a:pt x="258" y="8863"/>
                    <a:pt x="1" y="9323"/>
                    <a:pt x="1" y="9702"/>
                  </a:cubicBezTo>
                  <a:lnTo>
                    <a:pt x="1" y="11285"/>
                  </a:lnTo>
                  <a:cubicBezTo>
                    <a:pt x="1" y="11553"/>
                    <a:pt x="136" y="11705"/>
                    <a:pt x="329" y="11705"/>
                  </a:cubicBezTo>
                  <a:cubicBezTo>
                    <a:pt x="410" y="11705"/>
                    <a:pt x="501" y="11679"/>
                    <a:pt x="596" y="11623"/>
                  </a:cubicBezTo>
                  <a:lnTo>
                    <a:pt x="15670" y="2936"/>
                  </a:lnTo>
                  <a:lnTo>
                    <a:pt x="15656" y="2706"/>
                  </a:lnTo>
                  <a:lnTo>
                    <a:pt x="583" y="11407"/>
                  </a:lnTo>
                  <a:cubicBezTo>
                    <a:pt x="517" y="11441"/>
                    <a:pt x="458" y="11457"/>
                    <a:pt x="405" y="11457"/>
                  </a:cubicBezTo>
                  <a:cubicBezTo>
                    <a:pt x="274" y="11457"/>
                    <a:pt x="190" y="11355"/>
                    <a:pt x="190" y="11190"/>
                  </a:cubicBezTo>
                  <a:lnTo>
                    <a:pt x="190" y="9594"/>
                  </a:lnTo>
                  <a:cubicBezTo>
                    <a:pt x="190" y="9337"/>
                    <a:pt x="353" y="9039"/>
                    <a:pt x="583" y="8917"/>
                  </a:cubicBezTo>
                  <a:lnTo>
                    <a:pt x="15656" y="230"/>
                  </a:lnTo>
                  <a:lnTo>
                    <a:pt x="15656" y="0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4"/>
            <p:cNvSpPr/>
            <p:nvPr/>
          </p:nvSpPr>
          <p:spPr>
            <a:xfrm>
              <a:off x="1807725" y="4128050"/>
              <a:ext cx="848750" cy="491875"/>
            </a:xfrm>
            <a:custGeom>
              <a:rect b="b" l="l" r="r" t="t"/>
              <a:pathLst>
                <a:path extrusionOk="0" h="19675" w="33950">
                  <a:moveTo>
                    <a:pt x="14546" y="0"/>
                  </a:moveTo>
                  <a:lnTo>
                    <a:pt x="0" y="8390"/>
                  </a:lnTo>
                  <a:lnTo>
                    <a:pt x="19404" y="19675"/>
                  </a:lnTo>
                  <a:lnTo>
                    <a:pt x="33950" y="11299"/>
                  </a:lnTo>
                  <a:lnTo>
                    <a:pt x="14546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4"/>
            <p:cNvSpPr/>
            <p:nvPr/>
          </p:nvSpPr>
          <p:spPr>
            <a:xfrm>
              <a:off x="2263050" y="4333725"/>
              <a:ext cx="379900" cy="278425"/>
            </a:xfrm>
            <a:custGeom>
              <a:rect b="b" l="l" r="r" t="t"/>
              <a:pathLst>
                <a:path extrusionOk="0" h="11137" w="15196">
                  <a:moveTo>
                    <a:pt x="15196" y="0"/>
                  </a:moveTo>
                  <a:lnTo>
                    <a:pt x="1949" y="6725"/>
                  </a:lnTo>
                  <a:lnTo>
                    <a:pt x="0" y="8389"/>
                  </a:lnTo>
                  <a:lnTo>
                    <a:pt x="1083" y="11136"/>
                  </a:lnTo>
                  <a:lnTo>
                    <a:pt x="15196" y="2991"/>
                  </a:lnTo>
                  <a:lnTo>
                    <a:pt x="15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4"/>
            <p:cNvSpPr/>
            <p:nvPr/>
          </p:nvSpPr>
          <p:spPr>
            <a:xfrm>
              <a:off x="1802650" y="4340825"/>
              <a:ext cx="486800" cy="286200"/>
            </a:xfrm>
            <a:custGeom>
              <a:rect b="b" l="l" r="r" t="t"/>
              <a:pathLst>
                <a:path extrusionOk="0" h="11448" w="19472">
                  <a:moveTo>
                    <a:pt x="0" y="0"/>
                  </a:moveTo>
                  <a:cubicBezTo>
                    <a:pt x="0" y="68"/>
                    <a:pt x="14" y="122"/>
                    <a:pt x="68" y="149"/>
                  </a:cubicBezTo>
                  <a:lnTo>
                    <a:pt x="19458" y="11440"/>
                  </a:lnTo>
                  <a:lnTo>
                    <a:pt x="19458" y="11440"/>
                  </a:lnTo>
                  <a:cubicBezTo>
                    <a:pt x="19415" y="11411"/>
                    <a:pt x="19404" y="11359"/>
                    <a:pt x="19404" y="11285"/>
                  </a:cubicBezTo>
                  <a:lnTo>
                    <a:pt x="0" y="0"/>
                  </a:lnTo>
                  <a:close/>
                  <a:moveTo>
                    <a:pt x="19458" y="11440"/>
                  </a:moveTo>
                  <a:lnTo>
                    <a:pt x="19458" y="11440"/>
                  </a:lnTo>
                  <a:cubicBezTo>
                    <a:pt x="19462" y="11443"/>
                    <a:pt x="19467" y="11445"/>
                    <a:pt x="19472" y="11448"/>
                  </a:cubicBezTo>
                  <a:lnTo>
                    <a:pt x="19458" y="11440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4"/>
            <p:cNvSpPr/>
            <p:nvPr/>
          </p:nvSpPr>
          <p:spPr>
            <a:xfrm>
              <a:off x="1802300" y="4272150"/>
              <a:ext cx="485450" cy="350825"/>
            </a:xfrm>
            <a:custGeom>
              <a:rect b="b" l="l" r="r" t="t"/>
              <a:pathLst>
                <a:path extrusionOk="0" h="14033" w="19418">
                  <a:moveTo>
                    <a:pt x="1" y="1"/>
                  </a:moveTo>
                  <a:lnTo>
                    <a:pt x="14" y="2747"/>
                  </a:lnTo>
                  <a:lnTo>
                    <a:pt x="19418" y="14032"/>
                  </a:lnTo>
                  <a:lnTo>
                    <a:pt x="19404" y="11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4"/>
            <p:cNvSpPr/>
            <p:nvPr/>
          </p:nvSpPr>
          <p:spPr>
            <a:xfrm>
              <a:off x="1808050" y="4052950"/>
              <a:ext cx="847750" cy="492225"/>
            </a:xfrm>
            <a:custGeom>
              <a:rect b="b" l="l" r="r" t="t"/>
              <a:pathLst>
                <a:path extrusionOk="0" h="19689" w="33910">
                  <a:moveTo>
                    <a:pt x="14520" y="0"/>
                  </a:moveTo>
                  <a:lnTo>
                    <a:pt x="1" y="8390"/>
                  </a:lnTo>
                  <a:lnTo>
                    <a:pt x="19405" y="19688"/>
                  </a:lnTo>
                  <a:lnTo>
                    <a:pt x="33910" y="11299"/>
                  </a:lnTo>
                  <a:lnTo>
                    <a:pt x="1452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4"/>
            <p:cNvSpPr/>
            <p:nvPr/>
          </p:nvSpPr>
          <p:spPr>
            <a:xfrm>
              <a:off x="1808050" y="4052950"/>
              <a:ext cx="464500" cy="457700"/>
            </a:xfrm>
            <a:custGeom>
              <a:rect b="b" l="l" r="r" t="t"/>
              <a:pathLst>
                <a:path extrusionOk="0" h="18308" w="18580">
                  <a:moveTo>
                    <a:pt x="14520" y="0"/>
                  </a:moveTo>
                  <a:lnTo>
                    <a:pt x="1" y="8390"/>
                  </a:lnTo>
                  <a:lnTo>
                    <a:pt x="17037" y="18308"/>
                  </a:lnTo>
                  <a:lnTo>
                    <a:pt x="18579" y="18308"/>
                  </a:lnTo>
                  <a:lnTo>
                    <a:pt x="14520" y="0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4"/>
            <p:cNvSpPr/>
            <p:nvPr/>
          </p:nvSpPr>
          <p:spPr>
            <a:xfrm>
              <a:off x="1802650" y="4262675"/>
              <a:ext cx="490525" cy="291975"/>
            </a:xfrm>
            <a:custGeom>
              <a:rect b="b" l="l" r="r" t="t"/>
              <a:pathLst>
                <a:path extrusionOk="0" h="11679" w="19621">
                  <a:moveTo>
                    <a:pt x="217" y="1"/>
                  </a:moveTo>
                  <a:cubicBezTo>
                    <a:pt x="109" y="68"/>
                    <a:pt x="0" y="231"/>
                    <a:pt x="0" y="380"/>
                  </a:cubicBezTo>
                  <a:lnTo>
                    <a:pt x="19404" y="11678"/>
                  </a:lnTo>
                  <a:cubicBezTo>
                    <a:pt x="19404" y="11543"/>
                    <a:pt x="19499" y="11353"/>
                    <a:pt x="19621" y="1128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4"/>
            <p:cNvSpPr/>
            <p:nvPr/>
          </p:nvSpPr>
          <p:spPr>
            <a:xfrm>
              <a:off x="1802650" y="4262675"/>
              <a:ext cx="431675" cy="254425"/>
            </a:xfrm>
            <a:custGeom>
              <a:rect b="b" l="l" r="r" t="t"/>
              <a:pathLst>
                <a:path extrusionOk="0" h="10177" w="17267">
                  <a:moveTo>
                    <a:pt x="217" y="1"/>
                  </a:moveTo>
                  <a:cubicBezTo>
                    <a:pt x="109" y="68"/>
                    <a:pt x="0" y="231"/>
                    <a:pt x="0" y="380"/>
                  </a:cubicBezTo>
                  <a:lnTo>
                    <a:pt x="16793" y="10176"/>
                  </a:lnTo>
                  <a:cubicBezTo>
                    <a:pt x="16793" y="10176"/>
                    <a:pt x="16995" y="9973"/>
                    <a:pt x="17266" y="9919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4"/>
            <p:cNvSpPr/>
            <p:nvPr/>
          </p:nvSpPr>
          <p:spPr>
            <a:xfrm>
              <a:off x="2287750" y="4335400"/>
              <a:ext cx="369075" cy="291675"/>
            </a:xfrm>
            <a:custGeom>
              <a:rect b="b" l="l" r="r" t="t"/>
              <a:pathLst>
                <a:path extrusionOk="0" h="11667" w="14763">
                  <a:moveTo>
                    <a:pt x="14722" y="1"/>
                  </a:moveTo>
                  <a:lnTo>
                    <a:pt x="217" y="8363"/>
                  </a:lnTo>
                  <a:cubicBezTo>
                    <a:pt x="95" y="8431"/>
                    <a:pt x="0" y="8620"/>
                    <a:pt x="0" y="8755"/>
                  </a:cubicBezTo>
                  <a:lnTo>
                    <a:pt x="0" y="11502"/>
                  </a:lnTo>
                  <a:cubicBezTo>
                    <a:pt x="0" y="11608"/>
                    <a:pt x="48" y="11666"/>
                    <a:pt x="120" y="11666"/>
                  </a:cubicBezTo>
                  <a:cubicBezTo>
                    <a:pt x="149" y="11666"/>
                    <a:pt x="182" y="11657"/>
                    <a:pt x="217" y="11638"/>
                  </a:cubicBezTo>
                  <a:lnTo>
                    <a:pt x="14762" y="3248"/>
                  </a:lnTo>
                  <a:lnTo>
                    <a:pt x="14762" y="3005"/>
                  </a:lnTo>
                  <a:lnTo>
                    <a:pt x="217" y="11381"/>
                  </a:lnTo>
                  <a:lnTo>
                    <a:pt x="217" y="8620"/>
                  </a:lnTo>
                  <a:lnTo>
                    <a:pt x="14722" y="23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4"/>
            <p:cNvSpPr/>
            <p:nvPr/>
          </p:nvSpPr>
          <p:spPr>
            <a:xfrm>
              <a:off x="1861500" y="4080350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12855" y="0"/>
                  </a:moveTo>
                  <a:lnTo>
                    <a:pt x="1" y="7402"/>
                  </a:lnTo>
                  <a:lnTo>
                    <a:pt x="16495" y="16995"/>
                  </a:lnTo>
                  <a:lnTo>
                    <a:pt x="29350" y="9607"/>
                  </a:lnTo>
                  <a:lnTo>
                    <a:pt x="12855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4"/>
            <p:cNvSpPr/>
            <p:nvPr/>
          </p:nvSpPr>
          <p:spPr>
            <a:xfrm>
              <a:off x="2255950" y="4260300"/>
              <a:ext cx="326450" cy="239875"/>
            </a:xfrm>
            <a:custGeom>
              <a:rect b="b" l="l" r="r" t="t"/>
              <a:pathLst>
                <a:path extrusionOk="0" h="9595" w="13058">
                  <a:moveTo>
                    <a:pt x="13058" y="1"/>
                  </a:moveTo>
                  <a:lnTo>
                    <a:pt x="0" y="6821"/>
                  </a:lnTo>
                  <a:lnTo>
                    <a:pt x="541" y="9595"/>
                  </a:lnTo>
                  <a:lnTo>
                    <a:pt x="13058" y="2369"/>
                  </a:lnTo>
                  <a:lnTo>
                    <a:pt x="13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4"/>
            <p:cNvSpPr/>
            <p:nvPr/>
          </p:nvSpPr>
          <p:spPr>
            <a:xfrm>
              <a:off x="1857100" y="4268425"/>
              <a:ext cx="413750" cy="242925"/>
            </a:xfrm>
            <a:custGeom>
              <a:rect b="b" l="l" r="r" t="t"/>
              <a:pathLst>
                <a:path extrusionOk="0" h="9717" w="16550">
                  <a:moveTo>
                    <a:pt x="1" y="1"/>
                  </a:moveTo>
                  <a:cubicBezTo>
                    <a:pt x="1" y="68"/>
                    <a:pt x="28" y="109"/>
                    <a:pt x="55" y="122"/>
                  </a:cubicBezTo>
                  <a:lnTo>
                    <a:pt x="16549" y="9716"/>
                  </a:lnTo>
                  <a:cubicBezTo>
                    <a:pt x="16509" y="9689"/>
                    <a:pt x="16495" y="9648"/>
                    <a:pt x="16495" y="95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4"/>
            <p:cNvSpPr/>
            <p:nvPr/>
          </p:nvSpPr>
          <p:spPr>
            <a:xfrm>
              <a:off x="1857100" y="4209575"/>
              <a:ext cx="412400" cy="298725"/>
            </a:xfrm>
            <a:custGeom>
              <a:rect b="b" l="l" r="r" t="t"/>
              <a:pathLst>
                <a:path extrusionOk="0" h="11949" w="16496">
                  <a:moveTo>
                    <a:pt x="1" y="0"/>
                  </a:moveTo>
                  <a:lnTo>
                    <a:pt x="1" y="2341"/>
                  </a:lnTo>
                  <a:lnTo>
                    <a:pt x="16495" y="11948"/>
                  </a:lnTo>
                  <a:lnTo>
                    <a:pt x="16482" y="95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4"/>
            <p:cNvSpPr/>
            <p:nvPr/>
          </p:nvSpPr>
          <p:spPr>
            <a:xfrm>
              <a:off x="1861850" y="4016075"/>
              <a:ext cx="733400" cy="424900"/>
            </a:xfrm>
            <a:custGeom>
              <a:rect b="b" l="l" r="r" t="t"/>
              <a:pathLst>
                <a:path extrusionOk="0" h="16996" w="29336">
                  <a:moveTo>
                    <a:pt x="12841" y="1"/>
                  </a:moveTo>
                  <a:lnTo>
                    <a:pt x="0" y="7402"/>
                  </a:lnTo>
                  <a:lnTo>
                    <a:pt x="16481" y="16996"/>
                  </a:lnTo>
                  <a:lnTo>
                    <a:pt x="29336" y="9594"/>
                  </a:lnTo>
                  <a:lnTo>
                    <a:pt x="1284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4"/>
            <p:cNvSpPr/>
            <p:nvPr/>
          </p:nvSpPr>
          <p:spPr>
            <a:xfrm>
              <a:off x="1861850" y="4016075"/>
              <a:ext cx="415425" cy="403250"/>
            </a:xfrm>
            <a:custGeom>
              <a:rect b="b" l="l" r="r" t="t"/>
              <a:pathLst>
                <a:path extrusionOk="0" h="16130" w="16617">
                  <a:moveTo>
                    <a:pt x="12841" y="1"/>
                  </a:moveTo>
                  <a:lnTo>
                    <a:pt x="0" y="7402"/>
                  </a:lnTo>
                  <a:lnTo>
                    <a:pt x="14952" y="16130"/>
                  </a:lnTo>
                  <a:lnTo>
                    <a:pt x="16617" y="16116"/>
                  </a:lnTo>
                  <a:lnTo>
                    <a:pt x="1284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4"/>
            <p:cNvSpPr/>
            <p:nvPr/>
          </p:nvSpPr>
          <p:spPr>
            <a:xfrm>
              <a:off x="1857100" y="4201125"/>
              <a:ext cx="417125" cy="247975"/>
            </a:xfrm>
            <a:custGeom>
              <a:rect b="b" l="l" r="r" t="t"/>
              <a:pathLst>
                <a:path extrusionOk="0" h="9919" w="16685">
                  <a:moveTo>
                    <a:pt x="190" y="0"/>
                  </a:moveTo>
                  <a:cubicBezTo>
                    <a:pt x="96" y="68"/>
                    <a:pt x="1" y="203"/>
                    <a:pt x="1" y="325"/>
                  </a:cubicBezTo>
                  <a:lnTo>
                    <a:pt x="16495" y="9918"/>
                  </a:lnTo>
                  <a:cubicBezTo>
                    <a:pt x="16495" y="9797"/>
                    <a:pt x="16577" y="9648"/>
                    <a:pt x="16685" y="9594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4"/>
            <p:cNvSpPr/>
            <p:nvPr/>
          </p:nvSpPr>
          <p:spPr>
            <a:xfrm>
              <a:off x="1857100" y="4201125"/>
              <a:ext cx="379575" cy="222600"/>
            </a:xfrm>
            <a:custGeom>
              <a:rect b="b" l="l" r="r" t="t"/>
              <a:pathLst>
                <a:path extrusionOk="0" h="8904" w="15183">
                  <a:moveTo>
                    <a:pt x="190" y="0"/>
                  </a:moveTo>
                  <a:cubicBezTo>
                    <a:pt x="96" y="68"/>
                    <a:pt x="1" y="203"/>
                    <a:pt x="1" y="325"/>
                  </a:cubicBezTo>
                  <a:lnTo>
                    <a:pt x="14723" y="8903"/>
                  </a:lnTo>
                  <a:cubicBezTo>
                    <a:pt x="14723" y="8903"/>
                    <a:pt x="14939" y="8714"/>
                    <a:pt x="15183" y="8714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4"/>
            <p:cNvSpPr/>
            <p:nvPr/>
          </p:nvSpPr>
          <p:spPr>
            <a:xfrm>
              <a:off x="2269800" y="4255925"/>
              <a:ext cx="325800" cy="255125"/>
            </a:xfrm>
            <a:custGeom>
              <a:rect b="b" l="l" r="r" t="t"/>
              <a:pathLst>
                <a:path extrusionOk="0" h="10205" w="13032">
                  <a:moveTo>
                    <a:pt x="13018" y="0"/>
                  </a:moveTo>
                  <a:lnTo>
                    <a:pt x="190" y="7388"/>
                  </a:lnTo>
                  <a:cubicBezTo>
                    <a:pt x="96" y="7442"/>
                    <a:pt x="1" y="7591"/>
                    <a:pt x="1" y="7713"/>
                  </a:cubicBezTo>
                  <a:lnTo>
                    <a:pt x="1" y="10054"/>
                  </a:lnTo>
                  <a:cubicBezTo>
                    <a:pt x="1" y="10149"/>
                    <a:pt x="48" y="10205"/>
                    <a:pt x="110" y="10205"/>
                  </a:cubicBezTo>
                  <a:cubicBezTo>
                    <a:pt x="135" y="10205"/>
                    <a:pt x="163" y="10195"/>
                    <a:pt x="190" y="10175"/>
                  </a:cubicBezTo>
                  <a:lnTo>
                    <a:pt x="13031" y="2774"/>
                  </a:lnTo>
                  <a:lnTo>
                    <a:pt x="13031" y="2571"/>
                  </a:lnTo>
                  <a:lnTo>
                    <a:pt x="177" y="9972"/>
                  </a:lnTo>
                  <a:lnTo>
                    <a:pt x="177" y="7605"/>
                  </a:lnTo>
                  <a:lnTo>
                    <a:pt x="13018" y="203"/>
                  </a:lnTo>
                  <a:lnTo>
                    <a:pt x="13018" y="0"/>
                  </a:ln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4"/>
            <p:cNvSpPr/>
            <p:nvPr/>
          </p:nvSpPr>
          <p:spPr>
            <a:xfrm>
              <a:off x="1892300" y="4014050"/>
              <a:ext cx="693825" cy="399625"/>
            </a:xfrm>
            <a:custGeom>
              <a:rect b="b" l="l" r="r" t="t"/>
              <a:pathLst>
                <a:path extrusionOk="0" h="15985" w="27753">
                  <a:moveTo>
                    <a:pt x="0" y="6969"/>
                  </a:moveTo>
                  <a:cubicBezTo>
                    <a:pt x="1" y="6970"/>
                    <a:pt x="3" y="6970"/>
                    <a:pt x="4" y="6971"/>
                  </a:cubicBezTo>
                  <a:lnTo>
                    <a:pt x="4" y="6971"/>
                  </a:lnTo>
                  <a:lnTo>
                    <a:pt x="0" y="6969"/>
                  </a:lnTo>
                  <a:close/>
                  <a:moveTo>
                    <a:pt x="12300" y="0"/>
                  </a:moveTo>
                  <a:lnTo>
                    <a:pt x="257" y="6942"/>
                  </a:lnTo>
                  <a:cubicBezTo>
                    <a:pt x="192" y="6975"/>
                    <a:pt x="136" y="6992"/>
                    <a:pt x="87" y="6992"/>
                  </a:cubicBezTo>
                  <a:cubicBezTo>
                    <a:pt x="57" y="6992"/>
                    <a:pt x="30" y="6986"/>
                    <a:pt x="4" y="6971"/>
                  </a:cubicBezTo>
                  <a:lnTo>
                    <a:pt x="4" y="6971"/>
                  </a:lnTo>
                  <a:lnTo>
                    <a:pt x="15466" y="15967"/>
                  </a:lnTo>
                  <a:cubicBezTo>
                    <a:pt x="15494" y="15978"/>
                    <a:pt x="15525" y="15985"/>
                    <a:pt x="15557" y="15985"/>
                  </a:cubicBezTo>
                  <a:cubicBezTo>
                    <a:pt x="15603" y="15985"/>
                    <a:pt x="15654" y="15972"/>
                    <a:pt x="15710" y="15940"/>
                  </a:cubicBezTo>
                  <a:lnTo>
                    <a:pt x="27752" y="8999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4"/>
            <p:cNvSpPr/>
            <p:nvPr/>
          </p:nvSpPr>
          <p:spPr>
            <a:xfrm>
              <a:off x="2248500" y="4180475"/>
              <a:ext cx="327475" cy="232075"/>
            </a:xfrm>
            <a:custGeom>
              <a:rect b="b" l="l" r="r" t="t"/>
              <a:pathLst>
                <a:path extrusionOk="0" h="9283" w="13099">
                  <a:moveTo>
                    <a:pt x="13099" y="1"/>
                  </a:moveTo>
                  <a:lnTo>
                    <a:pt x="0" y="5021"/>
                  </a:lnTo>
                  <a:lnTo>
                    <a:pt x="948" y="9283"/>
                  </a:lnTo>
                  <a:lnTo>
                    <a:pt x="13099" y="2247"/>
                  </a:lnTo>
                  <a:lnTo>
                    <a:pt x="13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4"/>
            <p:cNvSpPr/>
            <p:nvPr/>
          </p:nvSpPr>
          <p:spPr>
            <a:xfrm>
              <a:off x="1885175" y="4185225"/>
              <a:ext cx="390075" cy="233425"/>
            </a:xfrm>
            <a:custGeom>
              <a:rect b="b" l="l" r="r" t="t"/>
              <a:pathLst>
                <a:path extrusionOk="0" h="9337" w="15603">
                  <a:moveTo>
                    <a:pt x="1" y="0"/>
                  </a:moveTo>
                  <a:cubicBezTo>
                    <a:pt x="1" y="162"/>
                    <a:pt x="69" y="284"/>
                    <a:pt x="150" y="338"/>
                  </a:cubicBezTo>
                  <a:lnTo>
                    <a:pt x="15599" y="9335"/>
                  </a:lnTo>
                  <a:lnTo>
                    <a:pt x="15599" y="9335"/>
                  </a:lnTo>
                  <a:cubicBezTo>
                    <a:pt x="15506" y="9280"/>
                    <a:pt x="15454" y="9159"/>
                    <a:pt x="15454" y="8998"/>
                  </a:cubicBezTo>
                  <a:lnTo>
                    <a:pt x="1" y="0"/>
                  </a:lnTo>
                  <a:close/>
                  <a:moveTo>
                    <a:pt x="15599" y="9335"/>
                  </a:moveTo>
                  <a:cubicBezTo>
                    <a:pt x="15600" y="9335"/>
                    <a:pt x="15601" y="9336"/>
                    <a:pt x="15602" y="9337"/>
                  </a:cubicBezTo>
                  <a:lnTo>
                    <a:pt x="15599" y="9335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4"/>
            <p:cNvSpPr/>
            <p:nvPr/>
          </p:nvSpPr>
          <p:spPr>
            <a:xfrm>
              <a:off x="1885175" y="4149350"/>
              <a:ext cx="386350" cy="260850"/>
            </a:xfrm>
            <a:custGeom>
              <a:rect b="b" l="l" r="r" t="t"/>
              <a:pathLst>
                <a:path extrusionOk="0" h="10434" w="15454">
                  <a:moveTo>
                    <a:pt x="1" y="1"/>
                  </a:moveTo>
                  <a:lnTo>
                    <a:pt x="1" y="1435"/>
                  </a:lnTo>
                  <a:lnTo>
                    <a:pt x="15454" y="10433"/>
                  </a:lnTo>
                  <a:lnTo>
                    <a:pt x="15454" y="89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4"/>
            <p:cNvSpPr/>
            <p:nvPr/>
          </p:nvSpPr>
          <p:spPr>
            <a:xfrm>
              <a:off x="1898375" y="3952475"/>
              <a:ext cx="687400" cy="398850"/>
            </a:xfrm>
            <a:custGeom>
              <a:rect b="b" l="l" r="r" t="t"/>
              <a:pathLst>
                <a:path extrusionOk="0" h="15954" w="27496">
                  <a:moveTo>
                    <a:pt x="12043" y="1"/>
                  </a:moveTo>
                  <a:lnTo>
                    <a:pt x="1" y="6969"/>
                  </a:lnTo>
                  <a:lnTo>
                    <a:pt x="15453" y="15954"/>
                  </a:lnTo>
                  <a:lnTo>
                    <a:pt x="27496" y="8999"/>
                  </a:lnTo>
                  <a:lnTo>
                    <a:pt x="12043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4"/>
            <p:cNvSpPr/>
            <p:nvPr/>
          </p:nvSpPr>
          <p:spPr>
            <a:xfrm>
              <a:off x="1885175" y="4126700"/>
              <a:ext cx="399550" cy="247975"/>
            </a:xfrm>
            <a:custGeom>
              <a:rect b="b" l="l" r="r" t="t"/>
              <a:pathLst>
                <a:path extrusionOk="0" h="9919" w="15982">
                  <a:moveTo>
                    <a:pt x="529" y="0"/>
                  </a:moveTo>
                  <a:cubicBezTo>
                    <a:pt x="231" y="176"/>
                    <a:pt x="1" y="582"/>
                    <a:pt x="1" y="920"/>
                  </a:cubicBezTo>
                  <a:lnTo>
                    <a:pt x="15454" y="9918"/>
                  </a:lnTo>
                  <a:cubicBezTo>
                    <a:pt x="15454" y="9580"/>
                    <a:pt x="15697" y="9174"/>
                    <a:pt x="15981" y="8998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4"/>
            <p:cNvSpPr/>
            <p:nvPr/>
          </p:nvSpPr>
          <p:spPr>
            <a:xfrm>
              <a:off x="2271500" y="4177425"/>
              <a:ext cx="314275" cy="242150"/>
            </a:xfrm>
            <a:custGeom>
              <a:rect b="b" l="l" r="r" t="t"/>
              <a:pathLst>
                <a:path extrusionOk="0" h="9686" w="12571">
                  <a:moveTo>
                    <a:pt x="12571" y="1"/>
                  </a:moveTo>
                  <a:lnTo>
                    <a:pt x="528" y="6956"/>
                  </a:lnTo>
                  <a:cubicBezTo>
                    <a:pt x="244" y="7132"/>
                    <a:pt x="1" y="7538"/>
                    <a:pt x="1" y="7876"/>
                  </a:cubicBezTo>
                  <a:lnTo>
                    <a:pt x="1" y="9310"/>
                  </a:lnTo>
                  <a:cubicBezTo>
                    <a:pt x="1" y="9548"/>
                    <a:pt x="121" y="9685"/>
                    <a:pt x="290" y="9685"/>
                  </a:cubicBezTo>
                  <a:cubicBezTo>
                    <a:pt x="362" y="9685"/>
                    <a:pt x="444" y="9660"/>
                    <a:pt x="528" y="9608"/>
                  </a:cubicBezTo>
                  <a:lnTo>
                    <a:pt x="12571" y="2653"/>
                  </a:lnTo>
                  <a:lnTo>
                    <a:pt x="12571" y="2464"/>
                  </a:lnTo>
                  <a:lnTo>
                    <a:pt x="528" y="9405"/>
                  </a:lnTo>
                  <a:cubicBezTo>
                    <a:pt x="468" y="9441"/>
                    <a:pt x="412" y="9458"/>
                    <a:pt x="364" y="9458"/>
                  </a:cubicBezTo>
                  <a:cubicBezTo>
                    <a:pt x="250" y="9458"/>
                    <a:pt x="176" y="9363"/>
                    <a:pt x="176" y="9202"/>
                  </a:cubicBezTo>
                  <a:lnTo>
                    <a:pt x="176" y="7768"/>
                  </a:lnTo>
                  <a:cubicBezTo>
                    <a:pt x="176" y="7551"/>
                    <a:pt x="325" y="7254"/>
                    <a:pt x="528" y="7159"/>
                  </a:cubicBezTo>
                  <a:lnTo>
                    <a:pt x="12571" y="204"/>
                  </a:lnTo>
                  <a:lnTo>
                    <a:pt x="12571" y="1"/>
                  </a:lnTo>
                  <a:close/>
                </a:path>
              </a:pathLst>
            </a:custGeom>
            <a:solidFill>
              <a:srgbClr val="D0C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4"/>
            <p:cNvSpPr/>
            <p:nvPr/>
          </p:nvSpPr>
          <p:spPr>
            <a:xfrm>
              <a:off x="2204525" y="4518750"/>
              <a:ext cx="23025" cy="56175"/>
            </a:xfrm>
            <a:custGeom>
              <a:rect b="b" l="l" r="r" t="t"/>
              <a:pathLst>
                <a:path extrusionOk="0" h="2247" w="921">
                  <a:moveTo>
                    <a:pt x="0" y="1"/>
                  </a:moveTo>
                  <a:lnTo>
                    <a:pt x="0" y="1733"/>
                  </a:lnTo>
                  <a:lnTo>
                    <a:pt x="920" y="2247"/>
                  </a:lnTo>
                  <a:lnTo>
                    <a:pt x="920" y="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4"/>
            <p:cNvSpPr/>
            <p:nvPr/>
          </p:nvSpPr>
          <p:spPr>
            <a:xfrm>
              <a:off x="2227525" y="4532275"/>
              <a:ext cx="23025" cy="56200"/>
            </a:xfrm>
            <a:custGeom>
              <a:rect b="b" l="l" r="r" t="t"/>
              <a:pathLst>
                <a:path extrusionOk="0" h="2248" w="921">
                  <a:moveTo>
                    <a:pt x="0" y="1"/>
                  </a:moveTo>
                  <a:lnTo>
                    <a:pt x="0" y="1706"/>
                  </a:lnTo>
                  <a:lnTo>
                    <a:pt x="921" y="2247"/>
                  </a:lnTo>
                  <a:lnTo>
                    <a:pt x="921" y="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4"/>
            <p:cNvSpPr/>
            <p:nvPr/>
          </p:nvSpPr>
          <p:spPr>
            <a:xfrm>
              <a:off x="2250525" y="4545825"/>
              <a:ext cx="23375" cy="55825"/>
            </a:xfrm>
            <a:custGeom>
              <a:rect b="b" l="l" r="r" t="t"/>
              <a:pathLst>
                <a:path extrusionOk="0" h="2233" w="935">
                  <a:moveTo>
                    <a:pt x="1" y="0"/>
                  </a:moveTo>
                  <a:lnTo>
                    <a:pt x="1" y="1705"/>
                  </a:lnTo>
                  <a:lnTo>
                    <a:pt x="934" y="2233"/>
                  </a:lnTo>
                  <a:lnTo>
                    <a:pt x="934" y="5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8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4"/>
            <p:cNvSpPr/>
            <p:nvPr/>
          </p:nvSpPr>
          <p:spPr>
            <a:xfrm>
              <a:off x="2043175" y="4031625"/>
              <a:ext cx="244575" cy="141425"/>
            </a:xfrm>
            <a:custGeom>
              <a:rect b="b" l="l" r="r" t="t"/>
              <a:pathLst>
                <a:path extrusionOk="0" h="5657" w="9783">
                  <a:moveTo>
                    <a:pt x="5873" y="1"/>
                  </a:moveTo>
                  <a:lnTo>
                    <a:pt x="0" y="3384"/>
                  </a:lnTo>
                  <a:lnTo>
                    <a:pt x="3911" y="5657"/>
                  </a:lnTo>
                  <a:lnTo>
                    <a:pt x="9783" y="2274"/>
                  </a:lnTo>
                  <a:lnTo>
                    <a:pt x="5873" y="1"/>
                  </a:ln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4"/>
            <p:cNvSpPr/>
            <p:nvPr/>
          </p:nvSpPr>
          <p:spPr>
            <a:xfrm>
              <a:off x="2064825" y="4044825"/>
              <a:ext cx="199925" cy="115725"/>
            </a:xfrm>
            <a:custGeom>
              <a:rect b="b" l="l" r="r" t="t"/>
              <a:pathLst>
                <a:path extrusionOk="0" h="4629" w="7997">
                  <a:moveTo>
                    <a:pt x="6035" y="1"/>
                  </a:moveTo>
                  <a:lnTo>
                    <a:pt x="0" y="3505"/>
                  </a:lnTo>
                  <a:lnTo>
                    <a:pt x="1948" y="4628"/>
                  </a:lnTo>
                  <a:lnTo>
                    <a:pt x="7997" y="1137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4"/>
            <p:cNvSpPr/>
            <p:nvPr/>
          </p:nvSpPr>
          <p:spPr>
            <a:xfrm>
              <a:off x="2118250" y="4119925"/>
              <a:ext cx="4425" cy="2725"/>
            </a:xfrm>
            <a:custGeom>
              <a:rect b="b" l="l" r="r" t="t"/>
              <a:pathLst>
                <a:path extrusionOk="0" h="109" w="177">
                  <a:moveTo>
                    <a:pt x="136" y="1"/>
                  </a:moveTo>
                  <a:cubicBezTo>
                    <a:pt x="109" y="1"/>
                    <a:pt x="109" y="1"/>
                    <a:pt x="82" y="28"/>
                  </a:cubicBezTo>
                  <a:lnTo>
                    <a:pt x="1" y="109"/>
                  </a:lnTo>
                  <a:lnTo>
                    <a:pt x="69" y="109"/>
                  </a:lnTo>
                  <a:cubicBezTo>
                    <a:pt x="69" y="109"/>
                    <a:pt x="82" y="68"/>
                    <a:pt x="109" y="68"/>
                  </a:cubicBezTo>
                  <a:cubicBezTo>
                    <a:pt x="150" y="55"/>
                    <a:pt x="177" y="41"/>
                    <a:pt x="150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4"/>
            <p:cNvSpPr/>
            <p:nvPr/>
          </p:nvSpPr>
          <p:spPr>
            <a:xfrm>
              <a:off x="2118250" y="4119925"/>
              <a:ext cx="4425" cy="2725"/>
            </a:xfrm>
            <a:custGeom>
              <a:rect b="b" l="l" r="r" t="t"/>
              <a:pathLst>
                <a:path extrusionOk="0" h="109" w="177">
                  <a:moveTo>
                    <a:pt x="136" y="1"/>
                  </a:moveTo>
                  <a:cubicBezTo>
                    <a:pt x="109" y="1"/>
                    <a:pt x="109" y="1"/>
                    <a:pt x="82" y="28"/>
                  </a:cubicBezTo>
                  <a:lnTo>
                    <a:pt x="1" y="109"/>
                  </a:lnTo>
                  <a:lnTo>
                    <a:pt x="28" y="109"/>
                  </a:lnTo>
                  <a:lnTo>
                    <a:pt x="82" y="41"/>
                  </a:lnTo>
                  <a:lnTo>
                    <a:pt x="109" y="28"/>
                  </a:lnTo>
                  <a:cubicBezTo>
                    <a:pt x="109" y="28"/>
                    <a:pt x="118" y="19"/>
                    <a:pt x="133" y="19"/>
                  </a:cubicBezTo>
                  <a:cubicBezTo>
                    <a:pt x="145" y="19"/>
                    <a:pt x="159" y="24"/>
                    <a:pt x="177" y="41"/>
                  </a:cubicBezTo>
                  <a:cubicBezTo>
                    <a:pt x="177" y="41"/>
                    <a:pt x="177" y="28"/>
                    <a:pt x="136" y="1"/>
                  </a:cubicBezTo>
                  <a:close/>
                  <a:moveTo>
                    <a:pt x="109" y="68"/>
                  </a:moveTo>
                  <a:cubicBezTo>
                    <a:pt x="82" y="68"/>
                    <a:pt x="69" y="109"/>
                    <a:pt x="28" y="109"/>
                  </a:cubicBezTo>
                  <a:lnTo>
                    <a:pt x="69" y="109"/>
                  </a:lnTo>
                  <a:cubicBezTo>
                    <a:pt x="69" y="109"/>
                    <a:pt x="96" y="95"/>
                    <a:pt x="109" y="6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4"/>
            <p:cNvSpPr/>
            <p:nvPr/>
          </p:nvSpPr>
          <p:spPr>
            <a:xfrm>
              <a:off x="2119275" y="4120600"/>
              <a:ext cx="1375" cy="375"/>
            </a:xfrm>
            <a:custGeom>
              <a:rect b="b" l="l" r="r" t="t"/>
              <a:pathLst>
                <a:path extrusionOk="0" h="15" w="55">
                  <a:moveTo>
                    <a:pt x="1" y="1"/>
                  </a:moveTo>
                  <a:cubicBezTo>
                    <a:pt x="1" y="14"/>
                    <a:pt x="1" y="14"/>
                    <a:pt x="28" y="14"/>
                  </a:cubicBezTo>
                  <a:lnTo>
                    <a:pt x="55" y="14"/>
                  </a:lnTo>
                  <a:cubicBezTo>
                    <a:pt x="55" y="14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4"/>
            <p:cNvSpPr/>
            <p:nvPr/>
          </p:nvSpPr>
          <p:spPr>
            <a:xfrm>
              <a:off x="2118925" y="4120600"/>
              <a:ext cx="1725" cy="700"/>
            </a:xfrm>
            <a:custGeom>
              <a:rect b="b" l="l" r="r" t="t"/>
              <a:pathLst>
                <a:path extrusionOk="0" h="28" w="69">
                  <a:moveTo>
                    <a:pt x="15" y="1"/>
                  </a:moveTo>
                  <a:cubicBezTo>
                    <a:pt x="42" y="14"/>
                    <a:pt x="55" y="14"/>
                    <a:pt x="55" y="14"/>
                  </a:cubicBezTo>
                  <a:cubicBezTo>
                    <a:pt x="55" y="14"/>
                    <a:pt x="55" y="1"/>
                    <a:pt x="28" y="1"/>
                  </a:cubicBezTo>
                  <a:close/>
                  <a:moveTo>
                    <a:pt x="1" y="14"/>
                  </a:moveTo>
                  <a:cubicBezTo>
                    <a:pt x="1" y="14"/>
                    <a:pt x="1" y="28"/>
                    <a:pt x="15" y="28"/>
                  </a:cubicBezTo>
                  <a:lnTo>
                    <a:pt x="55" y="28"/>
                  </a:lnTo>
                  <a:cubicBezTo>
                    <a:pt x="69" y="28"/>
                    <a:pt x="55" y="14"/>
                    <a:pt x="42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4"/>
            <p:cNvSpPr/>
            <p:nvPr/>
          </p:nvSpPr>
          <p:spPr>
            <a:xfrm>
              <a:off x="2119275" y="4120950"/>
              <a:ext cx="1050" cy="350"/>
            </a:xfrm>
            <a:custGeom>
              <a:rect b="b" l="l" r="r" t="t"/>
              <a:pathLst>
                <a:path extrusionOk="0" h="14" w="42">
                  <a:moveTo>
                    <a:pt x="1" y="0"/>
                  </a:moveTo>
                  <a:cubicBezTo>
                    <a:pt x="28" y="14"/>
                    <a:pt x="41" y="14"/>
                    <a:pt x="41" y="14"/>
                  </a:cubicBezTo>
                  <a:cubicBezTo>
                    <a:pt x="41" y="14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4"/>
            <p:cNvSpPr/>
            <p:nvPr/>
          </p:nvSpPr>
          <p:spPr>
            <a:xfrm>
              <a:off x="2119275" y="4120950"/>
              <a:ext cx="1050" cy="350"/>
            </a:xfrm>
            <a:custGeom>
              <a:rect b="b" l="l" r="r" t="t"/>
              <a:pathLst>
                <a:path extrusionOk="0" h="14" w="42">
                  <a:moveTo>
                    <a:pt x="1" y="0"/>
                  </a:moveTo>
                  <a:cubicBezTo>
                    <a:pt x="1" y="0"/>
                    <a:pt x="1" y="14"/>
                    <a:pt x="28" y="14"/>
                  </a:cubicBezTo>
                  <a:lnTo>
                    <a:pt x="41" y="14"/>
                  </a:lnTo>
                  <a:cubicBezTo>
                    <a:pt x="41" y="14"/>
                    <a:pt x="28" y="14"/>
                    <a:pt x="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4"/>
            <p:cNvSpPr/>
            <p:nvPr/>
          </p:nvSpPr>
          <p:spPr>
            <a:xfrm>
              <a:off x="2119175" y="4120600"/>
              <a:ext cx="575" cy="175"/>
            </a:xfrm>
            <a:custGeom>
              <a:rect b="b" l="l" r="r" t="t"/>
              <a:pathLst>
                <a:path extrusionOk="0" h="7" w="23">
                  <a:moveTo>
                    <a:pt x="5" y="1"/>
                  </a:moveTo>
                  <a:cubicBezTo>
                    <a:pt x="0" y="5"/>
                    <a:pt x="2" y="7"/>
                    <a:pt x="5" y="7"/>
                  </a:cubicBezTo>
                  <a:cubicBezTo>
                    <a:pt x="11" y="7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4"/>
            <p:cNvSpPr/>
            <p:nvPr/>
          </p:nvSpPr>
          <p:spPr>
            <a:xfrm>
              <a:off x="2118925" y="4120600"/>
              <a:ext cx="1050" cy="175"/>
            </a:xfrm>
            <a:custGeom>
              <a:rect b="b" l="l" r="r" t="t"/>
              <a:pathLst>
                <a:path extrusionOk="0" h="7" w="42">
                  <a:moveTo>
                    <a:pt x="1" y="1"/>
                  </a:moveTo>
                  <a:cubicBezTo>
                    <a:pt x="5" y="5"/>
                    <a:pt x="12" y="7"/>
                    <a:pt x="18" y="7"/>
                  </a:cubicBezTo>
                  <a:cubicBezTo>
                    <a:pt x="30" y="7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4"/>
            <p:cNvSpPr/>
            <p:nvPr/>
          </p:nvSpPr>
          <p:spPr>
            <a:xfrm>
              <a:off x="2118250" y="4119600"/>
              <a:ext cx="3750" cy="2725"/>
            </a:xfrm>
            <a:custGeom>
              <a:rect b="b" l="l" r="r" t="t"/>
              <a:pathLst>
                <a:path extrusionOk="0" h="109" w="150">
                  <a:moveTo>
                    <a:pt x="109" y="0"/>
                  </a:moveTo>
                  <a:cubicBezTo>
                    <a:pt x="96" y="0"/>
                    <a:pt x="82" y="14"/>
                    <a:pt x="96" y="54"/>
                  </a:cubicBezTo>
                  <a:cubicBezTo>
                    <a:pt x="96" y="54"/>
                    <a:pt x="82" y="68"/>
                    <a:pt x="69" y="68"/>
                  </a:cubicBezTo>
                  <a:cubicBezTo>
                    <a:pt x="28" y="68"/>
                    <a:pt x="1" y="68"/>
                    <a:pt x="1" y="81"/>
                  </a:cubicBezTo>
                  <a:cubicBezTo>
                    <a:pt x="1" y="81"/>
                    <a:pt x="14" y="81"/>
                    <a:pt x="82" y="108"/>
                  </a:cubicBezTo>
                  <a:lnTo>
                    <a:pt x="109" y="81"/>
                  </a:lnTo>
                  <a:cubicBezTo>
                    <a:pt x="109" y="81"/>
                    <a:pt x="150" y="68"/>
                    <a:pt x="109" y="41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4"/>
            <p:cNvSpPr/>
            <p:nvPr/>
          </p:nvSpPr>
          <p:spPr>
            <a:xfrm>
              <a:off x="2118250" y="4119600"/>
              <a:ext cx="4100" cy="2725"/>
            </a:xfrm>
            <a:custGeom>
              <a:rect b="b" l="l" r="r" t="t"/>
              <a:pathLst>
                <a:path extrusionOk="0" h="109" w="164">
                  <a:moveTo>
                    <a:pt x="28" y="81"/>
                  </a:moveTo>
                  <a:lnTo>
                    <a:pt x="69" y="108"/>
                  </a:lnTo>
                  <a:lnTo>
                    <a:pt x="75" y="103"/>
                  </a:lnTo>
                  <a:lnTo>
                    <a:pt x="75" y="103"/>
                  </a:lnTo>
                  <a:lnTo>
                    <a:pt x="42" y="81"/>
                  </a:lnTo>
                  <a:close/>
                  <a:moveTo>
                    <a:pt x="96" y="0"/>
                  </a:moveTo>
                  <a:cubicBezTo>
                    <a:pt x="82" y="0"/>
                    <a:pt x="69" y="14"/>
                    <a:pt x="82" y="41"/>
                  </a:cubicBezTo>
                  <a:lnTo>
                    <a:pt x="42" y="54"/>
                  </a:lnTo>
                  <a:cubicBezTo>
                    <a:pt x="28" y="68"/>
                    <a:pt x="14" y="68"/>
                    <a:pt x="1" y="81"/>
                  </a:cubicBezTo>
                  <a:lnTo>
                    <a:pt x="14" y="81"/>
                  </a:lnTo>
                  <a:cubicBezTo>
                    <a:pt x="14" y="68"/>
                    <a:pt x="42" y="68"/>
                    <a:pt x="82" y="68"/>
                  </a:cubicBezTo>
                  <a:cubicBezTo>
                    <a:pt x="96" y="68"/>
                    <a:pt x="109" y="54"/>
                    <a:pt x="109" y="54"/>
                  </a:cubicBezTo>
                  <a:cubicBezTo>
                    <a:pt x="106" y="51"/>
                    <a:pt x="104" y="47"/>
                    <a:pt x="104" y="43"/>
                  </a:cubicBezTo>
                  <a:lnTo>
                    <a:pt x="104" y="43"/>
                  </a:lnTo>
                  <a:lnTo>
                    <a:pt x="136" y="54"/>
                  </a:lnTo>
                  <a:lnTo>
                    <a:pt x="75" y="103"/>
                  </a:lnTo>
                  <a:lnTo>
                    <a:pt x="75" y="103"/>
                  </a:lnTo>
                  <a:lnTo>
                    <a:pt x="82" y="108"/>
                  </a:lnTo>
                  <a:lnTo>
                    <a:pt x="109" y="81"/>
                  </a:lnTo>
                  <a:lnTo>
                    <a:pt x="163" y="41"/>
                  </a:lnTo>
                  <a:lnTo>
                    <a:pt x="136" y="14"/>
                  </a:lnTo>
                  <a:cubicBezTo>
                    <a:pt x="136" y="0"/>
                    <a:pt x="136" y="0"/>
                    <a:pt x="109" y="0"/>
                  </a:cubicBezTo>
                  <a:cubicBezTo>
                    <a:pt x="109" y="11"/>
                    <a:pt x="101" y="29"/>
                    <a:pt x="104" y="43"/>
                  </a:cubicBezTo>
                  <a:lnTo>
                    <a:pt x="104" y="43"/>
                  </a:lnTo>
                  <a:lnTo>
                    <a:pt x="96" y="4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4"/>
            <p:cNvSpPr/>
            <p:nvPr/>
          </p:nvSpPr>
          <p:spPr>
            <a:xfrm>
              <a:off x="2120625" y="4119925"/>
              <a:ext cx="375" cy="1050"/>
            </a:xfrm>
            <a:custGeom>
              <a:rect b="b" l="l" r="r" t="t"/>
              <a:pathLst>
                <a:path extrusionOk="0" h="42" w="15">
                  <a:moveTo>
                    <a:pt x="14" y="1"/>
                  </a:moveTo>
                  <a:cubicBezTo>
                    <a:pt x="14" y="1"/>
                    <a:pt x="1" y="28"/>
                    <a:pt x="14" y="41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4"/>
            <p:cNvSpPr/>
            <p:nvPr/>
          </p:nvSpPr>
          <p:spPr>
            <a:xfrm>
              <a:off x="2120300" y="4120950"/>
              <a:ext cx="2375" cy="1700"/>
            </a:xfrm>
            <a:custGeom>
              <a:rect b="b" l="l" r="r" t="t"/>
              <a:pathLst>
                <a:path extrusionOk="0" h="68" w="95">
                  <a:moveTo>
                    <a:pt x="95" y="0"/>
                  </a:moveTo>
                  <a:lnTo>
                    <a:pt x="95" y="0"/>
                  </a:lnTo>
                  <a:cubicBezTo>
                    <a:pt x="81" y="14"/>
                    <a:pt x="54" y="14"/>
                    <a:pt x="27" y="27"/>
                  </a:cubicBezTo>
                  <a:cubicBezTo>
                    <a:pt x="14" y="27"/>
                    <a:pt x="0" y="54"/>
                    <a:pt x="0" y="68"/>
                  </a:cubicBezTo>
                  <a:cubicBezTo>
                    <a:pt x="14" y="68"/>
                    <a:pt x="27" y="54"/>
                    <a:pt x="54" y="27"/>
                  </a:cubicBezTo>
                  <a:cubicBezTo>
                    <a:pt x="68" y="27"/>
                    <a:pt x="81" y="14"/>
                    <a:pt x="95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4"/>
            <p:cNvSpPr/>
            <p:nvPr/>
          </p:nvSpPr>
          <p:spPr>
            <a:xfrm>
              <a:off x="2120300" y="4120950"/>
              <a:ext cx="3050" cy="1700"/>
            </a:xfrm>
            <a:custGeom>
              <a:rect b="b" l="l" r="r" t="t"/>
              <a:pathLst>
                <a:path extrusionOk="0" h="68" w="122">
                  <a:moveTo>
                    <a:pt x="122" y="0"/>
                  </a:moveTo>
                  <a:cubicBezTo>
                    <a:pt x="113" y="2"/>
                    <a:pt x="105" y="5"/>
                    <a:pt x="96" y="8"/>
                  </a:cubicBezTo>
                  <a:lnTo>
                    <a:pt x="96" y="8"/>
                  </a:lnTo>
                  <a:cubicBezTo>
                    <a:pt x="103" y="6"/>
                    <a:pt x="112" y="4"/>
                    <a:pt x="122" y="0"/>
                  </a:cubicBezTo>
                  <a:close/>
                  <a:moveTo>
                    <a:pt x="95" y="0"/>
                  </a:moveTo>
                  <a:cubicBezTo>
                    <a:pt x="54" y="0"/>
                    <a:pt x="0" y="27"/>
                    <a:pt x="0" y="68"/>
                  </a:cubicBezTo>
                  <a:cubicBezTo>
                    <a:pt x="0" y="60"/>
                    <a:pt x="24" y="42"/>
                    <a:pt x="55" y="26"/>
                  </a:cubicBezTo>
                  <a:lnTo>
                    <a:pt x="55" y="26"/>
                  </a:lnTo>
                  <a:cubicBezTo>
                    <a:pt x="55" y="26"/>
                    <a:pt x="55" y="27"/>
                    <a:pt x="54" y="27"/>
                  </a:cubicBezTo>
                  <a:cubicBezTo>
                    <a:pt x="63" y="27"/>
                    <a:pt x="71" y="22"/>
                    <a:pt x="79" y="15"/>
                  </a:cubicBezTo>
                  <a:lnTo>
                    <a:pt x="79" y="15"/>
                  </a:lnTo>
                  <a:cubicBezTo>
                    <a:pt x="85" y="12"/>
                    <a:pt x="90" y="10"/>
                    <a:pt x="96" y="8"/>
                  </a:cubicBezTo>
                  <a:lnTo>
                    <a:pt x="96" y="8"/>
                  </a:lnTo>
                  <a:cubicBezTo>
                    <a:pt x="91" y="10"/>
                    <a:pt x="86" y="11"/>
                    <a:pt x="82" y="12"/>
                  </a:cubicBezTo>
                  <a:lnTo>
                    <a:pt x="82" y="12"/>
                  </a:lnTo>
                  <a:cubicBezTo>
                    <a:pt x="86" y="9"/>
                    <a:pt x="91" y="4"/>
                    <a:pt x="95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4"/>
            <p:cNvSpPr/>
            <p:nvPr/>
          </p:nvSpPr>
          <p:spPr>
            <a:xfrm>
              <a:off x="2120300" y="4121275"/>
              <a:ext cx="3050" cy="1375"/>
            </a:xfrm>
            <a:custGeom>
              <a:rect b="b" l="l" r="r" t="t"/>
              <a:pathLst>
                <a:path extrusionOk="0" h="55" w="122">
                  <a:moveTo>
                    <a:pt x="122" y="1"/>
                  </a:moveTo>
                  <a:cubicBezTo>
                    <a:pt x="95" y="1"/>
                    <a:pt x="68" y="1"/>
                    <a:pt x="54" y="14"/>
                  </a:cubicBezTo>
                  <a:cubicBezTo>
                    <a:pt x="27" y="41"/>
                    <a:pt x="14" y="41"/>
                    <a:pt x="0" y="55"/>
                  </a:cubicBezTo>
                  <a:cubicBezTo>
                    <a:pt x="27" y="55"/>
                    <a:pt x="54" y="55"/>
                    <a:pt x="68" y="41"/>
                  </a:cubicBezTo>
                  <a:cubicBezTo>
                    <a:pt x="81" y="14"/>
                    <a:pt x="95" y="14"/>
                    <a:pt x="12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4"/>
            <p:cNvSpPr/>
            <p:nvPr/>
          </p:nvSpPr>
          <p:spPr>
            <a:xfrm>
              <a:off x="2120300" y="4120950"/>
              <a:ext cx="2375" cy="1700"/>
            </a:xfrm>
            <a:custGeom>
              <a:rect b="b" l="l" r="r" t="t"/>
              <a:pathLst>
                <a:path extrusionOk="0" h="68" w="95">
                  <a:moveTo>
                    <a:pt x="95" y="0"/>
                  </a:moveTo>
                  <a:lnTo>
                    <a:pt x="95" y="0"/>
                  </a:lnTo>
                  <a:cubicBezTo>
                    <a:pt x="95" y="14"/>
                    <a:pt x="68" y="14"/>
                    <a:pt x="54" y="27"/>
                  </a:cubicBezTo>
                  <a:cubicBezTo>
                    <a:pt x="66" y="27"/>
                    <a:pt x="87" y="18"/>
                    <a:pt x="93" y="15"/>
                  </a:cubicBezTo>
                  <a:lnTo>
                    <a:pt x="93" y="15"/>
                  </a:lnTo>
                  <a:cubicBezTo>
                    <a:pt x="89" y="28"/>
                    <a:pt x="79" y="33"/>
                    <a:pt x="68" y="53"/>
                  </a:cubicBezTo>
                  <a:lnTo>
                    <a:pt x="68" y="53"/>
                  </a:lnTo>
                  <a:cubicBezTo>
                    <a:pt x="82" y="27"/>
                    <a:pt x="95" y="27"/>
                    <a:pt x="95" y="14"/>
                  </a:cubicBezTo>
                  <a:lnTo>
                    <a:pt x="95" y="14"/>
                  </a:lnTo>
                  <a:cubicBezTo>
                    <a:pt x="95" y="14"/>
                    <a:pt x="94" y="14"/>
                    <a:pt x="93" y="15"/>
                  </a:cubicBezTo>
                  <a:lnTo>
                    <a:pt x="93" y="15"/>
                  </a:lnTo>
                  <a:cubicBezTo>
                    <a:pt x="94" y="11"/>
                    <a:pt x="95" y="6"/>
                    <a:pt x="95" y="0"/>
                  </a:cubicBezTo>
                  <a:close/>
                  <a:moveTo>
                    <a:pt x="54" y="27"/>
                  </a:moveTo>
                  <a:cubicBezTo>
                    <a:pt x="34" y="27"/>
                    <a:pt x="21" y="43"/>
                    <a:pt x="16" y="56"/>
                  </a:cubicBezTo>
                  <a:lnTo>
                    <a:pt x="16" y="56"/>
                  </a:lnTo>
                  <a:cubicBezTo>
                    <a:pt x="26" y="50"/>
                    <a:pt x="37" y="44"/>
                    <a:pt x="54" y="27"/>
                  </a:cubicBezTo>
                  <a:close/>
                  <a:moveTo>
                    <a:pt x="68" y="54"/>
                  </a:moveTo>
                  <a:cubicBezTo>
                    <a:pt x="57" y="54"/>
                    <a:pt x="32" y="62"/>
                    <a:pt x="14" y="66"/>
                  </a:cubicBezTo>
                  <a:lnTo>
                    <a:pt x="14" y="66"/>
                  </a:lnTo>
                  <a:cubicBezTo>
                    <a:pt x="14" y="63"/>
                    <a:pt x="15" y="60"/>
                    <a:pt x="16" y="56"/>
                  </a:cubicBezTo>
                  <a:lnTo>
                    <a:pt x="16" y="56"/>
                  </a:lnTo>
                  <a:cubicBezTo>
                    <a:pt x="10" y="60"/>
                    <a:pt x="5" y="63"/>
                    <a:pt x="0" y="68"/>
                  </a:cubicBezTo>
                  <a:cubicBezTo>
                    <a:pt x="3" y="68"/>
                    <a:pt x="8" y="67"/>
                    <a:pt x="14" y="66"/>
                  </a:cubicBezTo>
                  <a:lnTo>
                    <a:pt x="14" y="66"/>
                  </a:lnTo>
                  <a:cubicBezTo>
                    <a:pt x="14" y="67"/>
                    <a:pt x="14" y="67"/>
                    <a:pt x="14" y="68"/>
                  </a:cubicBezTo>
                  <a:cubicBezTo>
                    <a:pt x="14" y="68"/>
                    <a:pt x="54" y="68"/>
                    <a:pt x="68" y="5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4"/>
            <p:cNvSpPr/>
            <p:nvPr/>
          </p:nvSpPr>
          <p:spPr>
            <a:xfrm>
              <a:off x="2120625" y="4120950"/>
              <a:ext cx="2050" cy="1125"/>
            </a:xfrm>
            <a:custGeom>
              <a:rect b="b" l="l" r="r" t="t"/>
              <a:pathLst>
                <a:path extrusionOk="0" h="45" w="82">
                  <a:moveTo>
                    <a:pt x="82" y="0"/>
                  </a:moveTo>
                  <a:cubicBezTo>
                    <a:pt x="68" y="0"/>
                    <a:pt x="41" y="14"/>
                    <a:pt x="14" y="27"/>
                  </a:cubicBezTo>
                  <a:cubicBezTo>
                    <a:pt x="7" y="34"/>
                    <a:pt x="1" y="44"/>
                    <a:pt x="7" y="44"/>
                  </a:cubicBezTo>
                  <a:cubicBezTo>
                    <a:pt x="14" y="44"/>
                    <a:pt x="34" y="34"/>
                    <a:pt x="8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4"/>
            <p:cNvSpPr/>
            <p:nvPr/>
          </p:nvSpPr>
          <p:spPr>
            <a:xfrm>
              <a:off x="2119275" y="4120950"/>
              <a:ext cx="3075" cy="1700"/>
            </a:xfrm>
            <a:custGeom>
              <a:rect b="b" l="l" r="r" t="t"/>
              <a:pathLst>
                <a:path extrusionOk="0" h="68" w="123">
                  <a:moveTo>
                    <a:pt x="122" y="0"/>
                  </a:moveTo>
                  <a:cubicBezTo>
                    <a:pt x="115" y="4"/>
                    <a:pt x="105" y="10"/>
                    <a:pt x="94" y="17"/>
                  </a:cubicBezTo>
                  <a:lnTo>
                    <a:pt x="94" y="17"/>
                  </a:lnTo>
                  <a:cubicBezTo>
                    <a:pt x="94" y="16"/>
                    <a:pt x="94" y="16"/>
                    <a:pt x="93" y="16"/>
                  </a:cubicBezTo>
                  <a:cubicBezTo>
                    <a:pt x="90" y="16"/>
                    <a:pt x="79" y="22"/>
                    <a:pt x="68" y="27"/>
                  </a:cubicBezTo>
                  <a:cubicBezTo>
                    <a:pt x="67" y="31"/>
                    <a:pt x="65" y="33"/>
                    <a:pt x="63" y="36"/>
                  </a:cubicBezTo>
                  <a:lnTo>
                    <a:pt x="63" y="36"/>
                  </a:lnTo>
                  <a:cubicBezTo>
                    <a:pt x="74" y="29"/>
                    <a:pt x="84" y="23"/>
                    <a:pt x="94" y="17"/>
                  </a:cubicBezTo>
                  <a:lnTo>
                    <a:pt x="94" y="17"/>
                  </a:lnTo>
                  <a:cubicBezTo>
                    <a:pt x="93" y="18"/>
                    <a:pt x="89" y="22"/>
                    <a:pt x="82" y="28"/>
                  </a:cubicBezTo>
                  <a:lnTo>
                    <a:pt x="82" y="28"/>
                  </a:lnTo>
                  <a:cubicBezTo>
                    <a:pt x="94" y="20"/>
                    <a:pt x="107" y="11"/>
                    <a:pt x="122" y="0"/>
                  </a:cubicBezTo>
                  <a:close/>
                  <a:moveTo>
                    <a:pt x="82" y="28"/>
                  </a:moveTo>
                  <a:cubicBezTo>
                    <a:pt x="74" y="33"/>
                    <a:pt x="66" y="38"/>
                    <a:pt x="59" y="42"/>
                  </a:cubicBezTo>
                  <a:lnTo>
                    <a:pt x="59" y="42"/>
                  </a:lnTo>
                  <a:cubicBezTo>
                    <a:pt x="60" y="40"/>
                    <a:pt x="62" y="38"/>
                    <a:pt x="63" y="36"/>
                  </a:cubicBezTo>
                  <a:lnTo>
                    <a:pt x="63" y="36"/>
                  </a:lnTo>
                  <a:cubicBezTo>
                    <a:pt x="42" y="49"/>
                    <a:pt x="20" y="61"/>
                    <a:pt x="1" y="68"/>
                  </a:cubicBezTo>
                  <a:cubicBezTo>
                    <a:pt x="1" y="68"/>
                    <a:pt x="15" y="68"/>
                    <a:pt x="59" y="42"/>
                  </a:cubicBezTo>
                  <a:lnTo>
                    <a:pt x="59" y="42"/>
                  </a:lnTo>
                  <a:cubicBezTo>
                    <a:pt x="49" y="55"/>
                    <a:pt x="38" y="57"/>
                    <a:pt x="28" y="68"/>
                  </a:cubicBezTo>
                  <a:cubicBezTo>
                    <a:pt x="55" y="48"/>
                    <a:pt x="72" y="36"/>
                    <a:pt x="82" y="2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4"/>
            <p:cNvSpPr/>
            <p:nvPr/>
          </p:nvSpPr>
          <p:spPr>
            <a:xfrm>
              <a:off x="2118925" y="4120600"/>
              <a:ext cx="3425" cy="2050"/>
            </a:xfrm>
            <a:custGeom>
              <a:rect b="b" l="l" r="r" t="t"/>
              <a:pathLst>
                <a:path extrusionOk="0" h="82" w="137">
                  <a:moveTo>
                    <a:pt x="109" y="7"/>
                  </a:moveTo>
                  <a:cubicBezTo>
                    <a:pt x="108" y="13"/>
                    <a:pt x="105" y="14"/>
                    <a:pt x="94" y="14"/>
                  </a:cubicBezTo>
                  <a:lnTo>
                    <a:pt x="94" y="14"/>
                  </a:lnTo>
                  <a:cubicBezTo>
                    <a:pt x="99" y="12"/>
                    <a:pt x="104" y="10"/>
                    <a:pt x="109" y="7"/>
                  </a:cubicBezTo>
                  <a:close/>
                  <a:moveTo>
                    <a:pt x="109" y="1"/>
                  </a:moveTo>
                  <a:cubicBezTo>
                    <a:pt x="109" y="3"/>
                    <a:pt x="109" y="4"/>
                    <a:pt x="109" y="6"/>
                  </a:cubicBezTo>
                  <a:lnTo>
                    <a:pt x="109" y="6"/>
                  </a:lnTo>
                  <a:cubicBezTo>
                    <a:pt x="102" y="8"/>
                    <a:pt x="93" y="11"/>
                    <a:pt x="82" y="14"/>
                  </a:cubicBezTo>
                  <a:cubicBezTo>
                    <a:pt x="82" y="14"/>
                    <a:pt x="82" y="14"/>
                    <a:pt x="82" y="14"/>
                  </a:cubicBezTo>
                  <a:lnTo>
                    <a:pt x="82" y="14"/>
                  </a:lnTo>
                  <a:cubicBezTo>
                    <a:pt x="82" y="16"/>
                    <a:pt x="82" y="17"/>
                    <a:pt x="82" y="19"/>
                  </a:cubicBezTo>
                  <a:lnTo>
                    <a:pt x="82" y="19"/>
                  </a:lnTo>
                  <a:cubicBezTo>
                    <a:pt x="84" y="18"/>
                    <a:pt x="85" y="18"/>
                    <a:pt x="87" y="17"/>
                  </a:cubicBezTo>
                  <a:lnTo>
                    <a:pt x="87" y="17"/>
                  </a:lnTo>
                  <a:cubicBezTo>
                    <a:pt x="105" y="28"/>
                    <a:pt x="81" y="28"/>
                    <a:pt x="69" y="28"/>
                  </a:cubicBezTo>
                  <a:cubicBezTo>
                    <a:pt x="80" y="28"/>
                    <a:pt x="82" y="28"/>
                    <a:pt x="82" y="19"/>
                  </a:cubicBezTo>
                  <a:lnTo>
                    <a:pt x="82" y="19"/>
                  </a:lnTo>
                  <a:cubicBezTo>
                    <a:pt x="74" y="22"/>
                    <a:pt x="68" y="23"/>
                    <a:pt x="64" y="23"/>
                  </a:cubicBezTo>
                  <a:cubicBezTo>
                    <a:pt x="57" y="23"/>
                    <a:pt x="55" y="20"/>
                    <a:pt x="55" y="14"/>
                  </a:cubicBezTo>
                  <a:cubicBezTo>
                    <a:pt x="55" y="14"/>
                    <a:pt x="55" y="28"/>
                    <a:pt x="42" y="28"/>
                  </a:cubicBezTo>
                  <a:cubicBezTo>
                    <a:pt x="42" y="41"/>
                    <a:pt x="15" y="41"/>
                    <a:pt x="15" y="41"/>
                  </a:cubicBezTo>
                  <a:cubicBezTo>
                    <a:pt x="42" y="41"/>
                    <a:pt x="15" y="68"/>
                    <a:pt x="1" y="68"/>
                  </a:cubicBezTo>
                  <a:lnTo>
                    <a:pt x="1" y="82"/>
                  </a:lnTo>
                  <a:lnTo>
                    <a:pt x="42" y="68"/>
                  </a:lnTo>
                  <a:cubicBezTo>
                    <a:pt x="55" y="68"/>
                    <a:pt x="55" y="42"/>
                    <a:pt x="55" y="41"/>
                  </a:cubicBezTo>
                  <a:lnTo>
                    <a:pt x="55" y="41"/>
                  </a:lnTo>
                  <a:cubicBezTo>
                    <a:pt x="55" y="68"/>
                    <a:pt x="55" y="68"/>
                    <a:pt x="42" y="68"/>
                  </a:cubicBezTo>
                  <a:cubicBezTo>
                    <a:pt x="55" y="68"/>
                    <a:pt x="42" y="68"/>
                    <a:pt x="42" y="82"/>
                  </a:cubicBezTo>
                  <a:cubicBezTo>
                    <a:pt x="42" y="82"/>
                    <a:pt x="48" y="76"/>
                    <a:pt x="52" y="76"/>
                  </a:cubicBezTo>
                  <a:cubicBezTo>
                    <a:pt x="54" y="76"/>
                    <a:pt x="55" y="77"/>
                    <a:pt x="55" y="82"/>
                  </a:cubicBezTo>
                  <a:cubicBezTo>
                    <a:pt x="69" y="82"/>
                    <a:pt x="69" y="68"/>
                    <a:pt x="69" y="68"/>
                  </a:cubicBezTo>
                  <a:cubicBezTo>
                    <a:pt x="82" y="68"/>
                    <a:pt x="82" y="41"/>
                    <a:pt x="82" y="41"/>
                  </a:cubicBezTo>
                  <a:lnTo>
                    <a:pt x="109" y="28"/>
                  </a:lnTo>
                  <a:cubicBezTo>
                    <a:pt x="123" y="28"/>
                    <a:pt x="123" y="14"/>
                    <a:pt x="123" y="14"/>
                  </a:cubicBezTo>
                  <a:cubicBezTo>
                    <a:pt x="123" y="14"/>
                    <a:pt x="136" y="14"/>
                    <a:pt x="136" y="1"/>
                  </a:cubicBezTo>
                  <a:lnTo>
                    <a:pt x="136" y="1"/>
                  </a:lnTo>
                  <a:cubicBezTo>
                    <a:pt x="136" y="1"/>
                    <a:pt x="130" y="1"/>
                    <a:pt x="115" y="4"/>
                  </a:cubicBezTo>
                  <a:lnTo>
                    <a:pt x="115" y="4"/>
                  </a:lnTo>
                  <a:cubicBezTo>
                    <a:pt x="118" y="3"/>
                    <a:pt x="120" y="2"/>
                    <a:pt x="123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4"/>
            <p:cNvSpPr/>
            <p:nvPr/>
          </p:nvSpPr>
          <p:spPr>
            <a:xfrm>
              <a:off x="2119950" y="4121625"/>
              <a:ext cx="1050" cy="1025"/>
            </a:xfrm>
            <a:custGeom>
              <a:rect b="b" l="l" r="r" t="t"/>
              <a:pathLst>
                <a:path extrusionOk="0" h="41" w="42">
                  <a:moveTo>
                    <a:pt x="41" y="0"/>
                  </a:moveTo>
                  <a:cubicBezTo>
                    <a:pt x="14" y="27"/>
                    <a:pt x="1" y="27"/>
                    <a:pt x="1" y="41"/>
                  </a:cubicBezTo>
                  <a:cubicBezTo>
                    <a:pt x="14" y="41"/>
                    <a:pt x="28" y="27"/>
                    <a:pt x="4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4"/>
            <p:cNvSpPr/>
            <p:nvPr/>
          </p:nvSpPr>
          <p:spPr>
            <a:xfrm>
              <a:off x="2119950" y="4120950"/>
              <a:ext cx="2725" cy="1700"/>
            </a:xfrm>
            <a:custGeom>
              <a:rect b="b" l="l" r="r" t="t"/>
              <a:pathLst>
                <a:path extrusionOk="0" h="68" w="109">
                  <a:moveTo>
                    <a:pt x="109" y="0"/>
                  </a:moveTo>
                  <a:cubicBezTo>
                    <a:pt x="102" y="4"/>
                    <a:pt x="91" y="8"/>
                    <a:pt x="80" y="14"/>
                  </a:cubicBezTo>
                  <a:lnTo>
                    <a:pt x="80" y="14"/>
                  </a:lnTo>
                  <a:cubicBezTo>
                    <a:pt x="92" y="10"/>
                    <a:pt x="102" y="7"/>
                    <a:pt x="109" y="0"/>
                  </a:cubicBezTo>
                  <a:close/>
                  <a:moveTo>
                    <a:pt x="109" y="0"/>
                  </a:moveTo>
                  <a:cubicBezTo>
                    <a:pt x="95" y="5"/>
                    <a:pt x="80" y="11"/>
                    <a:pt x="65" y="18"/>
                  </a:cubicBezTo>
                  <a:lnTo>
                    <a:pt x="65" y="18"/>
                  </a:lnTo>
                  <a:cubicBezTo>
                    <a:pt x="69" y="17"/>
                    <a:pt x="73" y="16"/>
                    <a:pt x="76" y="15"/>
                  </a:cubicBezTo>
                  <a:lnTo>
                    <a:pt x="76" y="15"/>
                  </a:lnTo>
                  <a:cubicBezTo>
                    <a:pt x="73" y="17"/>
                    <a:pt x="70" y="18"/>
                    <a:pt x="67" y="20"/>
                  </a:cubicBezTo>
                  <a:lnTo>
                    <a:pt x="67" y="20"/>
                  </a:lnTo>
                  <a:cubicBezTo>
                    <a:pt x="71" y="18"/>
                    <a:pt x="76" y="16"/>
                    <a:pt x="80" y="14"/>
                  </a:cubicBezTo>
                  <a:lnTo>
                    <a:pt x="80" y="14"/>
                  </a:lnTo>
                  <a:cubicBezTo>
                    <a:pt x="79" y="14"/>
                    <a:pt x="78" y="14"/>
                    <a:pt x="76" y="15"/>
                  </a:cubicBezTo>
                  <a:lnTo>
                    <a:pt x="76" y="15"/>
                  </a:lnTo>
                  <a:cubicBezTo>
                    <a:pt x="87" y="9"/>
                    <a:pt x="99" y="4"/>
                    <a:pt x="109" y="0"/>
                  </a:cubicBezTo>
                  <a:close/>
                  <a:moveTo>
                    <a:pt x="65" y="18"/>
                  </a:moveTo>
                  <a:cubicBezTo>
                    <a:pt x="57" y="20"/>
                    <a:pt x="49" y="23"/>
                    <a:pt x="41" y="27"/>
                  </a:cubicBezTo>
                  <a:cubicBezTo>
                    <a:pt x="40" y="29"/>
                    <a:pt x="39" y="31"/>
                    <a:pt x="38" y="33"/>
                  </a:cubicBezTo>
                  <a:lnTo>
                    <a:pt x="38" y="33"/>
                  </a:lnTo>
                  <a:cubicBezTo>
                    <a:pt x="47" y="27"/>
                    <a:pt x="56" y="23"/>
                    <a:pt x="65" y="18"/>
                  </a:cubicBezTo>
                  <a:close/>
                  <a:moveTo>
                    <a:pt x="67" y="20"/>
                  </a:moveTo>
                  <a:cubicBezTo>
                    <a:pt x="56" y="25"/>
                    <a:pt x="45" y="31"/>
                    <a:pt x="36" y="37"/>
                  </a:cubicBezTo>
                  <a:lnTo>
                    <a:pt x="36" y="37"/>
                  </a:lnTo>
                  <a:cubicBezTo>
                    <a:pt x="37" y="36"/>
                    <a:pt x="37" y="34"/>
                    <a:pt x="38" y="33"/>
                  </a:cubicBezTo>
                  <a:lnTo>
                    <a:pt x="38" y="33"/>
                  </a:lnTo>
                  <a:cubicBezTo>
                    <a:pt x="21" y="44"/>
                    <a:pt x="7" y="56"/>
                    <a:pt x="1" y="68"/>
                  </a:cubicBezTo>
                  <a:cubicBezTo>
                    <a:pt x="11" y="58"/>
                    <a:pt x="20" y="55"/>
                    <a:pt x="30" y="44"/>
                  </a:cubicBezTo>
                  <a:lnTo>
                    <a:pt x="30" y="44"/>
                  </a:lnTo>
                  <a:cubicBezTo>
                    <a:pt x="41" y="36"/>
                    <a:pt x="54" y="28"/>
                    <a:pt x="67" y="2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4"/>
            <p:cNvSpPr/>
            <p:nvPr/>
          </p:nvSpPr>
          <p:spPr>
            <a:xfrm>
              <a:off x="2120625" y="4121275"/>
              <a:ext cx="2725" cy="1725"/>
            </a:xfrm>
            <a:custGeom>
              <a:rect b="b" l="l" r="r" t="t"/>
              <a:pathLst>
                <a:path extrusionOk="0" h="69" w="109">
                  <a:moveTo>
                    <a:pt x="109" y="1"/>
                  </a:moveTo>
                  <a:cubicBezTo>
                    <a:pt x="82" y="1"/>
                    <a:pt x="68" y="14"/>
                    <a:pt x="55" y="41"/>
                  </a:cubicBezTo>
                  <a:cubicBezTo>
                    <a:pt x="68" y="14"/>
                    <a:pt x="82" y="14"/>
                    <a:pt x="109" y="1"/>
                  </a:cubicBezTo>
                  <a:close/>
                  <a:moveTo>
                    <a:pt x="55" y="41"/>
                  </a:moveTo>
                  <a:cubicBezTo>
                    <a:pt x="14" y="41"/>
                    <a:pt x="1" y="55"/>
                    <a:pt x="1" y="68"/>
                  </a:cubicBezTo>
                  <a:cubicBezTo>
                    <a:pt x="14" y="55"/>
                    <a:pt x="41" y="55"/>
                    <a:pt x="55" y="4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4"/>
            <p:cNvSpPr/>
            <p:nvPr/>
          </p:nvSpPr>
          <p:spPr>
            <a:xfrm>
              <a:off x="2120300" y="4121475"/>
              <a:ext cx="3050" cy="1525"/>
            </a:xfrm>
            <a:custGeom>
              <a:rect b="b" l="l" r="r" t="t"/>
              <a:pathLst>
                <a:path extrusionOk="0" h="61" w="122">
                  <a:moveTo>
                    <a:pt x="122" y="6"/>
                  </a:moveTo>
                  <a:cubicBezTo>
                    <a:pt x="102" y="6"/>
                    <a:pt x="89" y="6"/>
                    <a:pt x="78" y="17"/>
                  </a:cubicBezTo>
                  <a:lnTo>
                    <a:pt x="78" y="17"/>
                  </a:lnTo>
                  <a:cubicBezTo>
                    <a:pt x="93" y="11"/>
                    <a:pt x="108" y="6"/>
                    <a:pt x="122" y="6"/>
                  </a:cubicBezTo>
                  <a:close/>
                  <a:moveTo>
                    <a:pt x="90" y="1"/>
                  </a:moveTo>
                  <a:cubicBezTo>
                    <a:pt x="82" y="1"/>
                    <a:pt x="67" y="11"/>
                    <a:pt x="57" y="28"/>
                  </a:cubicBezTo>
                  <a:lnTo>
                    <a:pt x="57" y="28"/>
                  </a:lnTo>
                  <a:lnTo>
                    <a:pt x="95" y="6"/>
                  </a:lnTo>
                  <a:cubicBezTo>
                    <a:pt x="95" y="3"/>
                    <a:pt x="93" y="1"/>
                    <a:pt x="90" y="1"/>
                  </a:cubicBezTo>
                  <a:close/>
                  <a:moveTo>
                    <a:pt x="27" y="45"/>
                  </a:moveTo>
                  <a:cubicBezTo>
                    <a:pt x="16" y="49"/>
                    <a:pt x="8" y="52"/>
                    <a:pt x="0" y="60"/>
                  </a:cubicBezTo>
                  <a:lnTo>
                    <a:pt x="27" y="45"/>
                  </a:lnTo>
                  <a:close/>
                  <a:moveTo>
                    <a:pt x="78" y="17"/>
                  </a:moveTo>
                  <a:cubicBezTo>
                    <a:pt x="71" y="21"/>
                    <a:pt x="64" y="25"/>
                    <a:pt x="57" y="29"/>
                  </a:cubicBezTo>
                  <a:lnTo>
                    <a:pt x="57" y="29"/>
                  </a:lnTo>
                  <a:cubicBezTo>
                    <a:pt x="57" y="28"/>
                    <a:pt x="57" y="28"/>
                    <a:pt x="57" y="28"/>
                  </a:cubicBezTo>
                  <a:lnTo>
                    <a:pt x="57" y="28"/>
                  </a:lnTo>
                  <a:lnTo>
                    <a:pt x="27" y="45"/>
                  </a:lnTo>
                  <a:lnTo>
                    <a:pt x="27" y="45"/>
                  </a:lnTo>
                  <a:cubicBezTo>
                    <a:pt x="31" y="43"/>
                    <a:pt x="35" y="42"/>
                    <a:pt x="39" y="40"/>
                  </a:cubicBezTo>
                  <a:lnTo>
                    <a:pt x="39" y="40"/>
                  </a:lnTo>
                  <a:cubicBezTo>
                    <a:pt x="27" y="48"/>
                    <a:pt x="18" y="56"/>
                    <a:pt x="14" y="60"/>
                  </a:cubicBezTo>
                  <a:cubicBezTo>
                    <a:pt x="27" y="47"/>
                    <a:pt x="54" y="47"/>
                    <a:pt x="68" y="33"/>
                  </a:cubicBezTo>
                  <a:cubicBezTo>
                    <a:pt x="71" y="26"/>
                    <a:pt x="75" y="21"/>
                    <a:pt x="78" y="17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4"/>
            <p:cNvSpPr/>
            <p:nvPr/>
          </p:nvSpPr>
          <p:spPr>
            <a:xfrm>
              <a:off x="2138550" y="4131775"/>
              <a:ext cx="6125" cy="3400"/>
            </a:xfrm>
            <a:custGeom>
              <a:rect b="b" l="l" r="r" t="t"/>
              <a:pathLst>
                <a:path extrusionOk="0" h="136" w="245">
                  <a:moveTo>
                    <a:pt x="150" y="0"/>
                  </a:moveTo>
                  <a:cubicBezTo>
                    <a:pt x="136" y="0"/>
                    <a:pt x="1" y="68"/>
                    <a:pt x="1" y="68"/>
                  </a:cubicBezTo>
                  <a:cubicBezTo>
                    <a:pt x="14" y="95"/>
                    <a:pt x="14" y="108"/>
                    <a:pt x="14" y="108"/>
                  </a:cubicBezTo>
                  <a:lnTo>
                    <a:pt x="68" y="135"/>
                  </a:lnTo>
                  <a:lnTo>
                    <a:pt x="244" y="4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4"/>
            <p:cNvSpPr/>
            <p:nvPr/>
          </p:nvSpPr>
          <p:spPr>
            <a:xfrm>
              <a:off x="2122650" y="4122975"/>
              <a:ext cx="19325" cy="10500"/>
            </a:xfrm>
            <a:custGeom>
              <a:rect b="b" l="l" r="r" t="t"/>
              <a:pathLst>
                <a:path extrusionOk="0" h="420" w="773">
                  <a:moveTo>
                    <a:pt x="136" y="0"/>
                  </a:moveTo>
                  <a:lnTo>
                    <a:pt x="1" y="68"/>
                  </a:lnTo>
                  <a:lnTo>
                    <a:pt x="637" y="420"/>
                  </a:lnTo>
                  <a:lnTo>
                    <a:pt x="772" y="35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4"/>
            <p:cNvSpPr/>
            <p:nvPr/>
          </p:nvSpPr>
          <p:spPr>
            <a:xfrm>
              <a:off x="2122325" y="4122625"/>
              <a:ext cx="18975" cy="10850"/>
            </a:xfrm>
            <a:custGeom>
              <a:rect b="b" l="l" r="r" t="t"/>
              <a:pathLst>
                <a:path extrusionOk="0" h="434" w="759">
                  <a:moveTo>
                    <a:pt x="19" y="79"/>
                  </a:moveTo>
                  <a:lnTo>
                    <a:pt x="14" y="82"/>
                  </a:lnTo>
                  <a:lnTo>
                    <a:pt x="503" y="353"/>
                  </a:lnTo>
                  <a:lnTo>
                    <a:pt x="503" y="353"/>
                  </a:lnTo>
                  <a:lnTo>
                    <a:pt x="19" y="79"/>
                  </a:lnTo>
                  <a:close/>
                  <a:moveTo>
                    <a:pt x="136" y="1"/>
                  </a:moveTo>
                  <a:lnTo>
                    <a:pt x="0" y="68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36" y="14"/>
                  </a:lnTo>
                  <a:lnTo>
                    <a:pt x="745" y="359"/>
                  </a:lnTo>
                  <a:lnTo>
                    <a:pt x="745" y="359"/>
                  </a:lnTo>
                  <a:lnTo>
                    <a:pt x="758" y="353"/>
                  </a:lnTo>
                  <a:lnTo>
                    <a:pt x="136" y="1"/>
                  </a:lnTo>
                  <a:close/>
                  <a:moveTo>
                    <a:pt x="503" y="353"/>
                  </a:moveTo>
                  <a:lnTo>
                    <a:pt x="623" y="420"/>
                  </a:lnTo>
                  <a:lnTo>
                    <a:pt x="624" y="420"/>
                  </a:lnTo>
                  <a:lnTo>
                    <a:pt x="624" y="420"/>
                  </a:lnTo>
                  <a:lnTo>
                    <a:pt x="503" y="353"/>
                  </a:lnTo>
                  <a:close/>
                  <a:moveTo>
                    <a:pt x="745" y="359"/>
                  </a:moveTo>
                  <a:lnTo>
                    <a:pt x="624" y="420"/>
                  </a:lnTo>
                  <a:lnTo>
                    <a:pt x="624" y="420"/>
                  </a:lnTo>
                  <a:lnTo>
                    <a:pt x="650" y="434"/>
                  </a:lnTo>
                  <a:lnTo>
                    <a:pt x="758" y="366"/>
                  </a:lnTo>
                  <a:lnTo>
                    <a:pt x="745" y="35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4"/>
            <p:cNvSpPr/>
            <p:nvPr/>
          </p:nvSpPr>
          <p:spPr>
            <a:xfrm>
              <a:off x="2119950" y="4120950"/>
              <a:ext cx="5450" cy="3400"/>
            </a:xfrm>
            <a:custGeom>
              <a:rect b="b" l="l" r="r" t="t"/>
              <a:pathLst>
                <a:path extrusionOk="0" h="136" w="218">
                  <a:moveTo>
                    <a:pt x="163" y="0"/>
                  </a:moveTo>
                  <a:lnTo>
                    <a:pt x="1" y="95"/>
                  </a:lnTo>
                  <a:lnTo>
                    <a:pt x="41" y="135"/>
                  </a:lnTo>
                  <a:lnTo>
                    <a:pt x="217" y="2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4"/>
            <p:cNvSpPr/>
            <p:nvPr/>
          </p:nvSpPr>
          <p:spPr>
            <a:xfrm>
              <a:off x="2119950" y="4120950"/>
              <a:ext cx="5450" cy="3400"/>
            </a:xfrm>
            <a:custGeom>
              <a:rect b="b" l="l" r="r" t="t"/>
              <a:pathLst>
                <a:path extrusionOk="0" h="136" w="218">
                  <a:moveTo>
                    <a:pt x="163" y="0"/>
                  </a:moveTo>
                  <a:lnTo>
                    <a:pt x="205" y="21"/>
                  </a:lnTo>
                  <a:lnTo>
                    <a:pt x="205" y="21"/>
                  </a:lnTo>
                  <a:lnTo>
                    <a:pt x="217" y="14"/>
                  </a:lnTo>
                  <a:lnTo>
                    <a:pt x="163" y="0"/>
                  </a:lnTo>
                  <a:close/>
                  <a:moveTo>
                    <a:pt x="205" y="21"/>
                  </a:moveTo>
                  <a:lnTo>
                    <a:pt x="41" y="122"/>
                  </a:lnTo>
                  <a:lnTo>
                    <a:pt x="1" y="95"/>
                  </a:lnTo>
                  <a:lnTo>
                    <a:pt x="41" y="135"/>
                  </a:lnTo>
                  <a:lnTo>
                    <a:pt x="217" y="27"/>
                  </a:lnTo>
                  <a:lnTo>
                    <a:pt x="205" y="2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4"/>
            <p:cNvSpPr/>
            <p:nvPr/>
          </p:nvSpPr>
          <p:spPr>
            <a:xfrm>
              <a:off x="2121975" y="4122300"/>
              <a:ext cx="3750" cy="2050"/>
            </a:xfrm>
            <a:custGeom>
              <a:rect b="b" l="l" r="r" t="t"/>
              <a:pathLst>
                <a:path extrusionOk="0" h="82" w="150">
                  <a:moveTo>
                    <a:pt x="150" y="0"/>
                  </a:moveTo>
                  <a:cubicBezTo>
                    <a:pt x="123" y="0"/>
                    <a:pt x="1" y="68"/>
                    <a:pt x="14" y="81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4"/>
            <p:cNvSpPr/>
            <p:nvPr/>
          </p:nvSpPr>
          <p:spPr>
            <a:xfrm>
              <a:off x="2122100" y="4122300"/>
              <a:ext cx="3300" cy="2050"/>
            </a:xfrm>
            <a:custGeom>
              <a:rect b="b" l="l" r="r" t="t"/>
              <a:pathLst>
                <a:path extrusionOk="0" h="82" w="132">
                  <a:moveTo>
                    <a:pt x="131" y="0"/>
                  </a:moveTo>
                  <a:cubicBezTo>
                    <a:pt x="131" y="0"/>
                    <a:pt x="108" y="12"/>
                    <a:pt x="83" y="26"/>
                  </a:cubicBezTo>
                  <a:lnTo>
                    <a:pt x="83" y="26"/>
                  </a:lnTo>
                  <a:cubicBezTo>
                    <a:pt x="92" y="22"/>
                    <a:pt x="101" y="18"/>
                    <a:pt x="108" y="15"/>
                  </a:cubicBezTo>
                  <a:lnTo>
                    <a:pt x="108" y="15"/>
                  </a:lnTo>
                  <a:lnTo>
                    <a:pt x="131" y="0"/>
                  </a:lnTo>
                  <a:close/>
                  <a:moveTo>
                    <a:pt x="83" y="26"/>
                  </a:moveTo>
                  <a:cubicBezTo>
                    <a:pt x="45" y="44"/>
                    <a:pt x="1" y="73"/>
                    <a:pt x="9" y="81"/>
                  </a:cubicBezTo>
                  <a:cubicBezTo>
                    <a:pt x="1" y="73"/>
                    <a:pt x="45" y="47"/>
                    <a:pt x="83" y="26"/>
                  </a:cubicBezTo>
                  <a:close/>
                  <a:moveTo>
                    <a:pt x="125" y="12"/>
                  </a:moveTo>
                  <a:cubicBezTo>
                    <a:pt x="121" y="12"/>
                    <a:pt x="115" y="13"/>
                    <a:pt x="108" y="15"/>
                  </a:cubicBezTo>
                  <a:lnTo>
                    <a:pt x="108" y="15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131" y="14"/>
                  </a:lnTo>
                  <a:cubicBezTo>
                    <a:pt x="130" y="13"/>
                    <a:pt x="128" y="12"/>
                    <a:pt x="125" y="12"/>
                  </a:cubicBezTo>
                  <a:close/>
                  <a:moveTo>
                    <a:pt x="9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4"/>
            <p:cNvSpPr/>
            <p:nvPr/>
          </p:nvSpPr>
          <p:spPr>
            <a:xfrm>
              <a:off x="2121975" y="4122625"/>
              <a:ext cx="3750" cy="1725"/>
            </a:xfrm>
            <a:custGeom>
              <a:rect b="b" l="l" r="r" t="t"/>
              <a:pathLst>
                <a:path extrusionOk="0" h="69" w="150">
                  <a:moveTo>
                    <a:pt x="14" y="68"/>
                  </a:moveTo>
                  <a:lnTo>
                    <a:pt x="150" y="1"/>
                  </a:lnTo>
                  <a:lnTo>
                    <a:pt x="14" y="68"/>
                  </a:lnTo>
                  <a:cubicBezTo>
                    <a:pt x="1" y="68"/>
                    <a:pt x="1" y="68"/>
                    <a:pt x="14" y="6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4"/>
            <p:cNvSpPr/>
            <p:nvPr/>
          </p:nvSpPr>
          <p:spPr>
            <a:xfrm>
              <a:off x="2122325" y="4122475"/>
              <a:ext cx="3700" cy="1875"/>
            </a:xfrm>
            <a:custGeom>
              <a:rect b="b" l="l" r="r" t="t"/>
              <a:pathLst>
                <a:path extrusionOk="0" h="75" w="148">
                  <a:moveTo>
                    <a:pt x="145" y="1"/>
                  </a:moveTo>
                  <a:cubicBezTo>
                    <a:pt x="143" y="1"/>
                    <a:pt x="140" y="2"/>
                    <a:pt x="136" y="7"/>
                  </a:cubicBezTo>
                  <a:cubicBezTo>
                    <a:pt x="145" y="7"/>
                    <a:pt x="148" y="1"/>
                    <a:pt x="145" y="1"/>
                  </a:cubicBezTo>
                  <a:close/>
                  <a:moveTo>
                    <a:pt x="136" y="7"/>
                  </a:moveTo>
                  <a:lnTo>
                    <a:pt x="0" y="74"/>
                  </a:lnTo>
                  <a:cubicBezTo>
                    <a:pt x="14" y="74"/>
                    <a:pt x="135" y="7"/>
                    <a:pt x="136" y="7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4"/>
            <p:cNvSpPr/>
            <p:nvPr/>
          </p:nvSpPr>
          <p:spPr>
            <a:xfrm>
              <a:off x="2121650" y="4122300"/>
              <a:ext cx="3400" cy="1700"/>
            </a:xfrm>
            <a:custGeom>
              <a:rect b="b" l="l" r="r" t="t"/>
              <a:pathLst>
                <a:path extrusionOk="0" h="68" w="136">
                  <a:moveTo>
                    <a:pt x="136" y="0"/>
                  </a:moveTo>
                  <a:lnTo>
                    <a:pt x="0" y="68"/>
                  </a:lnTo>
                  <a:cubicBezTo>
                    <a:pt x="14" y="68"/>
                    <a:pt x="135" y="0"/>
                    <a:pt x="136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4"/>
            <p:cNvSpPr/>
            <p:nvPr/>
          </p:nvSpPr>
          <p:spPr>
            <a:xfrm>
              <a:off x="2125025" y="4122000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0" y="0"/>
                  </a:moveTo>
                  <a:cubicBezTo>
                    <a:pt x="8" y="0"/>
                    <a:pt x="5" y="3"/>
                    <a:pt x="1" y="12"/>
                  </a:cubicBezTo>
                  <a:cubicBezTo>
                    <a:pt x="10" y="12"/>
                    <a:pt x="13" y="0"/>
                    <a:pt x="10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4"/>
            <p:cNvSpPr/>
            <p:nvPr/>
          </p:nvSpPr>
          <p:spPr>
            <a:xfrm>
              <a:off x="2132800" y="4131775"/>
              <a:ext cx="2725" cy="1375"/>
            </a:xfrm>
            <a:custGeom>
              <a:rect b="b" l="l" r="r" t="t"/>
              <a:pathLst>
                <a:path extrusionOk="0" h="55" w="109">
                  <a:moveTo>
                    <a:pt x="28" y="0"/>
                  </a:moveTo>
                  <a:cubicBezTo>
                    <a:pt x="28" y="27"/>
                    <a:pt x="1" y="41"/>
                    <a:pt x="28" y="41"/>
                  </a:cubicBezTo>
                  <a:lnTo>
                    <a:pt x="55" y="41"/>
                  </a:lnTo>
                  <a:cubicBezTo>
                    <a:pt x="68" y="41"/>
                    <a:pt x="109" y="41"/>
                    <a:pt x="109" y="54"/>
                  </a:cubicBezTo>
                  <a:cubicBezTo>
                    <a:pt x="109" y="41"/>
                    <a:pt x="109" y="41"/>
                    <a:pt x="95" y="27"/>
                  </a:cubicBezTo>
                  <a:cubicBezTo>
                    <a:pt x="68" y="0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4"/>
            <p:cNvSpPr/>
            <p:nvPr/>
          </p:nvSpPr>
          <p:spPr>
            <a:xfrm>
              <a:off x="2133150" y="4131425"/>
              <a:ext cx="2375" cy="1375"/>
            </a:xfrm>
            <a:custGeom>
              <a:rect b="b" l="l" r="r" t="t"/>
              <a:pathLst>
                <a:path extrusionOk="0" h="55" w="95">
                  <a:moveTo>
                    <a:pt x="14" y="1"/>
                  </a:moveTo>
                  <a:cubicBezTo>
                    <a:pt x="14" y="10"/>
                    <a:pt x="1" y="26"/>
                    <a:pt x="2" y="35"/>
                  </a:cubicBezTo>
                  <a:lnTo>
                    <a:pt x="2" y="35"/>
                  </a:lnTo>
                  <a:cubicBezTo>
                    <a:pt x="2" y="29"/>
                    <a:pt x="6" y="22"/>
                    <a:pt x="14" y="14"/>
                  </a:cubicBezTo>
                  <a:cubicBezTo>
                    <a:pt x="41" y="14"/>
                    <a:pt x="54" y="14"/>
                    <a:pt x="54" y="41"/>
                  </a:cubicBezTo>
                  <a:cubicBezTo>
                    <a:pt x="61" y="41"/>
                    <a:pt x="66" y="42"/>
                    <a:pt x="70" y="43"/>
                  </a:cubicBezTo>
                  <a:lnTo>
                    <a:pt x="70" y="43"/>
                  </a:lnTo>
                  <a:cubicBezTo>
                    <a:pt x="59" y="41"/>
                    <a:pt x="48" y="41"/>
                    <a:pt x="41" y="41"/>
                  </a:cubicBezTo>
                  <a:lnTo>
                    <a:pt x="14" y="41"/>
                  </a:lnTo>
                  <a:cubicBezTo>
                    <a:pt x="6" y="41"/>
                    <a:pt x="2" y="39"/>
                    <a:pt x="2" y="35"/>
                  </a:cubicBezTo>
                  <a:lnTo>
                    <a:pt x="2" y="35"/>
                  </a:lnTo>
                  <a:cubicBezTo>
                    <a:pt x="1" y="48"/>
                    <a:pt x="14" y="55"/>
                    <a:pt x="14" y="55"/>
                  </a:cubicBezTo>
                  <a:lnTo>
                    <a:pt x="81" y="55"/>
                  </a:lnTo>
                  <a:cubicBezTo>
                    <a:pt x="81" y="55"/>
                    <a:pt x="81" y="47"/>
                    <a:pt x="70" y="43"/>
                  </a:cubicBezTo>
                  <a:lnTo>
                    <a:pt x="70" y="43"/>
                  </a:lnTo>
                  <a:cubicBezTo>
                    <a:pt x="79" y="45"/>
                    <a:pt x="89" y="48"/>
                    <a:pt x="95" y="55"/>
                  </a:cubicBezTo>
                  <a:lnTo>
                    <a:pt x="54" y="14"/>
                  </a:lnTo>
                  <a:cubicBezTo>
                    <a:pt x="54" y="1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4"/>
            <p:cNvSpPr/>
            <p:nvPr/>
          </p:nvSpPr>
          <p:spPr>
            <a:xfrm>
              <a:off x="2125025" y="4123300"/>
              <a:ext cx="10175" cy="6450"/>
            </a:xfrm>
            <a:custGeom>
              <a:rect b="b" l="l" r="r" t="t"/>
              <a:pathLst>
                <a:path extrusionOk="0" h="258" w="407">
                  <a:moveTo>
                    <a:pt x="312" y="1"/>
                  </a:moveTo>
                  <a:cubicBezTo>
                    <a:pt x="271" y="28"/>
                    <a:pt x="217" y="41"/>
                    <a:pt x="163" y="69"/>
                  </a:cubicBezTo>
                  <a:cubicBezTo>
                    <a:pt x="149" y="96"/>
                    <a:pt x="109" y="109"/>
                    <a:pt x="95" y="123"/>
                  </a:cubicBezTo>
                  <a:cubicBezTo>
                    <a:pt x="28" y="177"/>
                    <a:pt x="1" y="231"/>
                    <a:pt x="28" y="244"/>
                  </a:cubicBezTo>
                  <a:cubicBezTo>
                    <a:pt x="41" y="244"/>
                    <a:pt x="136" y="258"/>
                    <a:pt x="136" y="258"/>
                  </a:cubicBezTo>
                  <a:cubicBezTo>
                    <a:pt x="109" y="244"/>
                    <a:pt x="136" y="190"/>
                    <a:pt x="204" y="136"/>
                  </a:cubicBezTo>
                  <a:cubicBezTo>
                    <a:pt x="217" y="123"/>
                    <a:pt x="231" y="123"/>
                    <a:pt x="244" y="109"/>
                  </a:cubicBezTo>
                  <a:cubicBezTo>
                    <a:pt x="298" y="69"/>
                    <a:pt x="366" y="55"/>
                    <a:pt x="406" y="41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4"/>
            <p:cNvSpPr/>
            <p:nvPr/>
          </p:nvSpPr>
          <p:spPr>
            <a:xfrm>
              <a:off x="2125375" y="4122625"/>
              <a:ext cx="9825" cy="7125"/>
            </a:xfrm>
            <a:custGeom>
              <a:rect b="b" l="l" r="r" t="t"/>
              <a:pathLst>
                <a:path extrusionOk="0" h="285" w="393">
                  <a:moveTo>
                    <a:pt x="325" y="14"/>
                  </a:moveTo>
                  <a:cubicBezTo>
                    <a:pt x="323" y="15"/>
                    <a:pt x="322" y="15"/>
                    <a:pt x="320" y="16"/>
                  </a:cubicBezTo>
                  <a:lnTo>
                    <a:pt x="320" y="16"/>
                  </a:lnTo>
                  <a:lnTo>
                    <a:pt x="359" y="41"/>
                  </a:lnTo>
                  <a:lnTo>
                    <a:pt x="359" y="41"/>
                  </a:lnTo>
                  <a:lnTo>
                    <a:pt x="325" y="14"/>
                  </a:lnTo>
                  <a:close/>
                  <a:moveTo>
                    <a:pt x="359" y="41"/>
                  </a:moveTo>
                  <a:lnTo>
                    <a:pt x="377" y="56"/>
                  </a:lnTo>
                  <a:lnTo>
                    <a:pt x="377" y="56"/>
                  </a:lnTo>
                  <a:cubicBezTo>
                    <a:pt x="378" y="56"/>
                    <a:pt x="378" y="55"/>
                    <a:pt x="379" y="55"/>
                  </a:cubicBezTo>
                  <a:lnTo>
                    <a:pt x="359" y="41"/>
                  </a:lnTo>
                  <a:close/>
                  <a:moveTo>
                    <a:pt x="377" y="56"/>
                  </a:moveTo>
                  <a:cubicBezTo>
                    <a:pt x="348" y="69"/>
                    <a:pt x="283" y="83"/>
                    <a:pt x="230" y="123"/>
                  </a:cubicBezTo>
                  <a:cubicBezTo>
                    <a:pt x="217" y="136"/>
                    <a:pt x="203" y="136"/>
                    <a:pt x="176" y="150"/>
                  </a:cubicBezTo>
                  <a:cubicBezTo>
                    <a:pt x="141" y="197"/>
                    <a:pt x="105" y="223"/>
                    <a:pt x="115" y="256"/>
                  </a:cubicBezTo>
                  <a:lnTo>
                    <a:pt x="115" y="256"/>
                  </a:lnTo>
                  <a:cubicBezTo>
                    <a:pt x="121" y="232"/>
                    <a:pt x="152" y="201"/>
                    <a:pt x="190" y="163"/>
                  </a:cubicBezTo>
                  <a:cubicBezTo>
                    <a:pt x="203" y="150"/>
                    <a:pt x="217" y="136"/>
                    <a:pt x="230" y="136"/>
                  </a:cubicBezTo>
                  <a:cubicBezTo>
                    <a:pt x="284" y="96"/>
                    <a:pt x="338" y="82"/>
                    <a:pt x="392" y="68"/>
                  </a:cubicBezTo>
                  <a:lnTo>
                    <a:pt x="377" y="56"/>
                  </a:lnTo>
                  <a:close/>
                  <a:moveTo>
                    <a:pt x="298" y="1"/>
                  </a:moveTo>
                  <a:cubicBezTo>
                    <a:pt x="244" y="14"/>
                    <a:pt x="203" y="28"/>
                    <a:pt x="149" y="68"/>
                  </a:cubicBezTo>
                  <a:cubicBezTo>
                    <a:pt x="135" y="82"/>
                    <a:pt x="95" y="96"/>
                    <a:pt x="81" y="123"/>
                  </a:cubicBezTo>
                  <a:cubicBezTo>
                    <a:pt x="27" y="163"/>
                    <a:pt x="0" y="217"/>
                    <a:pt x="14" y="258"/>
                  </a:cubicBezTo>
                  <a:cubicBezTo>
                    <a:pt x="14" y="217"/>
                    <a:pt x="54" y="190"/>
                    <a:pt x="95" y="136"/>
                  </a:cubicBezTo>
                  <a:cubicBezTo>
                    <a:pt x="122" y="123"/>
                    <a:pt x="149" y="96"/>
                    <a:pt x="162" y="82"/>
                  </a:cubicBezTo>
                  <a:cubicBezTo>
                    <a:pt x="215" y="56"/>
                    <a:pt x="267" y="29"/>
                    <a:pt x="320" y="16"/>
                  </a:cubicBezTo>
                  <a:lnTo>
                    <a:pt x="320" y="16"/>
                  </a:lnTo>
                  <a:lnTo>
                    <a:pt x="298" y="1"/>
                  </a:lnTo>
                  <a:close/>
                  <a:moveTo>
                    <a:pt x="115" y="256"/>
                  </a:moveTo>
                  <a:lnTo>
                    <a:pt x="115" y="256"/>
                  </a:lnTo>
                  <a:cubicBezTo>
                    <a:pt x="113" y="261"/>
                    <a:pt x="113" y="266"/>
                    <a:pt x="114" y="271"/>
                  </a:cubicBezTo>
                  <a:lnTo>
                    <a:pt x="114" y="271"/>
                  </a:lnTo>
                  <a:cubicBezTo>
                    <a:pt x="82" y="269"/>
                    <a:pt x="14" y="258"/>
                    <a:pt x="14" y="258"/>
                  </a:cubicBezTo>
                  <a:lnTo>
                    <a:pt x="14" y="258"/>
                  </a:lnTo>
                  <a:cubicBezTo>
                    <a:pt x="27" y="271"/>
                    <a:pt x="81" y="271"/>
                    <a:pt x="122" y="285"/>
                  </a:cubicBezTo>
                  <a:cubicBezTo>
                    <a:pt x="118" y="281"/>
                    <a:pt x="115" y="276"/>
                    <a:pt x="114" y="271"/>
                  </a:cubicBezTo>
                  <a:lnTo>
                    <a:pt x="114" y="271"/>
                  </a:lnTo>
                  <a:cubicBezTo>
                    <a:pt x="117" y="271"/>
                    <a:pt x="120" y="271"/>
                    <a:pt x="122" y="271"/>
                  </a:cubicBezTo>
                  <a:cubicBezTo>
                    <a:pt x="118" y="266"/>
                    <a:pt x="116" y="261"/>
                    <a:pt x="115" y="256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4"/>
            <p:cNvSpPr/>
            <p:nvPr/>
          </p:nvSpPr>
          <p:spPr>
            <a:xfrm>
              <a:off x="2127725" y="4128050"/>
              <a:ext cx="2750" cy="1525"/>
            </a:xfrm>
            <a:custGeom>
              <a:rect b="b" l="l" r="r" t="t"/>
              <a:pathLst>
                <a:path extrusionOk="0" h="61" w="110">
                  <a:moveTo>
                    <a:pt x="55" y="0"/>
                  </a:moveTo>
                  <a:cubicBezTo>
                    <a:pt x="41" y="0"/>
                    <a:pt x="41" y="14"/>
                    <a:pt x="28" y="14"/>
                  </a:cubicBezTo>
                  <a:cubicBezTo>
                    <a:pt x="1" y="41"/>
                    <a:pt x="1" y="54"/>
                    <a:pt x="28" y="54"/>
                  </a:cubicBezTo>
                  <a:cubicBezTo>
                    <a:pt x="32" y="58"/>
                    <a:pt x="37" y="60"/>
                    <a:pt x="43" y="60"/>
                  </a:cubicBezTo>
                  <a:cubicBezTo>
                    <a:pt x="58" y="60"/>
                    <a:pt x="80" y="50"/>
                    <a:pt x="109" y="41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4"/>
            <p:cNvSpPr/>
            <p:nvPr/>
          </p:nvSpPr>
          <p:spPr>
            <a:xfrm>
              <a:off x="2128400" y="4128050"/>
              <a:ext cx="2400" cy="1525"/>
            </a:xfrm>
            <a:custGeom>
              <a:rect b="b" l="l" r="r" t="t"/>
              <a:pathLst>
                <a:path extrusionOk="0" h="61" w="96">
                  <a:moveTo>
                    <a:pt x="28" y="0"/>
                  </a:moveTo>
                  <a:lnTo>
                    <a:pt x="28" y="0"/>
                  </a:lnTo>
                  <a:cubicBezTo>
                    <a:pt x="14" y="0"/>
                    <a:pt x="1" y="14"/>
                    <a:pt x="1" y="14"/>
                  </a:cubicBezTo>
                  <a:cubicBezTo>
                    <a:pt x="14" y="14"/>
                    <a:pt x="14" y="0"/>
                    <a:pt x="28" y="0"/>
                  </a:cubicBezTo>
                  <a:close/>
                  <a:moveTo>
                    <a:pt x="28" y="0"/>
                  </a:moveTo>
                  <a:lnTo>
                    <a:pt x="82" y="41"/>
                  </a:lnTo>
                  <a:cubicBezTo>
                    <a:pt x="41" y="54"/>
                    <a:pt x="14" y="54"/>
                    <a:pt x="1" y="54"/>
                  </a:cubicBezTo>
                  <a:cubicBezTo>
                    <a:pt x="9" y="58"/>
                    <a:pt x="18" y="60"/>
                    <a:pt x="27" y="60"/>
                  </a:cubicBezTo>
                  <a:cubicBezTo>
                    <a:pt x="51" y="60"/>
                    <a:pt x="76" y="50"/>
                    <a:pt x="96" y="4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4"/>
            <p:cNvSpPr/>
            <p:nvPr/>
          </p:nvSpPr>
          <p:spPr>
            <a:xfrm>
              <a:off x="2132475" y="4126025"/>
              <a:ext cx="2050" cy="1375"/>
            </a:xfrm>
            <a:custGeom>
              <a:rect b="b" l="l" r="r" t="t"/>
              <a:pathLst>
                <a:path extrusionOk="0" h="55" w="82">
                  <a:moveTo>
                    <a:pt x="68" y="0"/>
                  </a:moveTo>
                  <a:cubicBezTo>
                    <a:pt x="54" y="0"/>
                    <a:pt x="41" y="0"/>
                    <a:pt x="0" y="14"/>
                  </a:cubicBezTo>
                  <a:lnTo>
                    <a:pt x="68" y="54"/>
                  </a:lnTo>
                  <a:cubicBezTo>
                    <a:pt x="81" y="14"/>
                    <a:pt x="81" y="0"/>
                    <a:pt x="68" y="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4"/>
            <p:cNvSpPr/>
            <p:nvPr/>
          </p:nvSpPr>
          <p:spPr>
            <a:xfrm>
              <a:off x="2132475" y="4126025"/>
              <a:ext cx="2050" cy="1375"/>
            </a:xfrm>
            <a:custGeom>
              <a:rect b="b" l="l" r="r" t="t"/>
              <a:pathLst>
                <a:path extrusionOk="0" h="55" w="82">
                  <a:moveTo>
                    <a:pt x="54" y="1"/>
                  </a:moveTo>
                  <a:cubicBezTo>
                    <a:pt x="43" y="2"/>
                    <a:pt x="28" y="4"/>
                    <a:pt x="0" y="14"/>
                  </a:cubicBezTo>
                  <a:cubicBezTo>
                    <a:pt x="36" y="14"/>
                    <a:pt x="51" y="3"/>
                    <a:pt x="54" y="1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1"/>
                  </a:cubicBezTo>
                  <a:lnTo>
                    <a:pt x="54" y="1"/>
                  </a:lnTo>
                  <a:cubicBezTo>
                    <a:pt x="55" y="0"/>
                    <a:pt x="56" y="0"/>
                    <a:pt x="57" y="0"/>
                  </a:cubicBezTo>
                  <a:lnTo>
                    <a:pt x="57" y="0"/>
                  </a:lnTo>
                  <a:cubicBezTo>
                    <a:pt x="67" y="2"/>
                    <a:pt x="67" y="15"/>
                    <a:pt x="57" y="47"/>
                  </a:cubicBezTo>
                  <a:lnTo>
                    <a:pt x="57" y="47"/>
                  </a:lnTo>
                  <a:lnTo>
                    <a:pt x="0" y="14"/>
                  </a:lnTo>
                  <a:lnTo>
                    <a:pt x="54" y="54"/>
                  </a:lnTo>
                  <a:cubicBezTo>
                    <a:pt x="55" y="52"/>
                    <a:pt x="56" y="50"/>
                    <a:pt x="57" y="47"/>
                  </a:cubicBezTo>
                  <a:lnTo>
                    <a:pt x="57" y="47"/>
                  </a:lnTo>
                  <a:lnTo>
                    <a:pt x="68" y="54"/>
                  </a:lnTo>
                  <a:cubicBezTo>
                    <a:pt x="68" y="27"/>
                    <a:pt x="81" y="0"/>
                    <a:pt x="68" y="0"/>
                  </a:cubicBezTo>
                  <a:cubicBezTo>
                    <a:pt x="64" y="0"/>
                    <a:pt x="61" y="0"/>
                    <a:pt x="57" y="0"/>
                  </a:cubicBezTo>
                  <a:lnTo>
                    <a:pt x="57" y="0"/>
                  </a:lnTo>
                  <a:cubicBezTo>
                    <a:pt x="56" y="0"/>
                    <a:pt x="55" y="0"/>
                    <a:pt x="54" y="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54"/>
            <p:cNvSpPr/>
            <p:nvPr/>
          </p:nvSpPr>
          <p:spPr>
            <a:xfrm>
              <a:off x="2131125" y="4126350"/>
              <a:ext cx="5100" cy="6800"/>
            </a:xfrm>
            <a:custGeom>
              <a:rect b="b" l="l" r="r" t="t"/>
              <a:pathLst>
                <a:path extrusionOk="0" h="272" w="204">
                  <a:moveTo>
                    <a:pt x="122" y="1"/>
                  </a:moveTo>
                  <a:lnTo>
                    <a:pt x="126" y="3"/>
                  </a:lnTo>
                  <a:lnTo>
                    <a:pt x="126" y="3"/>
                  </a:lnTo>
                  <a:cubicBezTo>
                    <a:pt x="125" y="1"/>
                    <a:pt x="123" y="1"/>
                    <a:pt x="122" y="1"/>
                  </a:cubicBezTo>
                  <a:close/>
                  <a:moveTo>
                    <a:pt x="126" y="3"/>
                  </a:moveTo>
                  <a:cubicBezTo>
                    <a:pt x="132" y="14"/>
                    <a:pt x="119" y="61"/>
                    <a:pt x="95" y="109"/>
                  </a:cubicBezTo>
                  <a:cubicBezTo>
                    <a:pt x="68" y="122"/>
                    <a:pt x="68" y="136"/>
                    <a:pt x="54" y="149"/>
                  </a:cubicBezTo>
                  <a:cubicBezTo>
                    <a:pt x="27" y="190"/>
                    <a:pt x="0" y="217"/>
                    <a:pt x="27" y="217"/>
                  </a:cubicBezTo>
                  <a:lnTo>
                    <a:pt x="76" y="266"/>
                  </a:lnTo>
                  <a:lnTo>
                    <a:pt x="76" y="266"/>
                  </a:lnTo>
                  <a:cubicBezTo>
                    <a:pt x="76" y="256"/>
                    <a:pt x="88" y="234"/>
                    <a:pt x="108" y="204"/>
                  </a:cubicBezTo>
                  <a:cubicBezTo>
                    <a:pt x="122" y="190"/>
                    <a:pt x="135" y="149"/>
                    <a:pt x="162" y="136"/>
                  </a:cubicBezTo>
                  <a:cubicBezTo>
                    <a:pt x="190" y="82"/>
                    <a:pt x="203" y="41"/>
                    <a:pt x="190" y="41"/>
                  </a:cubicBezTo>
                  <a:lnTo>
                    <a:pt x="126" y="3"/>
                  </a:lnTo>
                  <a:close/>
                  <a:moveTo>
                    <a:pt x="76" y="266"/>
                  </a:moveTo>
                  <a:lnTo>
                    <a:pt x="76" y="266"/>
                  </a:lnTo>
                  <a:cubicBezTo>
                    <a:pt x="76" y="269"/>
                    <a:pt x="78" y="271"/>
                    <a:pt x="81" y="271"/>
                  </a:cubicBezTo>
                  <a:lnTo>
                    <a:pt x="76" y="266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54"/>
            <p:cNvSpPr/>
            <p:nvPr/>
          </p:nvSpPr>
          <p:spPr>
            <a:xfrm>
              <a:off x="2130775" y="4126025"/>
              <a:ext cx="5450" cy="6775"/>
            </a:xfrm>
            <a:custGeom>
              <a:rect b="b" l="l" r="r" t="t"/>
              <a:pathLst>
                <a:path extrusionOk="0" h="271" w="218">
                  <a:moveTo>
                    <a:pt x="136" y="0"/>
                  </a:moveTo>
                  <a:cubicBezTo>
                    <a:pt x="136" y="8"/>
                    <a:pt x="131" y="24"/>
                    <a:pt x="125" y="45"/>
                  </a:cubicBezTo>
                  <a:lnTo>
                    <a:pt x="125" y="45"/>
                  </a:lnTo>
                  <a:cubicBezTo>
                    <a:pt x="133" y="26"/>
                    <a:pt x="136" y="14"/>
                    <a:pt x="136" y="14"/>
                  </a:cubicBezTo>
                  <a:cubicBezTo>
                    <a:pt x="136" y="14"/>
                    <a:pt x="190" y="27"/>
                    <a:pt x="204" y="54"/>
                  </a:cubicBezTo>
                  <a:cubicBezTo>
                    <a:pt x="209" y="60"/>
                    <a:pt x="210" y="67"/>
                    <a:pt x="208" y="77"/>
                  </a:cubicBezTo>
                  <a:lnTo>
                    <a:pt x="208" y="77"/>
                  </a:lnTo>
                  <a:cubicBezTo>
                    <a:pt x="217" y="46"/>
                    <a:pt x="217" y="23"/>
                    <a:pt x="217" y="14"/>
                  </a:cubicBezTo>
                  <a:cubicBezTo>
                    <a:pt x="190" y="14"/>
                    <a:pt x="149" y="14"/>
                    <a:pt x="136" y="0"/>
                  </a:cubicBezTo>
                  <a:close/>
                  <a:moveTo>
                    <a:pt x="208" y="77"/>
                  </a:moveTo>
                  <a:cubicBezTo>
                    <a:pt x="205" y="86"/>
                    <a:pt x="202" y="95"/>
                    <a:pt x="198" y="105"/>
                  </a:cubicBezTo>
                  <a:lnTo>
                    <a:pt x="198" y="105"/>
                  </a:lnTo>
                  <a:cubicBezTo>
                    <a:pt x="203" y="94"/>
                    <a:pt x="206" y="85"/>
                    <a:pt x="208" y="77"/>
                  </a:cubicBezTo>
                  <a:close/>
                  <a:moveTo>
                    <a:pt x="198" y="105"/>
                  </a:moveTo>
                  <a:lnTo>
                    <a:pt x="198" y="105"/>
                  </a:lnTo>
                  <a:cubicBezTo>
                    <a:pt x="195" y="110"/>
                    <a:pt x="193" y="116"/>
                    <a:pt x="190" y="122"/>
                  </a:cubicBezTo>
                  <a:lnTo>
                    <a:pt x="190" y="122"/>
                  </a:lnTo>
                  <a:cubicBezTo>
                    <a:pt x="190" y="122"/>
                    <a:pt x="190" y="122"/>
                    <a:pt x="190" y="122"/>
                  </a:cubicBezTo>
                  <a:cubicBezTo>
                    <a:pt x="193" y="116"/>
                    <a:pt x="196" y="110"/>
                    <a:pt x="198" y="105"/>
                  </a:cubicBezTo>
                  <a:close/>
                  <a:moveTo>
                    <a:pt x="190" y="122"/>
                  </a:moveTo>
                  <a:lnTo>
                    <a:pt x="190" y="122"/>
                  </a:lnTo>
                  <a:cubicBezTo>
                    <a:pt x="176" y="136"/>
                    <a:pt x="149" y="163"/>
                    <a:pt x="136" y="190"/>
                  </a:cubicBezTo>
                  <a:cubicBezTo>
                    <a:pt x="131" y="200"/>
                    <a:pt x="125" y="209"/>
                    <a:pt x="121" y="217"/>
                  </a:cubicBezTo>
                  <a:lnTo>
                    <a:pt x="121" y="217"/>
                  </a:lnTo>
                  <a:cubicBezTo>
                    <a:pt x="121" y="217"/>
                    <a:pt x="122" y="217"/>
                    <a:pt x="122" y="217"/>
                  </a:cubicBezTo>
                  <a:cubicBezTo>
                    <a:pt x="136" y="203"/>
                    <a:pt x="149" y="162"/>
                    <a:pt x="176" y="149"/>
                  </a:cubicBezTo>
                  <a:cubicBezTo>
                    <a:pt x="181" y="139"/>
                    <a:pt x="186" y="130"/>
                    <a:pt x="190" y="122"/>
                  </a:cubicBezTo>
                  <a:close/>
                  <a:moveTo>
                    <a:pt x="121" y="217"/>
                  </a:moveTo>
                  <a:lnTo>
                    <a:pt x="121" y="217"/>
                  </a:lnTo>
                  <a:cubicBezTo>
                    <a:pt x="114" y="219"/>
                    <a:pt x="111" y="232"/>
                    <a:pt x="110" y="246"/>
                  </a:cubicBezTo>
                  <a:lnTo>
                    <a:pt x="110" y="246"/>
                  </a:lnTo>
                  <a:cubicBezTo>
                    <a:pt x="111" y="235"/>
                    <a:pt x="116" y="226"/>
                    <a:pt x="121" y="217"/>
                  </a:cubicBezTo>
                  <a:close/>
                  <a:moveTo>
                    <a:pt x="125" y="45"/>
                  </a:moveTo>
                  <a:lnTo>
                    <a:pt x="125" y="45"/>
                  </a:lnTo>
                  <a:cubicBezTo>
                    <a:pt x="117" y="65"/>
                    <a:pt x="103" y="94"/>
                    <a:pt x="82" y="122"/>
                  </a:cubicBezTo>
                  <a:cubicBezTo>
                    <a:pt x="68" y="135"/>
                    <a:pt x="68" y="149"/>
                    <a:pt x="55" y="162"/>
                  </a:cubicBezTo>
                  <a:cubicBezTo>
                    <a:pt x="14" y="203"/>
                    <a:pt x="1" y="230"/>
                    <a:pt x="14" y="230"/>
                  </a:cubicBezTo>
                  <a:lnTo>
                    <a:pt x="109" y="271"/>
                  </a:lnTo>
                  <a:cubicBezTo>
                    <a:pt x="109" y="265"/>
                    <a:pt x="109" y="256"/>
                    <a:pt x="110" y="246"/>
                  </a:cubicBezTo>
                  <a:lnTo>
                    <a:pt x="110" y="246"/>
                  </a:lnTo>
                  <a:cubicBezTo>
                    <a:pt x="109" y="249"/>
                    <a:pt x="109" y="253"/>
                    <a:pt x="109" y="257"/>
                  </a:cubicBezTo>
                  <a:lnTo>
                    <a:pt x="41" y="217"/>
                  </a:lnTo>
                  <a:cubicBezTo>
                    <a:pt x="14" y="217"/>
                    <a:pt x="41" y="190"/>
                    <a:pt x="68" y="149"/>
                  </a:cubicBezTo>
                  <a:cubicBezTo>
                    <a:pt x="82" y="135"/>
                    <a:pt x="82" y="122"/>
                    <a:pt x="109" y="95"/>
                  </a:cubicBezTo>
                  <a:cubicBezTo>
                    <a:pt x="115" y="77"/>
                    <a:pt x="120" y="60"/>
                    <a:pt x="125" y="45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4"/>
            <p:cNvSpPr/>
            <p:nvPr/>
          </p:nvSpPr>
          <p:spPr>
            <a:xfrm>
              <a:off x="2167650" y="4114850"/>
              <a:ext cx="6450" cy="3400"/>
            </a:xfrm>
            <a:custGeom>
              <a:rect b="b" l="l" r="r" t="t"/>
              <a:pathLst>
                <a:path extrusionOk="0" h="136" w="258">
                  <a:moveTo>
                    <a:pt x="149" y="1"/>
                  </a:moveTo>
                  <a:cubicBezTo>
                    <a:pt x="136" y="1"/>
                    <a:pt x="0" y="68"/>
                    <a:pt x="0" y="68"/>
                  </a:cubicBezTo>
                  <a:cubicBezTo>
                    <a:pt x="14" y="95"/>
                    <a:pt x="14" y="109"/>
                    <a:pt x="14" y="109"/>
                  </a:cubicBezTo>
                  <a:lnTo>
                    <a:pt x="68" y="136"/>
                  </a:lnTo>
                  <a:lnTo>
                    <a:pt x="258" y="4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4"/>
            <p:cNvSpPr/>
            <p:nvPr/>
          </p:nvSpPr>
          <p:spPr>
            <a:xfrm>
              <a:off x="2152100" y="4105725"/>
              <a:ext cx="18950" cy="10850"/>
            </a:xfrm>
            <a:custGeom>
              <a:rect b="b" l="l" r="r" t="t"/>
              <a:pathLst>
                <a:path extrusionOk="0" h="434" w="758">
                  <a:moveTo>
                    <a:pt x="108" y="0"/>
                  </a:moveTo>
                  <a:lnTo>
                    <a:pt x="0" y="81"/>
                  </a:lnTo>
                  <a:lnTo>
                    <a:pt x="622" y="433"/>
                  </a:lnTo>
                  <a:lnTo>
                    <a:pt x="758" y="36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4"/>
            <p:cNvSpPr/>
            <p:nvPr/>
          </p:nvSpPr>
          <p:spPr>
            <a:xfrm>
              <a:off x="2147375" y="4103025"/>
              <a:ext cx="7450" cy="4400"/>
            </a:xfrm>
            <a:custGeom>
              <a:rect b="b" l="l" r="r" t="t"/>
              <a:pathLst>
                <a:path extrusionOk="0" h="176" w="298">
                  <a:moveTo>
                    <a:pt x="27" y="41"/>
                  </a:moveTo>
                  <a:cubicBezTo>
                    <a:pt x="13" y="41"/>
                    <a:pt x="13" y="54"/>
                    <a:pt x="27" y="54"/>
                  </a:cubicBezTo>
                  <a:cubicBezTo>
                    <a:pt x="13" y="54"/>
                    <a:pt x="27" y="41"/>
                    <a:pt x="27" y="41"/>
                  </a:cubicBezTo>
                  <a:close/>
                  <a:moveTo>
                    <a:pt x="148" y="0"/>
                  </a:moveTo>
                  <a:cubicBezTo>
                    <a:pt x="121" y="0"/>
                    <a:pt x="94" y="0"/>
                    <a:pt x="81" y="27"/>
                  </a:cubicBezTo>
                  <a:lnTo>
                    <a:pt x="94" y="27"/>
                  </a:lnTo>
                  <a:cubicBezTo>
                    <a:pt x="67" y="41"/>
                    <a:pt x="40" y="54"/>
                    <a:pt x="27" y="54"/>
                  </a:cubicBezTo>
                  <a:cubicBezTo>
                    <a:pt x="19" y="58"/>
                    <a:pt x="13" y="63"/>
                    <a:pt x="10" y="68"/>
                  </a:cubicBezTo>
                  <a:lnTo>
                    <a:pt x="10" y="68"/>
                  </a:lnTo>
                  <a:cubicBezTo>
                    <a:pt x="11" y="68"/>
                    <a:pt x="12" y="68"/>
                    <a:pt x="13" y="68"/>
                  </a:cubicBezTo>
                  <a:lnTo>
                    <a:pt x="13" y="68"/>
                  </a:lnTo>
                  <a:cubicBezTo>
                    <a:pt x="12" y="68"/>
                    <a:pt x="11" y="68"/>
                    <a:pt x="10" y="68"/>
                  </a:cubicBezTo>
                  <a:lnTo>
                    <a:pt x="10" y="68"/>
                  </a:lnTo>
                  <a:cubicBezTo>
                    <a:pt x="10" y="68"/>
                    <a:pt x="10" y="68"/>
                    <a:pt x="10" y="68"/>
                  </a:cubicBezTo>
                  <a:lnTo>
                    <a:pt x="10" y="68"/>
                  </a:lnTo>
                  <a:cubicBezTo>
                    <a:pt x="5" y="70"/>
                    <a:pt x="3" y="76"/>
                    <a:pt x="3" y="82"/>
                  </a:cubicBezTo>
                  <a:lnTo>
                    <a:pt x="3" y="82"/>
                  </a:lnTo>
                  <a:cubicBezTo>
                    <a:pt x="3" y="76"/>
                    <a:pt x="5" y="70"/>
                    <a:pt x="10" y="68"/>
                  </a:cubicBezTo>
                  <a:lnTo>
                    <a:pt x="10" y="68"/>
                  </a:lnTo>
                  <a:cubicBezTo>
                    <a:pt x="1" y="81"/>
                    <a:pt x="4" y="95"/>
                    <a:pt x="13" y="95"/>
                  </a:cubicBezTo>
                  <a:lnTo>
                    <a:pt x="13" y="95"/>
                  </a:lnTo>
                  <a:cubicBezTo>
                    <a:pt x="7" y="95"/>
                    <a:pt x="3" y="88"/>
                    <a:pt x="3" y="82"/>
                  </a:cubicBezTo>
                  <a:lnTo>
                    <a:pt x="3" y="82"/>
                  </a:lnTo>
                  <a:cubicBezTo>
                    <a:pt x="3" y="91"/>
                    <a:pt x="6" y="101"/>
                    <a:pt x="13" y="108"/>
                  </a:cubicBezTo>
                  <a:cubicBezTo>
                    <a:pt x="121" y="108"/>
                    <a:pt x="67" y="135"/>
                    <a:pt x="67" y="135"/>
                  </a:cubicBezTo>
                  <a:lnTo>
                    <a:pt x="121" y="176"/>
                  </a:lnTo>
                  <a:lnTo>
                    <a:pt x="135" y="162"/>
                  </a:lnTo>
                  <a:cubicBezTo>
                    <a:pt x="140" y="164"/>
                    <a:pt x="145" y="164"/>
                    <a:pt x="151" y="164"/>
                  </a:cubicBezTo>
                  <a:cubicBezTo>
                    <a:pt x="208" y="164"/>
                    <a:pt x="297" y="108"/>
                    <a:pt x="297" y="108"/>
                  </a:cubicBezTo>
                  <a:cubicBezTo>
                    <a:pt x="270" y="68"/>
                    <a:pt x="284" y="68"/>
                    <a:pt x="284" y="68"/>
                  </a:cubicBezTo>
                  <a:lnTo>
                    <a:pt x="230" y="41"/>
                  </a:lnTo>
                  <a:lnTo>
                    <a:pt x="189" y="6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4"/>
            <p:cNvSpPr/>
            <p:nvPr/>
          </p:nvSpPr>
          <p:spPr>
            <a:xfrm>
              <a:off x="2169675" y="4115525"/>
              <a:ext cx="5450" cy="3750"/>
            </a:xfrm>
            <a:custGeom>
              <a:rect b="b" l="l" r="r" t="t"/>
              <a:pathLst>
                <a:path extrusionOk="0" h="150" w="218">
                  <a:moveTo>
                    <a:pt x="204" y="1"/>
                  </a:moveTo>
                  <a:cubicBezTo>
                    <a:pt x="190" y="1"/>
                    <a:pt x="190" y="14"/>
                    <a:pt x="177" y="14"/>
                  </a:cubicBezTo>
                  <a:cubicBezTo>
                    <a:pt x="149" y="14"/>
                    <a:pt x="149" y="14"/>
                    <a:pt x="136" y="28"/>
                  </a:cubicBezTo>
                  <a:cubicBezTo>
                    <a:pt x="122" y="28"/>
                    <a:pt x="122" y="41"/>
                    <a:pt x="122" y="41"/>
                  </a:cubicBezTo>
                  <a:lnTo>
                    <a:pt x="109" y="68"/>
                  </a:lnTo>
                  <a:cubicBezTo>
                    <a:pt x="82" y="68"/>
                    <a:pt x="68" y="82"/>
                    <a:pt x="68" y="82"/>
                  </a:cubicBezTo>
                  <a:cubicBezTo>
                    <a:pt x="55" y="82"/>
                    <a:pt x="55" y="82"/>
                    <a:pt x="41" y="95"/>
                  </a:cubicBezTo>
                  <a:cubicBezTo>
                    <a:pt x="14" y="95"/>
                    <a:pt x="14" y="109"/>
                    <a:pt x="14" y="109"/>
                  </a:cubicBezTo>
                  <a:lnTo>
                    <a:pt x="1" y="136"/>
                  </a:lnTo>
                  <a:lnTo>
                    <a:pt x="14" y="149"/>
                  </a:lnTo>
                  <a:cubicBezTo>
                    <a:pt x="41" y="149"/>
                    <a:pt x="41" y="136"/>
                    <a:pt x="41" y="136"/>
                  </a:cubicBezTo>
                  <a:lnTo>
                    <a:pt x="55" y="109"/>
                  </a:lnTo>
                  <a:cubicBezTo>
                    <a:pt x="68" y="109"/>
                    <a:pt x="68" y="95"/>
                    <a:pt x="82" y="95"/>
                  </a:cubicBezTo>
                  <a:cubicBezTo>
                    <a:pt x="109" y="95"/>
                    <a:pt x="122" y="95"/>
                    <a:pt x="122" y="82"/>
                  </a:cubicBezTo>
                  <a:cubicBezTo>
                    <a:pt x="136" y="82"/>
                    <a:pt x="136" y="68"/>
                    <a:pt x="136" y="68"/>
                  </a:cubicBezTo>
                  <a:lnTo>
                    <a:pt x="149" y="41"/>
                  </a:lnTo>
                  <a:cubicBezTo>
                    <a:pt x="177" y="41"/>
                    <a:pt x="177" y="28"/>
                    <a:pt x="190" y="28"/>
                  </a:cubicBezTo>
                  <a:cubicBezTo>
                    <a:pt x="204" y="28"/>
                    <a:pt x="204" y="28"/>
                    <a:pt x="217" y="1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4"/>
            <p:cNvSpPr/>
            <p:nvPr/>
          </p:nvSpPr>
          <p:spPr>
            <a:xfrm>
              <a:off x="2169350" y="4114850"/>
              <a:ext cx="6100" cy="4075"/>
            </a:xfrm>
            <a:custGeom>
              <a:rect b="b" l="l" r="r" t="t"/>
              <a:pathLst>
                <a:path extrusionOk="0" h="163" w="244">
                  <a:moveTo>
                    <a:pt x="244" y="1"/>
                  </a:moveTo>
                  <a:lnTo>
                    <a:pt x="244" y="1"/>
                  </a:lnTo>
                  <a:cubicBezTo>
                    <a:pt x="224" y="20"/>
                    <a:pt x="226" y="25"/>
                    <a:pt x="228" y="27"/>
                  </a:cubicBezTo>
                  <a:lnTo>
                    <a:pt x="228" y="27"/>
                  </a:lnTo>
                  <a:cubicBezTo>
                    <a:pt x="237" y="25"/>
                    <a:pt x="244" y="20"/>
                    <a:pt x="244" y="1"/>
                  </a:cubicBezTo>
                  <a:close/>
                  <a:moveTo>
                    <a:pt x="228" y="27"/>
                  </a:moveTo>
                  <a:cubicBezTo>
                    <a:pt x="227" y="27"/>
                    <a:pt x="225" y="27"/>
                    <a:pt x="223" y="28"/>
                  </a:cubicBezTo>
                  <a:lnTo>
                    <a:pt x="223" y="28"/>
                  </a:lnTo>
                  <a:cubicBezTo>
                    <a:pt x="223" y="28"/>
                    <a:pt x="223" y="28"/>
                    <a:pt x="223" y="29"/>
                  </a:cubicBezTo>
                  <a:lnTo>
                    <a:pt x="223" y="29"/>
                  </a:lnTo>
                  <a:cubicBezTo>
                    <a:pt x="225" y="28"/>
                    <a:pt x="228" y="28"/>
                    <a:pt x="230" y="28"/>
                  </a:cubicBezTo>
                  <a:cubicBezTo>
                    <a:pt x="230" y="28"/>
                    <a:pt x="229" y="28"/>
                    <a:pt x="228" y="27"/>
                  </a:cubicBezTo>
                  <a:close/>
                  <a:moveTo>
                    <a:pt x="223" y="29"/>
                  </a:moveTo>
                  <a:cubicBezTo>
                    <a:pt x="212" y="32"/>
                    <a:pt x="203" y="41"/>
                    <a:pt x="203" y="41"/>
                  </a:cubicBezTo>
                  <a:cubicBezTo>
                    <a:pt x="213" y="41"/>
                    <a:pt x="216" y="41"/>
                    <a:pt x="223" y="29"/>
                  </a:cubicBezTo>
                  <a:close/>
                  <a:moveTo>
                    <a:pt x="51" y="116"/>
                  </a:moveTo>
                  <a:lnTo>
                    <a:pt x="51" y="116"/>
                  </a:lnTo>
                  <a:cubicBezTo>
                    <a:pt x="48" y="118"/>
                    <a:pt x="45" y="119"/>
                    <a:pt x="43" y="120"/>
                  </a:cubicBezTo>
                  <a:lnTo>
                    <a:pt x="43" y="120"/>
                  </a:lnTo>
                  <a:cubicBezTo>
                    <a:pt x="46" y="119"/>
                    <a:pt x="49" y="118"/>
                    <a:pt x="51" y="116"/>
                  </a:cubicBezTo>
                  <a:close/>
                  <a:moveTo>
                    <a:pt x="176" y="14"/>
                  </a:moveTo>
                  <a:cubicBezTo>
                    <a:pt x="162" y="14"/>
                    <a:pt x="135" y="41"/>
                    <a:pt x="135" y="55"/>
                  </a:cubicBezTo>
                  <a:cubicBezTo>
                    <a:pt x="108" y="68"/>
                    <a:pt x="95" y="95"/>
                    <a:pt x="68" y="95"/>
                  </a:cubicBezTo>
                  <a:cubicBezTo>
                    <a:pt x="41" y="95"/>
                    <a:pt x="14" y="109"/>
                    <a:pt x="14" y="122"/>
                  </a:cubicBezTo>
                  <a:cubicBezTo>
                    <a:pt x="14" y="109"/>
                    <a:pt x="54" y="95"/>
                    <a:pt x="81" y="95"/>
                  </a:cubicBezTo>
                  <a:cubicBezTo>
                    <a:pt x="107" y="95"/>
                    <a:pt x="122" y="84"/>
                    <a:pt x="133" y="73"/>
                  </a:cubicBezTo>
                  <a:lnTo>
                    <a:pt x="133" y="73"/>
                  </a:lnTo>
                  <a:cubicBezTo>
                    <a:pt x="134" y="71"/>
                    <a:pt x="135" y="70"/>
                    <a:pt x="135" y="68"/>
                  </a:cubicBezTo>
                  <a:cubicBezTo>
                    <a:pt x="138" y="65"/>
                    <a:pt x="141" y="62"/>
                    <a:pt x="144" y="60"/>
                  </a:cubicBezTo>
                  <a:lnTo>
                    <a:pt x="144" y="60"/>
                  </a:lnTo>
                  <a:cubicBezTo>
                    <a:pt x="141" y="64"/>
                    <a:pt x="137" y="68"/>
                    <a:pt x="133" y="73"/>
                  </a:cubicBezTo>
                  <a:lnTo>
                    <a:pt x="133" y="73"/>
                  </a:lnTo>
                  <a:cubicBezTo>
                    <a:pt x="119" y="97"/>
                    <a:pt x="93" y="109"/>
                    <a:pt x="68" y="109"/>
                  </a:cubicBezTo>
                  <a:cubicBezTo>
                    <a:pt x="60" y="109"/>
                    <a:pt x="57" y="113"/>
                    <a:pt x="51" y="116"/>
                  </a:cubicBezTo>
                  <a:lnTo>
                    <a:pt x="51" y="116"/>
                  </a:lnTo>
                  <a:cubicBezTo>
                    <a:pt x="63" y="112"/>
                    <a:pt x="75" y="109"/>
                    <a:pt x="81" y="109"/>
                  </a:cubicBezTo>
                  <a:cubicBezTo>
                    <a:pt x="122" y="109"/>
                    <a:pt x="135" y="95"/>
                    <a:pt x="149" y="68"/>
                  </a:cubicBezTo>
                  <a:cubicBezTo>
                    <a:pt x="149" y="55"/>
                    <a:pt x="190" y="41"/>
                    <a:pt x="203" y="41"/>
                  </a:cubicBezTo>
                  <a:cubicBezTo>
                    <a:pt x="171" y="41"/>
                    <a:pt x="156" y="50"/>
                    <a:pt x="144" y="60"/>
                  </a:cubicBezTo>
                  <a:lnTo>
                    <a:pt x="144" y="60"/>
                  </a:lnTo>
                  <a:cubicBezTo>
                    <a:pt x="146" y="58"/>
                    <a:pt x="147" y="56"/>
                    <a:pt x="149" y="55"/>
                  </a:cubicBezTo>
                  <a:cubicBezTo>
                    <a:pt x="162" y="41"/>
                    <a:pt x="176" y="28"/>
                    <a:pt x="217" y="28"/>
                  </a:cubicBezTo>
                  <a:cubicBezTo>
                    <a:pt x="219" y="28"/>
                    <a:pt x="221" y="28"/>
                    <a:pt x="223" y="28"/>
                  </a:cubicBezTo>
                  <a:lnTo>
                    <a:pt x="223" y="28"/>
                  </a:lnTo>
                  <a:cubicBezTo>
                    <a:pt x="225" y="24"/>
                    <a:pt x="227" y="20"/>
                    <a:pt x="230" y="14"/>
                  </a:cubicBezTo>
                  <a:close/>
                  <a:moveTo>
                    <a:pt x="14" y="122"/>
                  </a:moveTo>
                  <a:lnTo>
                    <a:pt x="0" y="136"/>
                  </a:lnTo>
                  <a:cubicBezTo>
                    <a:pt x="14" y="136"/>
                    <a:pt x="14" y="122"/>
                    <a:pt x="14" y="122"/>
                  </a:cubicBezTo>
                  <a:close/>
                  <a:moveTo>
                    <a:pt x="43" y="120"/>
                  </a:moveTo>
                  <a:cubicBezTo>
                    <a:pt x="39" y="122"/>
                    <a:pt x="34" y="122"/>
                    <a:pt x="27" y="122"/>
                  </a:cubicBezTo>
                  <a:cubicBezTo>
                    <a:pt x="27" y="136"/>
                    <a:pt x="27" y="136"/>
                    <a:pt x="0" y="136"/>
                  </a:cubicBezTo>
                  <a:lnTo>
                    <a:pt x="14" y="163"/>
                  </a:lnTo>
                  <a:lnTo>
                    <a:pt x="27" y="136"/>
                  </a:lnTo>
                  <a:cubicBezTo>
                    <a:pt x="27" y="130"/>
                    <a:pt x="34" y="125"/>
                    <a:pt x="43" y="120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4"/>
            <p:cNvSpPr/>
            <p:nvPr/>
          </p:nvSpPr>
          <p:spPr>
            <a:xfrm>
              <a:off x="2170025" y="4115525"/>
              <a:ext cx="5775" cy="3750"/>
            </a:xfrm>
            <a:custGeom>
              <a:rect b="b" l="l" r="r" t="t"/>
              <a:pathLst>
                <a:path extrusionOk="0" h="150" w="231">
                  <a:moveTo>
                    <a:pt x="203" y="1"/>
                  </a:moveTo>
                  <a:cubicBezTo>
                    <a:pt x="190" y="1"/>
                    <a:pt x="190" y="14"/>
                    <a:pt x="176" y="14"/>
                  </a:cubicBezTo>
                  <a:cubicBezTo>
                    <a:pt x="163" y="14"/>
                    <a:pt x="163" y="14"/>
                    <a:pt x="135" y="28"/>
                  </a:cubicBezTo>
                  <a:cubicBezTo>
                    <a:pt x="122" y="28"/>
                    <a:pt x="122" y="41"/>
                    <a:pt x="122" y="41"/>
                  </a:cubicBezTo>
                  <a:lnTo>
                    <a:pt x="108" y="68"/>
                  </a:lnTo>
                  <a:cubicBezTo>
                    <a:pt x="95" y="68"/>
                    <a:pt x="68" y="82"/>
                    <a:pt x="68" y="82"/>
                  </a:cubicBezTo>
                  <a:cubicBezTo>
                    <a:pt x="54" y="82"/>
                    <a:pt x="54" y="82"/>
                    <a:pt x="41" y="95"/>
                  </a:cubicBezTo>
                  <a:cubicBezTo>
                    <a:pt x="27" y="95"/>
                    <a:pt x="27" y="109"/>
                    <a:pt x="27" y="109"/>
                  </a:cubicBezTo>
                  <a:lnTo>
                    <a:pt x="0" y="136"/>
                  </a:lnTo>
                  <a:lnTo>
                    <a:pt x="27" y="149"/>
                  </a:lnTo>
                  <a:cubicBezTo>
                    <a:pt x="41" y="149"/>
                    <a:pt x="41" y="136"/>
                    <a:pt x="41" y="136"/>
                  </a:cubicBezTo>
                  <a:lnTo>
                    <a:pt x="54" y="109"/>
                  </a:lnTo>
                  <a:cubicBezTo>
                    <a:pt x="68" y="109"/>
                    <a:pt x="68" y="95"/>
                    <a:pt x="95" y="95"/>
                  </a:cubicBezTo>
                  <a:cubicBezTo>
                    <a:pt x="108" y="95"/>
                    <a:pt x="122" y="95"/>
                    <a:pt x="122" y="82"/>
                  </a:cubicBezTo>
                  <a:cubicBezTo>
                    <a:pt x="135" y="82"/>
                    <a:pt x="135" y="68"/>
                    <a:pt x="135" y="68"/>
                  </a:cubicBezTo>
                  <a:lnTo>
                    <a:pt x="163" y="41"/>
                  </a:lnTo>
                  <a:cubicBezTo>
                    <a:pt x="176" y="41"/>
                    <a:pt x="176" y="28"/>
                    <a:pt x="190" y="28"/>
                  </a:cubicBezTo>
                  <a:cubicBezTo>
                    <a:pt x="203" y="28"/>
                    <a:pt x="203" y="28"/>
                    <a:pt x="230" y="1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4"/>
            <p:cNvSpPr/>
            <p:nvPr/>
          </p:nvSpPr>
          <p:spPr>
            <a:xfrm>
              <a:off x="2169675" y="411552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8" y="1"/>
                  </a:moveTo>
                  <a:cubicBezTo>
                    <a:pt x="226" y="1"/>
                    <a:pt x="236" y="9"/>
                    <a:pt x="242" y="13"/>
                  </a:cubicBezTo>
                  <a:lnTo>
                    <a:pt x="242" y="13"/>
                  </a:lnTo>
                  <a:cubicBezTo>
                    <a:pt x="250" y="11"/>
                    <a:pt x="258" y="8"/>
                    <a:pt x="258" y="1"/>
                  </a:cubicBezTo>
                  <a:close/>
                  <a:moveTo>
                    <a:pt x="242" y="13"/>
                  </a:moveTo>
                  <a:lnTo>
                    <a:pt x="242" y="13"/>
                  </a:lnTo>
                  <a:cubicBezTo>
                    <a:pt x="233" y="14"/>
                    <a:pt x="224" y="14"/>
                    <a:pt x="217" y="14"/>
                  </a:cubicBezTo>
                  <a:lnTo>
                    <a:pt x="231" y="14"/>
                  </a:lnTo>
                  <a:cubicBezTo>
                    <a:pt x="230" y="15"/>
                    <a:pt x="230" y="15"/>
                    <a:pt x="229" y="16"/>
                  </a:cubicBezTo>
                  <a:lnTo>
                    <a:pt x="229" y="16"/>
                  </a:lnTo>
                  <a:cubicBezTo>
                    <a:pt x="234" y="15"/>
                    <a:pt x="239" y="14"/>
                    <a:pt x="244" y="14"/>
                  </a:cubicBezTo>
                  <a:cubicBezTo>
                    <a:pt x="244" y="14"/>
                    <a:pt x="243" y="14"/>
                    <a:pt x="242" y="13"/>
                  </a:cubicBezTo>
                  <a:close/>
                  <a:moveTo>
                    <a:pt x="229" y="16"/>
                  </a:moveTo>
                  <a:lnTo>
                    <a:pt x="229" y="16"/>
                  </a:lnTo>
                  <a:cubicBezTo>
                    <a:pt x="212" y="19"/>
                    <a:pt x="204" y="28"/>
                    <a:pt x="204" y="28"/>
                  </a:cubicBezTo>
                  <a:cubicBezTo>
                    <a:pt x="217" y="28"/>
                    <a:pt x="217" y="28"/>
                    <a:pt x="229" y="16"/>
                  </a:cubicBezTo>
                  <a:close/>
                  <a:moveTo>
                    <a:pt x="190" y="14"/>
                  </a:moveTo>
                  <a:cubicBezTo>
                    <a:pt x="163" y="14"/>
                    <a:pt x="136" y="28"/>
                    <a:pt x="136" y="41"/>
                  </a:cubicBezTo>
                  <a:cubicBezTo>
                    <a:pt x="122" y="68"/>
                    <a:pt x="95" y="82"/>
                    <a:pt x="68" y="82"/>
                  </a:cubicBezTo>
                  <a:cubicBezTo>
                    <a:pt x="55" y="82"/>
                    <a:pt x="14" y="95"/>
                    <a:pt x="14" y="109"/>
                  </a:cubicBezTo>
                  <a:cubicBezTo>
                    <a:pt x="14" y="95"/>
                    <a:pt x="55" y="82"/>
                    <a:pt x="82" y="82"/>
                  </a:cubicBezTo>
                  <a:cubicBezTo>
                    <a:pt x="122" y="82"/>
                    <a:pt x="136" y="68"/>
                    <a:pt x="149" y="41"/>
                  </a:cubicBezTo>
                  <a:cubicBezTo>
                    <a:pt x="163" y="28"/>
                    <a:pt x="190" y="14"/>
                    <a:pt x="217" y="14"/>
                  </a:cubicBezTo>
                  <a:close/>
                  <a:moveTo>
                    <a:pt x="28" y="109"/>
                  </a:moveTo>
                  <a:cubicBezTo>
                    <a:pt x="27" y="110"/>
                    <a:pt x="26" y="112"/>
                    <a:pt x="26" y="113"/>
                  </a:cubicBezTo>
                  <a:lnTo>
                    <a:pt x="26" y="113"/>
                  </a:lnTo>
                  <a:cubicBezTo>
                    <a:pt x="26" y="112"/>
                    <a:pt x="27" y="112"/>
                    <a:pt x="28" y="112"/>
                  </a:cubicBezTo>
                  <a:lnTo>
                    <a:pt x="28" y="112"/>
                  </a:lnTo>
                  <a:cubicBezTo>
                    <a:pt x="28" y="111"/>
                    <a:pt x="28" y="110"/>
                    <a:pt x="28" y="109"/>
                  </a:cubicBezTo>
                  <a:close/>
                  <a:moveTo>
                    <a:pt x="26" y="113"/>
                  </a:moveTo>
                  <a:cubicBezTo>
                    <a:pt x="20" y="116"/>
                    <a:pt x="18" y="121"/>
                    <a:pt x="19" y="121"/>
                  </a:cubicBezTo>
                  <a:cubicBezTo>
                    <a:pt x="20" y="121"/>
                    <a:pt x="22" y="119"/>
                    <a:pt x="26" y="113"/>
                  </a:cubicBezTo>
                  <a:close/>
                  <a:moveTo>
                    <a:pt x="14" y="109"/>
                  </a:moveTo>
                  <a:lnTo>
                    <a:pt x="1" y="136"/>
                  </a:lnTo>
                  <a:cubicBezTo>
                    <a:pt x="14" y="136"/>
                    <a:pt x="14" y="109"/>
                    <a:pt x="14" y="109"/>
                  </a:cubicBezTo>
                  <a:close/>
                  <a:moveTo>
                    <a:pt x="204" y="28"/>
                  </a:moveTo>
                  <a:cubicBezTo>
                    <a:pt x="163" y="28"/>
                    <a:pt x="149" y="41"/>
                    <a:pt x="136" y="68"/>
                  </a:cubicBezTo>
                  <a:cubicBezTo>
                    <a:pt x="122" y="82"/>
                    <a:pt x="109" y="95"/>
                    <a:pt x="68" y="95"/>
                  </a:cubicBezTo>
                  <a:cubicBezTo>
                    <a:pt x="55" y="95"/>
                    <a:pt x="55" y="109"/>
                    <a:pt x="41" y="109"/>
                  </a:cubicBezTo>
                  <a:cubicBezTo>
                    <a:pt x="36" y="109"/>
                    <a:pt x="31" y="110"/>
                    <a:pt x="28" y="112"/>
                  </a:cubicBezTo>
                  <a:lnTo>
                    <a:pt x="28" y="112"/>
                  </a:lnTo>
                  <a:cubicBezTo>
                    <a:pt x="28" y="136"/>
                    <a:pt x="27" y="136"/>
                    <a:pt x="1" y="136"/>
                  </a:cubicBezTo>
                  <a:lnTo>
                    <a:pt x="14" y="149"/>
                  </a:lnTo>
                  <a:lnTo>
                    <a:pt x="41" y="136"/>
                  </a:lnTo>
                  <a:cubicBezTo>
                    <a:pt x="41" y="109"/>
                    <a:pt x="68" y="95"/>
                    <a:pt x="82" y="95"/>
                  </a:cubicBezTo>
                  <a:cubicBezTo>
                    <a:pt x="122" y="95"/>
                    <a:pt x="149" y="82"/>
                    <a:pt x="149" y="68"/>
                  </a:cubicBezTo>
                  <a:cubicBezTo>
                    <a:pt x="149" y="41"/>
                    <a:pt x="190" y="28"/>
                    <a:pt x="204" y="28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4"/>
            <p:cNvSpPr/>
            <p:nvPr/>
          </p:nvSpPr>
          <p:spPr>
            <a:xfrm>
              <a:off x="2170350" y="4115875"/>
              <a:ext cx="5775" cy="3750"/>
            </a:xfrm>
            <a:custGeom>
              <a:rect b="b" l="l" r="r" t="t"/>
              <a:pathLst>
                <a:path extrusionOk="0" h="150" w="231">
                  <a:moveTo>
                    <a:pt x="217" y="0"/>
                  </a:moveTo>
                  <a:cubicBezTo>
                    <a:pt x="190" y="0"/>
                    <a:pt x="190" y="14"/>
                    <a:pt x="177" y="14"/>
                  </a:cubicBezTo>
                  <a:cubicBezTo>
                    <a:pt x="163" y="14"/>
                    <a:pt x="163" y="14"/>
                    <a:pt x="150" y="27"/>
                  </a:cubicBezTo>
                  <a:cubicBezTo>
                    <a:pt x="122" y="27"/>
                    <a:pt x="122" y="54"/>
                    <a:pt x="122" y="54"/>
                  </a:cubicBezTo>
                  <a:lnTo>
                    <a:pt x="109" y="68"/>
                  </a:lnTo>
                  <a:cubicBezTo>
                    <a:pt x="95" y="68"/>
                    <a:pt x="82" y="81"/>
                    <a:pt x="82" y="81"/>
                  </a:cubicBezTo>
                  <a:cubicBezTo>
                    <a:pt x="55" y="81"/>
                    <a:pt x="55" y="81"/>
                    <a:pt x="41" y="95"/>
                  </a:cubicBezTo>
                  <a:cubicBezTo>
                    <a:pt x="28" y="95"/>
                    <a:pt x="28" y="122"/>
                    <a:pt x="28" y="122"/>
                  </a:cubicBezTo>
                  <a:lnTo>
                    <a:pt x="1" y="135"/>
                  </a:lnTo>
                  <a:lnTo>
                    <a:pt x="28" y="149"/>
                  </a:lnTo>
                  <a:cubicBezTo>
                    <a:pt x="41" y="149"/>
                    <a:pt x="41" y="135"/>
                    <a:pt x="41" y="135"/>
                  </a:cubicBezTo>
                  <a:lnTo>
                    <a:pt x="55" y="122"/>
                  </a:lnTo>
                  <a:cubicBezTo>
                    <a:pt x="82" y="122"/>
                    <a:pt x="82" y="95"/>
                    <a:pt x="95" y="95"/>
                  </a:cubicBezTo>
                  <a:cubicBezTo>
                    <a:pt x="109" y="95"/>
                    <a:pt x="122" y="95"/>
                    <a:pt x="122" y="81"/>
                  </a:cubicBezTo>
                  <a:cubicBezTo>
                    <a:pt x="150" y="81"/>
                    <a:pt x="150" y="68"/>
                    <a:pt x="150" y="68"/>
                  </a:cubicBezTo>
                  <a:lnTo>
                    <a:pt x="163" y="54"/>
                  </a:lnTo>
                  <a:cubicBezTo>
                    <a:pt x="177" y="54"/>
                    <a:pt x="177" y="27"/>
                    <a:pt x="190" y="27"/>
                  </a:cubicBezTo>
                  <a:cubicBezTo>
                    <a:pt x="217" y="27"/>
                    <a:pt x="217" y="27"/>
                    <a:pt x="231" y="14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4"/>
            <p:cNvSpPr/>
            <p:nvPr/>
          </p:nvSpPr>
          <p:spPr>
            <a:xfrm>
              <a:off x="2170025" y="411587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7" y="0"/>
                  </a:moveTo>
                  <a:cubicBezTo>
                    <a:pt x="236" y="0"/>
                    <a:pt x="240" y="8"/>
                    <a:pt x="242" y="12"/>
                  </a:cubicBezTo>
                  <a:lnTo>
                    <a:pt x="242" y="12"/>
                  </a:lnTo>
                  <a:cubicBezTo>
                    <a:pt x="247" y="10"/>
                    <a:pt x="251" y="7"/>
                    <a:pt x="257" y="0"/>
                  </a:cubicBezTo>
                  <a:close/>
                  <a:moveTo>
                    <a:pt x="55" y="87"/>
                  </a:moveTo>
                  <a:lnTo>
                    <a:pt x="55" y="87"/>
                  </a:lnTo>
                  <a:cubicBezTo>
                    <a:pt x="51" y="91"/>
                    <a:pt x="48" y="95"/>
                    <a:pt x="41" y="95"/>
                  </a:cubicBezTo>
                  <a:cubicBezTo>
                    <a:pt x="41" y="114"/>
                    <a:pt x="41" y="119"/>
                    <a:pt x="27" y="121"/>
                  </a:cubicBezTo>
                  <a:lnTo>
                    <a:pt x="27" y="121"/>
                  </a:lnTo>
                  <a:cubicBezTo>
                    <a:pt x="28" y="105"/>
                    <a:pt x="38" y="94"/>
                    <a:pt x="55" y="87"/>
                  </a:cubicBezTo>
                  <a:close/>
                  <a:moveTo>
                    <a:pt x="190" y="0"/>
                  </a:moveTo>
                  <a:cubicBezTo>
                    <a:pt x="176" y="0"/>
                    <a:pt x="135" y="14"/>
                    <a:pt x="135" y="27"/>
                  </a:cubicBezTo>
                  <a:cubicBezTo>
                    <a:pt x="135" y="54"/>
                    <a:pt x="108" y="68"/>
                    <a:pt x="68" y="68"/>
                  </a:cubicBezTo>
                  <a:cubicBezTo>
                    <a:pt x="54" y="68"/>
                    <a:pt x="14" y="81"/>
                    <a:pt x="14" y="95"/>
                  </a:cubicBezTo>
                  <a:lnTo>
                    <a:pt x="0" y="122"/>
                  </a:lnTo>
                  <a:cubicBezTo>
                    <a:pt x="13" y="122"/>
                    <a:pt x="21" y="122"/>
                    <a:pt x="27" y="121"/>
                  </a:cubicBezTo>
                  <a:lnTo>
                    <a:pt x="27" y="121"/>
                  </a:lnTo>
                  <a:cubicBezTo>
                    <a:pt x="27" y="121"/>
                    <a:pt x="27" y="122"/>
                    <a:pt x="27" y="122"/>
                  </a:cubicBezTo>
                  <a:cubicBezTo>
                    <a:pt x="27" y="122"/>
                    <a:pt x="27" y="135"/>
                    <a:pt x="0" y="135"/>
                  </a:cubicBezTo>
                  <a:lnTo>
                    <a:pt x="27" y="149"/>
                  </a:lnTo>
                  <a:lnTo>
                    <a:pt x="41" y="135"/>
                  </a:lnTo>
                  <a:cubicBezTo>
                    <a:pt x="41" y="122"/>
                    <a:pt x="68" y="95"/>
                    <a:pt x="95" y="95"/>
                  </a:cubicBezTo>
                  <a:cubicBezTo>
                    <a:pt x="122" y="95"/>
                    <a:pt x="135" y="81"/>
                    <a:pt x="163" y="68"/>
                  </a:cubicBezTo>
                  <a:cubicBezTo>
                    <a:pt x="163" y="54"/>
                    <a:pt x="190" y="27"/>
                    <a:pt x="203" y="27"/>
                  </a:cubicBezTo>
                  <a:cubicBezTo>
                    <a:pt x="203" y="27"/>
                    <a:pt x="230" y="14"/>
                    <a:pt x="244" y="14"/>
                  </a:cubicBezTo>
                  <a:cubicBezTo>
                    <a:pt x="244" y="14"/>
                    <a:pt x="243" y="13"/>
                    <a:pt x="242" y="12"/>
                  </a:cubicBezTo>
                  <a:lnTo>
                    <a:pt x="242" y="12"/>
                  </a:lnTo>
                  <a:cubicBezTo>
                    <a:pt x="237" y="14"/>
                    <a:pt x="230" y="14"/>
                    <a:pt x="217" y="14"/>
                  </a:cubicBezTo>
                  <a:cubicBezTo>
                    <a:pt x="190" y="14"/>
                    <a:pt x="176" y="27"/>
                    <a:pt x="149" y="54"/>
                  </a:cubicBezTo>
                  <a:cubicBezTo>
                    <a:pt x="135" y="68"/>
                    <a:pt x="122" y="81"/>
                    <a:pt x="95" y="81"/>
                  </a:cubicBezTo>
                  <a:cubicBezTo>
                    <a:pt x="79" y="81"/>
                    <a:pt x="66" y="83"/>
                    <a:pt x="55" y="87"/>
                  </a:cubicBezTo>
                  <a:lnTo>
                    <a:pt x="55" y="87"/>
                  </a:lnTo>
                  <a:cubicBezTo>
                    <a:pt x="58" y="84"/>
                    <a:pt x="62" y="81"/>
                    <a:pt x="68" y="81"/>
                  </a:cubicBezTo>
                  <a:cubicBezTo>
                    <a:pt x="95" y="81"/>
                    <a:pt x="122" y="68"/>
                    <a:pt x="135" y="54"/>
                  </a:cubicBezTo>
                  <a:cubicBezTo>
                    <a:pt x="135" y="27"/>
                    <a:pt x="176" y="14"/>
                    <a:pt x="203" y="14"/>
                  </a:cubicBezTo>
                  <a:cubicBezTo>
                    <a:pt x="230" y="14"/>
                    <a:pt x="230" y="14"/>
                    <a:pt x="244" y="0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4"/>
            <p:cNvSpPr/>
            <p:nvPr/>
          </p:nvSpPr>
          <p:spPr>
            <a:xfrm>
              <a:off x="2171025" y="4115875"/>
              <a:ext cx="5450" cy="3750"/>
            </a:xfrm>
            <a:custGeom>
              <a:rect b="b" l="l" r="r" t="t"/>
              <a:pathLst>
                <a:path extrusionOk="0" h="150" w="218">
                  <a:moveTo>
                    <a:pt x="204" y="0"/>
                  </a:moveTo>
                  <a:cubicBezTo>
                    <a:pt x="204" y="14"/>
                    <a:pt x="190" y="14"/>
                    <a:pt x="163" y="14"/>
                  </a:cubicBezTo>
                  <a:cubicBezTo>
                    <a:pt x="150" y="14"/>
                    <a:pt x="150" y="27"/>
                    <a:pt x="136" y="27"/>
                  </a:cubicBezTo>
                  <a:lnTo>
                    <a:pt x="109" y="54"/>
                  </a:lnTo>
                  <a:cubicBezTo>
                    <a:pt x="109" y="54"/>
                    <a:pt x="109" y="68"/>
                    <a:pt x="95" y="68"/>
                  </a:cubicBezTo>
                  <a:cubicBezTo>
                    <a:pt x="95" y="81"/>
                    <a:pt x="82" y="81"/>
                    <a:pt x="68" y="81"/>
                  </a:cubicBezTo>
                  <a:cubicBezTo>
                    <a:pt x="55" y="81"/>
                    <a:pt x="55" y="95"/>
                    <a:pt x="28" y="95"/>
                  </a:cubicBezTo>
                  <a:lnTo>
                    <a:pt x="14" y="122"/>
                  </a:lnTo>
                  <a:cubicBezTo>
                    <a:pt x="14" y="122"/>
                    <a:pt x="14" y="135"/>
                    <a:pt x="1" y="135"/>
                  </a:cubicBezTo>
                  <a:lnTo>
                    <a:pt x="14" y="149"/>
                  </a:lnTo>
                  <a:lnTo>
                    <a:pt x="28" y="135"/>
                  </a:lnTo>
                  <a:cubicBezTo>
                    <a:pt x="28" y="135"/>
                    <a:pt x="28" y="122"/>
                    <a:pt x="55" y="122"/>
                  </a:cubicBezTo>
                  <a:cubicBezTo>
                    <a:pt x="68" y="95"/>
                    <a:pt x="68" y="95"/>
                    <a:pt x="82" y="95"/>
                  </a:cubicBezTo>
                  <a:cubicBezTo>
                    <a:pt x="82" y="95"/>
                    <a:pt x="95" y="81"/>
                    <a:pt x="109" y="81"/>
                  </a:cubicBezTo>
                  <a:lnTo>
                    <a:pt x="136" y="68"/>
                  </a:lnTo>
                  <a:cubicBezTo>
                    <a:pt x="136" y="68"/>
                    <a:pt x="136" y="54"/>
                    <a:pt x="150" y="54"/>
                  </a:cubicBezTo>
                  <a:cubicBezTo>
                    <a:pt x="163" y="27"/>
                    <a:pt x="163" y="27"/>
                    <a:pt x="190" y="27"/>
                  </a:cubicBezTo>
                  <a:cubicBezTo>
                    <a:pt x="204" y="27"/>
                    <a:pt x="204" y="14"/>
                    <a:pt x="217" y="14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4"/>
            <p:cNvSpPr/>
            <p:nvPr/>
          </p:nvSpPr>
          <p:spPr>
            <a:xfrm>
              <a:off x="2170350" y="411587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8" y="0"/>
                  </a:moveTo>
                  <a:lnTo>
                    <a:pt x="258" y="0"/>
                  </a:lnTo>
                  <a:cubicBezTo>
                    <a:pt x="241" y="9"/>
                    <a:pt x="240" y="12"/>
                    <a:pt x="241" y="13"/>
                  </a:cubicBezTo>
                  <a:lnTo>
                    <a:pt x="241" y="13"/>
                  </a:lnTo>
                  <a:cubicBezTo>
                    <a:pt x="246" y="12"/>
                    <a:pt x="249" y="9"/>
                    <a:pt x="258" y="0"/>
                  </a:cubicBezTo>
                  <a:close/>
                  <a:moveTo>
                    <a:pt x="241" y="13"/>
                  </a:moveTo>
                  <a:cubicBezTo>
                    <a:pt x="239" y="14"/>
                    <a:pt x="236" y="14"/>
                    <a:pt x="231" y="14"/>
                  </a:cubicBezTo>
                  <a:lnTo>
                    <a:pt x="244" y="14"/>
                  </a:lnTo>
                  <a:cubicBezTo>
                    <a:pt x="244" y="14"/>
                    <a:pt x="242" y="14"/>
                    <a:pt x="241" y="13"/>
                  </a:cubicBezTo>
                  <a:close/>
                  <a:moveTo>
                    <a:pt x="244" y="14"/>
                  </a:moveTo>
                  <a:cubicBezTo>
                    <a:pt x="231" y="14"/>
                    <a:pt x="219" y="26"/>
                    <a:pt x="217" y="27"/>
                  </a:cubicBezTo>
                  <a:lnTo>
                    <a:pt x="217" y="27"/>
                  </a:lnTo>
                  <a:cubicBezTo>
                    <a:pt x="231" y="27"/>
                    <a:pt x="234" y="24"/>
                    <a:pt x="244" y="14"/>
                  </a:cubicBezTo>
                  <a:close/>
                  <a:moveTo>
                    <a:pt x="171" y="33"/>
                  </a:moveTo>
                  <a:lnTo>
                    <a:pt x="171" y="33"/>
                  </a:lnTo>
                  <a:cubicBezTo>
                    <a:pt x="166" y="39"/>
                    <a:pt x="163" y="46"/>
                    <a:pt x="163" y="54"/>
                  </a:cubicBezTo>
                  <a:cubicBezTo>
                    <a:pt x="154" y="59"/>
                    <a:pt x="145" y="64"/>
                    <a:pt x="136" y="68"/>
                  </a:cubicBezTo>
                  <a:lnTo>
                    <a:pt x="136" y="68"/>
                  </a:lnTo>
                  <a:cubicBezTo>
                    <a:pt x="136" y="51"/>
                    <a:pt x="152" y="39"/>
                    <a:pt x="171" y="33"/>
                  </a:cubicBezTo>
                  <a:close/>
                  <a:moveTo>
                    <a:pt x="28" y="122"/>
                  </a:moveTo>
                  <a:lnTo>
                    <a:pt x="1" y="135"/>
                  </a:lnTo>
                  <a:cubicBezTo>
                    <a:pt x="28" y="135"/>
                    <a:pt x="28" y="122"/>
                    <a:pt x="28" y="122"/>
                  </a:cubicBezTo>
                  <a:close/>
                  <a:moveTo>
                    <a:pt x="190" y="14"/>
                  </a:moveTo>
                  <a:cubicBezTo>
                    <a:pt x="177" y="14"/>
                    <a:pt x="136" y="27"/>
                    <a:pt x="136" y="41"/>
                  </a:cubicBezTo>
                  <a:cubicBezTo>
                    <a:pt x="122" y="68"/>
                    <a:pt x="109" y="81"/>
                    <a:pt x="68" y="81"/>
                  </a:cubicBezTo>
                  <a:cubicBezTo>
                    <a:pt x="55" y="81"/>
                    <a:pt x="28" y="95"/>
                    <a:pt x="28" y="122"/>
                  </a:cubicBezTo>
                  <a:cubicBezTo>
                    <a:pt x="28" y="95"/>
                    <a:pt x="55" y="81"/>
                    <a:pt x="95" y="81"/>
                  </a:cubicBezTo>
                  <a:cubicBezTo>
                    <a:pt x="104" y="81"/>
                    <a:pt x="119" y="75"/>
                    <a:pt x="136" y="68"/>
                  </a:cubicBezTo>
                  <a:lnTo>
                    <a:pt x="136" y="68"/>
                  </a:lnTo>
                  <a:cubicBezTo>
                    <a:pt x="136" y="68"/>
                    <a:pt x="136" y="68"/>
                    <a:pt x="136" y="68"/>
                  </a:cubicBezTo>
                  <a:cubicBezTo>
                    <a:pt x="122" y="81"/>
                    <a:pt x="109" y="95"/>
                    <a:pt x="82" y="95"/>
                  </a:cubicBezTo>
                  <a:cubicBezTo>
                    <a:pt x="55" y="95"/>
                    <a:pt x="55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lnTo>
                    <a:pt x="41" y="122"/>
                  </a:lnTo>
                  <a:cubicBezTo>
                    <a:pt x="35" y="129"/>
                    <a:pt x="35" y="132"/>
                    <a:pt x="36" y="132"/>
                  </a:cubicBezTo>
                  <a:cubicBezTo>
                    <a:pt x="38" y="132"/>
                    <a:pt x="41" y="129"/>
                    <a:pt x="41" y="122"/>
                  </a:cubicBezTo>
                  <a:lnTo>
                    <a:pt x="41" y="122"/>
                  </a:lnTo>
                  <a:cubicBezTo>
                    <a:pt x="41" y="135"/>
                    <a:pt x="41" y="135"/>
                    <a:pt x="1" y="135"/>
                  </a:cubicBezTo>
                  <a:lnTo>
                    <a:pt x="28" y="149"/>
                  </a:lnTo>
                  <a:lnTo>
                    <a:pt x="41" y="135"/>
                  </a:lnTo>
                  <a:cubicBezTo>
                    <a:pt x="41" y="122"/>
                    <a:pt x="82" y="95"/>
                    <a:pt x="95" y="95"/>
                  </a:cubicBezTo>
                  <a:cubicBezTo>
                    <a:pt x="122" y="95"/>
                    <a:pt x="163" y="81"/>
                    <a:pt x="163" y="68"/>
                  </a:cubicBezTo>
                  <a:cubicBezTo>
                    <a:pt x="163" y="54"/>
                    <a:pt x="190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lnTo>
                    <a:pt x="217" y="27"/>
                  </a:lnTo>
                  <a:cubicBezTo>
                    <a:pt x="214" y="27"/>
                    <a:pt x="209" y="27"/>
                    <a:pt x="204" y="27"/>
                  </a:cubicBezTo>
                  <a:cubicBezTo>
                    <a:pt x="194" y="27"/>
                    <a:pt x="182" y="29"/>
                    <a:pt x="171" y="33"/>
                  </a:cubicBezTo>
                  <a:lnTo>
                    <a:pt x="171" y="33"/>
                  </a:lnTo>
                  <a:cubicBezTo>
                    <a:pt x="181" y="20"/>
                    <a:pt x="203" y="14"/>
                    <a:pt x="231" y="14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4"/>
            <p:cNvSpPr/>
            <p:nvPr/>
          </p:nvSpPr>
          <p:spPr>
            <a:xfrm>
              <a:off x="2171375" y="4116200"/>
              <a:ext cx="5425" cy="3750"/>
            </a:xfrm>
            <a:custGeom>
              <a:rect b="b" l="l" r="r" t="t"/>
              <a:pathLst>
                <a:path extrusionOk="0" h="150" w="217">
                  <a:moveTo>
                    <a:pt x="203" y="1"/>
                  </a:moveTo>
                  <a:cubicBezTo>
                    <a:pt x="203" y="14"/>
                    <a:pt x="190" y="14"/>
                    <a:pt x="176" y="14"/>
                  </a:cubicBezTo>
                  <a:cubicBezTo>
                    <a:pt x="149" y="14"/>
                    <a:pt x="149" y="41"/>
                    <a:pt x="136" y="41"/>
                  </a:cubicBezTo>
                  <a:lnTo>
                    <a:pt x="122" y="55"/>
                  </a:lnTo>
                  <a:cubicBezTo>
                    <a:pt x="122" y="55"/>
                    <a:pt x="122" y="68"/>
                    <a:pt x="95" y="68"/>
                  </a:cubicBezTo>
                  <a:cubicBezTo>
                    <a:pt x="95" y="82"/>
                    <a:pt x="81" y="82"/>
                    <a:pt x="68" y="82"/>
                  </a:cubicBezTo>
                  <a:cubicBezTo>
                    <a:pt x="54" y="82"/>
                    <a:pt x="54" y="109"/>
                    <a:pt x="41" y="109"/>
                  </a:cubicBezTo>
                  <a:lnTo>
                    <a:pt x="14" y="122"/>
                  </a:lnTo>
                  <a:cubicBezTo>
                    <a:pt x="14" y="122"/>
                    <a:pt x="14" y="136"/>
                    <a:pt x="0" y="136"/>
                  </a:cubicBezTo>
                  <a:lnTo>
                    <a:pt x="14" y="150"/>
                  </a:lnTo>
                  <a:lnTo>
                    <a:pt x="41" y="136"/>
                  </a:lnTo>
                  <a:cubicBezTo>
                    <a:pt x="41" y="136"/>
                    <a:pt x="41" y="122"/>
                    <a:pt x="54" y="122"/>
                  </a:cubicBezTo>
                  <a:cubicBezTo>
                    <a:pt x="68" y="109"/>
                    <a:pt x="68" y="109"/>
                    <a:pt x="81" y="109"/>
                  </a:cubicBezTo>
                  <a:cubicBezTo>
                    <a:pt x="81" y="109"/>
                    <a:pt x="95" y="82"/>
                    <a:pt x="122" y="82"/>
                  </a:cubicBezTo>
                  <a:lnTo>
                    <a:pt x="136" y="68"/>
                  </a:lnTo>
                  <a:cubicBezTo>
                    <a:pt x="136" y="68"/>
                    <a:pt x="136" y="55"/>
                    <a:pt x="149" y="55"/>
                  </a:cubicBezTo>
                  <a:cubicBezTo>
                    <a:pt x="176" y="41"/>
                    <a:pt x="176" y="41"/>
                    <a:pt x="190" y="41"/>
                  </a:cubicBezTo>
                  <a:cubicBezTo>
                    <a:pt x="203" y="41"/>
                    <a:pt x="203" y="14"/>
                    <a:pt x="217" y="1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4"/>
            <p:cNvSpPr/>
            <p:nvPr/>
          </p:nvSpPr>
          <p:spPr>
            <a:xfrm>
              <a:off x="2171025" y="4116200"/>
              <a:ext cx="6125" cy="3750"/>
            </a:xfrm>
            <a:custGeom>
              <a:rect b="b" l="l" r="r" t="t"/>
              <a:pathLst>
                <a:path extrusionOk="0" h="150" w="245">
                  <a:moveTo>
                    <a:pt x="244" y="1"/>
                  </a:moveTo>
                  <a:cubicBezTo>
                    <a:pt x="222" y="1"/>
                    <a:pt x="227" y="10"/>
                    <a:pt x="230" y="13"/>
                  </a:cubicBezTo>
                  <a:lnTo>
                    <a:pt x="230" y="13"/>
                  </a:lnTo>
                  <a:cubicBezTo>
                    <a:pt x="234" y="12"/>
                    <a:pt x="237" y="8"/>
                    <a:pt x="244" y="1"/>
                  </a:cubicBezTo>
                  <a:close/>
                  <a:moveTo>
                    <a:pt x="230" y="13"/>
                  </a:moveTo>
                  <a:cubicBezTo>
                    <a:pt x="227" y="14"/>
                    <a:pt x="223" y="14"/>
                    <a:pt x="217" y="14"/>
                  </a:cubicBezTo>
                  <a:lnTo>
                    <a:pt x="231" y="14"/>
                  </a:lnTo>
                  <a:cubicBezTo>
                    <a:pt x="231" y="14"/>
                    <a:pt x="230" y="14"/>
                    <a:pt x="230" y="13"/>
                  </a:cubicBezTo>
                  <a:close/>
                  <a:moveTo>
                    <a:pt x="231" y="14"/>
                  </a:moveTo>
                  <a:cubicBezTo>
                    <a:pt x="224" y="14"/>
                    <a:pt x="217" y="21"/>
                    <a:pt x="212" y="27"/>
                  </a:cubicBezTo>
                  <a:lnTo>
                    <a:pt x="212" y="27"/>
                  </a:lnTo>
                  <a:cubicBezTo>
                    <a:pt x="218" y="27"/>
                    <a:pt x="221" y="24"/>
                    <a:pt x="231" y="14"/>
                  </a:cubicBezTo>
                  <a:close/>
                  <a:moveTo>
                    <a:pt x="154" y="44"/>
                  </a:moveTo>
                  <a:cubicBezTo>
                    <a:pt x="151" y="48"/>
                    <a:pt x="150" y="52"/>
                    <a:pt x="150" y="55"/>
                  </a:cubicBezTo>
                  <a:cubicBezTo>
                    <a:pt x="146" y="58"/>
                    <a:pt x="142" y="62"/>
                    <a:pt x="137" y="65"/>
                  </a:cubicBezTo>
                  <a:lnTo>
                    <a:pt x="137" y="65"/>
                  </a:lnTo>
                  <a:cubicBezTo>
                    <a:pt x="138" y="59"/>
                    <a:pt x="144" y="51"/>
                    <a:pt x="154" y="44"/>
                  </a:cubicBezTo>
                  <a:close/>
                  <a:moveTo>
                    <a:pt x="52" y="117"/>
                  </a:moveTo>
                  <a:cubicBezTo>
                    <a:pt x="49" y="118"/>
                    <a:pt x="46" y="119"/>
                    <a:pt x="43" y="121"/>
                  </a:cubicBezTo>
                  <a:lnTo>
                    <a:pt x="43" y="121"/>
                  </a:lnTo>
                  <a:cubicBezTo>
                    <a:pt x="47" y="119"/>
                    <a:pt x="50" y="118"/>
                    <a:pt x="52" y="117"/>
                  </a:cubicBezTo>
                  <a:close/>
                  <a:moveTo>
                    <a:pt x="177" y="14"/>
                  </a:moveTo>
                  <a:cubicBezTo>
                    <a:pt x="163" y="14"/>
                    <a:pt x="136" y="28"/>
                    <a:pt x="136" y="55"/>
                  </a:cubicBezTo>
                  <a:cubicBezTo>
                    <a:pt x="136" y="68"/>
                    <a:pt x="95" y="82"/>
                    <a:pt x="68" y="82"/>
                  </a:cubicBezTo>
                  <a:cubicBezTo>
                    <a:pt x="41" y="82"/>
                    <a:pt x="14" y="109"/>
                    <a:pt x="14" y="122"/>
                  </a:cubicBezTo>
                  <a:cubicBezTo>
                    <a:pt x="14" y="109"/>
                    <a:pt x="55" y="82"/>
                    <a:pt x="82" y="82"/>
                  </a:cubicBezTo>
                  <a:cubicBezTo>
                    <a:pt x="102" y="82"/>
                    <a:pt x="122" y="75"/>
                    <a:pt x="137" y="65"/>
                  </a:cubicBezTo>
                  <a:lnTo>
                    <a:pt x="137" y="65"/>
                  </a:lnTo>
                  <a:cubicBezTo>
                    <a:pt x="136" y="66"/>
                    <a:pt x="136" y="67"/>
                    <a:pt x="136" y="68"/>
                  </a:cubicBezTo>
                  <a:cubicBezTo>
                    <a:pt x="123" y="82"/>
                    <a:pt x="95" y="109"/>
                    <a:pt x="68" y="109"/>
                  </a:cubicBezTo>
                  <a:cubicBezTo>
                    <a:pt x="61" y="109"/>
                    <a:pt x="58" y="113"/>
                    <a:pt x="52" y="117"/>
                  </a:cubicBezTo>
                  <a:lnTo>
                    <a:pt x="52" y="117"/>
                  </a:lnTo>
                  <a:cubicBezTo>
                    <a:pt x="63" y="112"/>
                    <a:pt x="76" y="109"/>
                    <a:pt x="82" y="109"/>
                  </a:cubicBezTo>
                  <a:cubicBezTo>
                    <a:pt x="123" y="109"/>
                    <a:pt x="150" y="82"/>
                    <a:pt x="150" y="68"/>
                  </a:cubicBezTo>
                  <a:cubicBezTo>
                    <a:pt x="150" y="55"/>
                    <a:pt x="190" y="41"/>
                    <a:pt x="204" y="41"/>
                  </a:cubicBezTo>
                  <a:cubicBezTo>
                    <a:pt x="204" y="41"/>
                    <a:pt x="207" y="34"/>
                    <a:pt x="212" y="27"/>
                  </a:cubicBezTo>
                  <a:lnTo>
                    <a:pt x="212" y="27"/>
                  </a:lnTo>
                  <a:cubicBezTo>
                    <a:pt x="210" y="28"/>
                    <a:pt x="207" y="28"/>
                    <a:pt x="204" y="28"/>
                  </a:cubicBezTo>
                  <a:cubicBezTo>
                    <a:pt x="183" y="28"/>
                    <a:pt x="166" y="35"/>
                    <a:pt x="154" y="44"/>
                  </a:cubicBezTo>
                  <a:lnTo>
                    <a:pt x="154" y="44"/>
                  </a:lnTo>
                  <a:cubicBezTo>
                    <a:pt x="163" y="30"/>
                    <a:pt x="186" y="14"/>
                    <a:pt x="217" y="14"/>
                  </a:cubicBezTo>
                  <a:close/>
                  <a:moveTo>
                    <a:pt x="14" y="122"/>
                  </a:moveTo>
                  <a:lnTo>
                    <a:pt x="1" y="136"/>
                  </a:lnTo>
                  <a:cubicBezTo>
                    <a:pt x="14" y="136"/>
                    <a:pt x="14" y="123"/>
                    <a:pt x="14" y="122"/>
                  </a:cubicBezTo>
                  <a:close/>
                  <a:moveTo>
                    <a:pt x="43" y="121"/>
                  </a:moveTo>
                  <a:cubicBezTo>
                    <a:pt x="39" y="122"/>
                    <a:pt x="34" y="122"/>
                    <a:pt x="28" y="122"/>
                  </a:cubicBezTo>
                  <a:cubicBezTo>
                    <a:pt x="28" y="136"/>
                    <a:pt x="28" y="136"/>
                    <a:pt x="1" y="136"/>
                  </a:cubicBezTo>
                  <a:lnTo>
                    <a:pt x="14" y="150"/>
                  </a:lnTo>
                  <a:lnTo>
                    <a:pt x="28" y="136"/>
                  </a:lnTo>
                  <a:cubicBezTo>
                    <a:pt x="28" y="131"/>
                    <a:pt x="34" y="125"/>
                    <a:pt x="43" y="121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4"/>
            <p:cNvSpPr/>
            <p:nvPr/>
          </p:nvSpPr>
          <p:spPr>
            <a:xfrm>
              <a:off x="2139900" y="4132450"/>
              <a:ext cx="5775" cy="3750"/>
            </a:xfrm>
            <a:custGeom>
              <a:rect b="b" l="l" r="r" t="t"/>
              <a:pathLst>
                <a:path extrusionOk="0" h="150" w="231">
                  <a:moveTo>
                    <a:pt x="217" y="0"/>
                  </a:moveTo>
                  <a:cubicBezTo>
                    <a:pt x="190" y="0"/>
                    <a:pt x="190" y="14"/>
                    <a:pt x="177" y="14"/>
                  </a:cubicBezTo>
                  <a:cubicBezTo>
                    <a:pt x="163" y="14"/>
                    <a:pt x="163" y="14"/>
                    <a:pt x="150" y="27"/>
                  </a:cubicBezTo>
                  <a:cubicBezTo>
                    <a:pt x="123" y="27"/>
                    <a:pt x="123" y="41"/>
                    <a:pt x="123" y="41"/>
                  </a:cubicBezTo>
                  <a:lnTo>
                    <a:pt x="109" y="68"/>
                  </a:lnTo>
                  <a:cubicBezTo>
                    <a:pt x="96" y="68"/>
                    <a:pt x="82" y="81"/>
                    <a:pt x="82" y="81"/>
                  </a:cubicBezTo>
                  <a:cubicBezTo>
                    <a:pt x="55" y="81"/>
                    <a:pt x="55" y="81"/>
                    <a:pt x="42" y="95"/>
                  </a:cubicBezTo>
                  <a:cubicBezTo>
                    <a:pt x="28" y="95"/>
                    <a:pt x="28" y="108"/>
                    <a:pt x="28" y="108"/>
                  </a:cubicBezTo>
                  <a:lnTo>
                    <a:pt x="1" y="136"/>
                  </a:lnTo>
                  <a:lnTo>
                    <a:pt x="28" y="149"/>
                  </a:lnTo>
                  <a:cubicBezTo>
                    <a:pt x="42" y="149"/>
                    <a:pt x="42" y="136"/>
                    <a:pt x="42" y="136"/>
                  </a:cubicBezTo>
                  <a:lnTo>
                    <a:pt x="55" y="108"/>
                  </a:lnTo>
                  <a:cubicBezTo>
                    <a:pt x="82" y="108"/>
                    <a:pt x="82" y="95"/>
                    <a:pt x="96" y="95"/>
                  </a:cubicBezTo>
                  <a:cubicBezTo>
                    <a:pt x="109" y="95"/>
                    <a:pt x="123" y="95"/>
                    <a:pt x="123" y="81"/>
                  </a:cubicBezTo>
                  <a:cubicBezTo>
                    <a:pt x="150" y="81"/>
                    <a:pt x="150" y="68"/>
                    <a:pt x="150" y="68"/>
                  </a:cubicBezTo>
                  <a:lnTo>
                    <a:pt x="163" y="41"/>
                  </a:lnTo>
                  <a:cubicBezTo>
                    <a:pt x="177" y="41"/>
                    <a:pt x="177" y="27"/>
                    <a:pt x="190" y="27"/>
                  </a:cubicBezTo>
                  <a:cubicBezTo>
                    <a:pt x="217" y="27"/>
                    <a:pt x="231" y="27"/>
                    <a:pt x="231" y="14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54"/>
            <p:cNvSpPr/>
            <p:nvPr/>
          </p:nvSpPr>
          <p:spPr>
            <a:xfrm>
              <a:off x="2139900" y="4131775"/>
              <a:ext cx="6450" cy="4075"/>
            </a:xfrm>
            <a:custGeom>
              <a:rect b="b" l="l" r="r" t="t"/>
              <a:pathLst>
                <a:path extrusionOk="0" h="163" w="258">
                  <a:moveTo>
                    <a:pt x="258" y="0"/>
                  </a:moveTo>
                  <a:cubicBezTo>
                    <a:pt x="239" y="19"/>
                    <a:pt x="240" y="25"/>
                    <a:pt x="242" y="27"/>
                  </a:cubicBezTo>
                  <a:lnTo>
                    <a:pt x="242" y="27"/>
                  </a:lnTo>
                  <a:cubicBezTo>
                    <a:pt x="251" y="25"/>
                    <a:pt x="258" y="19"/>
                    <a:pt x="258" y="0"/>
                  </a:cubicBezTo>
                  <a:close/>
                  <a:moveTo>
                    <a:pt x="242" y="27"/>
                  </a:moveTo>
                  <a:lnTo>
                    <a:pt x="242" y="27"/>
                  </a:lnTo>
                  <a:cubicBezTo>
                    <a:pt x="241" y="27"/>
                    <a:pt x="239" y="27"/>
                    <a:pt x="238" y="27"/>
                  </a:cubicBezTo>
                  <a:lnTo>
                    <a:pt x="238" y="27"/>
                  </a:lnTo>
                  <a:cubicBezTo>
                    <a:pt x="237" y="28"/>
                    <a:pt x="237" y="28"/>
                    <a:pt x="237" y="29"/>
                  </a:cubicBezTo>
                  <a:lnTo>
                    <a:pt x="237" y="29"/>
                  </a:lnTo>
                  <a:cubicBezTo>
                    <a:pt x="239" y="28"/>
                    <a:pt x="242" y="27"/>
                    <a:pt x="244" y="27"/>
                  </a:cubicBezTo>
                  <a:cubicBezTo>
                    <a:pt x="244" y="27"/>
                    <a:pt x="243" y="27"/>
                    <a:pt x="242" y="27"/>
                  </a:cubicBezTo>
                  <a:close/>
                  <a:moveTo>
                    <a:pt x="237" y="29"/>
                  </a:moveTo>
                  <a:cubicBezTo>
                    <a:pt x="227" y="32"/>
                    <a:pt x="219" y="39"/>
                    <a:pt x="218" y="40"/>
                  </a:cubicBezTo>
                  <a:lnTo>
                    <a:pt x="218" y="40"/>
                  </a:lnTo>
                  <a:cubicBezTo>
                    <a:pt x="227" y="40"/>
                    <a:pt x="231" y="37"/>
                    <a:pt x="237" y="29"/>
                  </a:cubicBezTo>
                  <a:close/>
                  <a:moveTo>
                    <a:pt x="190" y="14"/>
                  </a:moveTo>
                  <a:cubicBezTo>
                    <a:pt x="177" y="14"/>
                    <a:pt x="136" y="41"/>
                    <a:pt x="136" y="54"/>
                  </a:cubicBezTo>
                  <a:cubicBezTo>
                    <a:pt x="123" y="68"/>
                    <a:pt x="109" y="95"/>
                    <a:pt x="69" y="95"/>
                  </a:cubicBezTo>
                  <a:cubicBezTo>
                    <a:pt x="55" y="95"/>
                    <a:pt x="28" y="108"/>
                    <a:pt x="28" y="122"/>
                  </a:cubicBezTo>
                  <a:cubicBezTo>
                    <a:pt x="28" y="108"/>
                    <a:pt x="55" y="95"/>
                    <a:pt x="96" y="95"/>
                  </a:cubicBezTo>
                  <a:cubicBezTo>
                    <a:pt x="123" y="95"/>
                    <a:pt x="150" y="68"/>
                    <a:pt x="163" y="54"/>
                  </a:cubicBezTo>
                  <a:cubicBezTo>
                    <a:pt x="177" y="41"/>
                    <a:pt x="190" y="27"/>
                    <a:pt x="231" y="27"/>
                  </a:cubicBezTo>
                  <a:cubicBezTo>
                    <a:pt x="233" y="27"/>
                    <a:pt x="235" y="27"/>
                    <a:pt x="238" y="27"/>
                  </a:cubicBezTo>
                  <a:lnTo>
                    <a:pt x="238" y="27"/>
                  </a:lnTo>
                  <a:cubicBezTo>
                    <a:pt x="240" y="24"/>
                    <a:pt x="242" y="19"/>
                    <a:pt x="244" y="14"/>
                  </a:cubicBezTo>
                  <a:close/>
                  <a:moveTo>
                    <a:pt x="28" y="122"/>
                  </a:moveTo>
                  <a:lnTo>
                    <a:pt x="1" y="135"/>
                  </a:lnTo>
                  <a:cubicBezTo>
                    <a:pt x="28" y="135"/>
                    <a:pt x="28" y="122"/>
                    <a:pt x="28" y="122"/>
                  </a:cubicBezTo>
                  <a:close/>
                  <a:moveTo>
                    <a:pt x="218" y="40"/>
                  </a:moveTo>
                  <a:lnTo>
                    <a:pt x="218" y="40"/>
                  </a:lnTo>
                  <a:cubicBezTo>
                    <a:pt x="214" y="41"/>
                    <a:pt x="210" y="41"/>
                    <a:pt x="204" y="41"/>
                  </a:cubicBezTo>
                  <a:cubicBezTo>
                    <a:pt x="177" y="41"/>
                    <a:pt x="163" y="54"/>
                    <a:pt x="150" y="68"/>
                  </a:cubicBezTo>
                  <a:cubicBezTo>
                    <a:pt x="123" y="95"/>
                    <a:pt x="109" y="108"/>
                    <a:pt x="82" y="108"/>
                  </a:cubicBezTo>
                  <a:cubicBezTo>
                    <a:pt x="55" y="108"/>
                    <a:pt x="55" y="122"/>
                    <a:pt x="42" y="122"/>
                  </a:cubicBezTo>
                  <a:cubicBezTo>
                    <a:pt x="32" y="122"/>
                    <a:pt x="29" y="128"/>
                    <a:pt x="32" y="128"/>
                  </a:cubicBezTo>
                  <a:cubicBezTo>
                    <a:pt x="34" y="128"/>
                    <a:pt x="37" y="126"/>
                    <a:pt x="42" y="122"/>
                  </a:cubicBezTo>
                  <a:lnTo>
                    <a:pt x="42" y="122"/>
                  </a:lnTo>
                  <a:cubicBezTo>
                    <a:pt x="42" y="135"/>
                    <a:pt x="42" y="135"/>
                    <a:pt x="1" y="135"/>
                  </a:cubicBezTo>
                  <a:lnTo>
                    <a:pt x="28" y="163"/>
                  </a:lnTo>
                  <a:lnTo>
                    <a:pt x="42" y="135"/>
                  </a:lnTo>
                  <a:cubicBezTo>
                    <a:pt x="42" y="122"/>
                    <a:pt x="82" y="108"/>
                    <a:pt x="96" y="108"/>
                  </a:cubicBezTo>
                  <a:cubicBezTo>
                    <a:pt x="123" y="108"/>
                    <a:pt x="163" y="95"/>
                    <a:pt x="163" y="68"/>
                  </a:cubicBezTo>
                  <a:cubicBezTo>
                    <a:pt x="163" y="54"/>
                    <a:pt x="190" y="41"/>
                    <a:pt x="217" y="41"/>
                  </a:cubicBezTo>
                  <a:cubicBezTo>
                    <a:pt x="217" y="41"/>
                    <a:pt x="217" y="41"/>
                    <a:pt x="218" y="40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54"/>
            <p:cNvSpPr/>
            <p:nvPr/>
          </p:nvSpPr>
          <p:spPr>
            <a:xfrm>
              <a:off x="2140925" y="4132450"/>
              <a:ext cx="5425" cy="3750"/>
            </a:xfrm>
            <a:custGeom>
              <a:rect b="b" l="l" r="r" t="t"/>
              <a:pathLst>
                <a:path extrusionOk="0" h="150" w="217">
                  <a:moveTo>
                    <a:pt x="203" y="0"/>
                  </a:moveTo>
                  <a:cubicBezTo>
                    <a:pt x="190" y="0"/>
                    <a:pt x="190" y="14"/>
                    <a:pt x="176" y="14"/>
                  </a:cubicBezTo>
                  <a:cubicBezTo>
                    <a:pt x="149" y="14"/>
                    <a:pt x="149" y="14"/>
                    <a:pt x="136" y="27"/>
                  </a:cubicBezTo>
                  <a:cubicBezTo>
                    <a:pt x="122" y="27"/>
                    <a:pt x="122" y="41"/>
                    <a:pt x="122" y="41"/>
                  </a:cubicBezTo>
                  <a:lnTo>
                    <a:pt x="109" y="68"/>
                  </a:lnTo>
                  <a:cubicBezTo>
                    <a:pt x="82" y="68"/>
                    <a:pt x="68" y="81"/>
                    <a:pt x="68" y="81"/>
                  </a:cubicBezTo>
                  <a:cubicBezTo>
                    <a:pt x="55" y="81"/>
                    <a:pt x="55" y="81"/>
                    <a:pt x="41" y="95"/>
                  </a:cubicBezTo>
                  <a:cubicBezTo>
                    <a:pt x="14" y="95"/>
                    <a:pt x="14" y="108"/>
                    <a:pt x="14" y="108"/>
                  </a:cubicBezTo>
                  <a:lnTo>
                    <a:pt x="1" y="136"/>
                  </a:lnTo>
                  <a:lnTo>
                    <a:pt x="14" y="149"/>
                  </a:lnTo>
                  <a:cubicBezTo>
                    <a:pt x="41" y="149"/>
                    <a:pt x="41" y="136"/>
                    <a:pt x="41" y="136"/>
                  </a:cubicBezTo>
                  <a:lnTo>
                    <a:pt x="55" y="108"/>
                  </a:lnTo>
                  <a:cubicBezTo>
                    <a:pt x="68" y="108"/>
                    <a:pt x="68" y="95"/>
                    <a:pt x="82" y="95"/>
                  </a:cubicBezTo>
                  <a:cubicBezTo>
                    <a:pt x="109" y="95"/>
                    <a:pt x="122" y="95"/>
                    <a:pt x="122" y="81"/>
                  </a:cubicBezTo>
                  <a:cubicBezTo>
                    <a:pt x="136" y="81"/>
                    <a:pt x="136" y="68"/>
                    <a:pt x="136" y="68"/>
                  </a:cubicBezTo>
                  <a:lnTo>
                    <a:pt x="149" y="41"/>
                  </a:lnTo>
                  <a:cubicBezTo>
                    <a:pt x="176" y="41"/>
                    <a:pt x="176" y="27"/>
                    <a:pt x="190" y="27"/>
                  </a:cubicBezTo>
                  <a:cubicBezTo>
                    <a:pt x="203" y="27"/>
                    <a:pt x="203" y="27"/>
                    <a:pt x="217" y="14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54"/>
            <p:cNvSpPr/>
            <p:nvPr/>
          </p:nvSpPr>
          <p:spPr>
            <a:xfrm>
              <a:off x="2140575" y="4132450"/>
              <a:ext cx="6125" cy="3750"/>
            </a:xfrm>
            <a:custGeom>
              <a:rect b="b" l="l" r="r" t="t"/>
              <a:pathLst>
                <a:path extrusionOk="0" h="150" w="245">
                  <a:moveTo>
                    <a:pt x="245" y="0"/>
                  </a:moveTo>
                  <a:cubicBezTo>
                    <a:pt x="221" y="0"/>
                    <a:pt x="228" y="11"/>
                    <a:pt x="231" y="13"/>
                  </a:cubicBezTo>
                  <a:lnTo>
                    <a:pt x="231" y="13"/>
                  </a:lnTo>
                  <a:cubicBezTo>
                    <a:pt x="239" y="12"/>
                    <a:pt x="245" y="9"/>
                    <a:pt x="245" y="0"/>
                  </a:cubicBezTo>
                  <a:close/>
                  <a:moveTo>
                    <a:pt x="231" y="13"/>
                  </a:moveTo>
                  <a:cubicBezTo>
                    <a:pt x="227" y="14"/>
                    <a:pt x="222" y="14"/>
                    <a:pt x="217" y="14"/>
                  </a:cubicBezTo>
                  <a:lnTo>
                    <a:pt x="231" y="14"/>
                  </a:lnTo>
                  <a:cubicBezTo>
                    <a:pt x="231" y="14"/>
                    <a:pt x="231" y="14"/>
                    <a:pt x="231" y="13"/>
                  </a:cubicBezTo>
                  <a:close/>
                  <a:moveTo>
                    <a:pt x="231" y="14"/>
                  </a:moveTo>
                  <a:cubicBezTo>
                    <a:pt x="217" y="14"/>
                    <a:pt x="204" y="27"/>
                    <a:pt x="204" y="27"/>
                  </a:cubicBezTo>
                  <a:cubicBezTo>
                    <a:pt x="217" y="27"/>
                    <a:pt x="217" y="27"/>
                    <a:pt x="231" y="14"/>
                  </a:cubicBezTo>
                  <a:close/>
                  <a:moveTo>
                    <a:pt x="177" y="14"/>
                  </a:moveTo>
                  <a:cubicBezTo>
                    <a:pt x="163" y="14"/>
                    <a:pt x="136" y="27"/>
                    <a:pt x="136" y="41"/>
                  </a:cubicBezTo>
                  <a:cubicBezTo>
                    <a:pt x="136" y="68"/>
                    <a:pt x="96" y="81"/>
                    <a:pt x="69" y="81"/>
                  </a:cubicBezTo>
                  <a:cubicBezTo>
                    <a:pt x="42" y="81"/>
                    <a:pt x="15" y="95"/>
                    <a:pt x="15" y="108"/>
                  </a:cubicBezTo>
                  <a:cubicBezTo>
                    <a:pt x="15" y="95"/>
                    <a:pt x="55" y="81"/>
                    <a:pt x="82" y="81"/>
                  </a:cubicBezTo>
                  <a:cubicBezTo>
                    <a:pt x="123" y="81"/>
                    <a:pt x="136" y="68"/>
                    <a:pt x="150" y="41"/>
                  </a:cubicBezTo>
                  <a:cubicBezTo>
                    <a:pt x="163" y="27"/>
                    <a:pt x="177" y="14"/>
                    <a:pt x="217" y="14"/>
                  </a:cubicBezTo>
                  <a:close/>
                  <a:moveTo>
                    <a:pt x="15" y="108"/>
                  </a:moveTo>
                  <a:lnTo>
                    <a:pt x="1" y="136"/>
                  </a:lnTo>
                  <a:cubicBezTo>
                    <a:pt x="14" y="136"/>
                    <a:pt x="15" y="108"/>
                    <a:pt x="15" y="108"/>
                  </a:cubicBezTo>
                  <a:close/>
                  <a:moveTo>
                    <a:pt x="204" y="27"/>
                  </a:moveTo>
                  <a:cubicBezTo>
                    <a:pt x="163" y="27"/>
                    <a:pt x="150" y="41"/>
                    <a:pt x="136" y="68"/>
                  </a:cubicBezTo>
                  <a:cubicBezTo>
                    <a:pt x="123" y="81"/>
                    <a:pt x="96" y="95"/>
                    <a:pt x="69" y="95"/>
                  </a:cubicBezTo>
                  <a:cubicBezTo>
                    <a:pt x="55" y="95"/>
                    <a:pt x="55" y="108"/>
                    <a:pt x="28" y="108"/>
                  </a:cubicBezTo>
                  <a:cubicBezTo>
                    <a:pt x="19" y="108"/>
                    <a:pt x="16" y="120"/>
                    <a:pt x="19" y="120"/>
                  </a:cubicBezTo>
                  <a:cubicBezTo>
                    <a:pt x="21" y="120"/>
                    <a:pt x="24" y="117"/>
                    <a:pt x="28" y="108"/>
                  </a:cubicBezTo>
                  <a:lnTo>
                    <a:pt x="28" y="108"/>
                  </a:lnTo>
                  <a:cubicBezTo>
                    <a:pt x="28" y="136"/>
                    <a:pt x="28" y="136"/>
                    <a:pt x="1" y="136"/>
                  </a:cubicBezTo>
                  <a:lnTo>
                    <a:pt x="15" y="149"/>
                  </a:lnTo>
                  <a:lnTo>
                    <a:pt x="28" y="136"/>
                  </a:lnTo>
                  <a:cubicBezTo>
                    <a:pt x="28" y="108"/>
                    <a:pt x="69" y="95"/>
                    <a:pt x="82" y="95"/>
                  </a:cubicBezTo>
                  <a:cubicBezTo>
                    <a:pt x="123" y="95"/>
                    <a:pt x="150" y="81"/>
                    <a:pt x="150" y="68"/>
                  </a:cubicBezTo>
                  <a:cubicBezTo>
                    <a:pt x="150" y="41"/>
                    <a:pt x="190" y="27"/>
                    <a:pt x="204" y="27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54"/>
            <p:cNvSpPr/>
            <p:nvPr/>
          </p:nvSpPr>
          <p:spPr>
            <a:xfrm>
              <a:off x="2141275" y="4132775"/>
              <a:ext cx="5775" cy="3750"/>
            </a:xfrm>
            <a:custGeom>
              <a:rect b="b" l="l" r="r" t="t"/>
              <a:pathLst>
                <a:path extrusionOk="0" h="150" w="231">
                  <a:moveTo>
                    <a:pt x="203" y="1"/>
                  </a:moveTo>
                  <a:cubicBezTo>
                    <a:pt x="189" y="1"/>
                    <a:pt x="176" y="14"/>
                    <a:pt x="176" y="14"/>
                  </a:cubicBezTo>
                  <a:cubicBezTo>
                    <a:pt x="162" y="14"/>
                    <a:pt x="162" y="14"/>
                    <a:pt x="135" y="28"/>
                  </a:cubicBezTo>
                  <a:cubicBezTo>
                    <a:pt x="122" y="28"/>
                    <a:pt x="122" y="55"/>
                    <a:pt x="122" y="55"/>
                  </a:cubicBezTo>
                  <a:lnTo>
                    <a:pt x="108" y="68"/>
                  </a:lnTo>
                  <a:cubicBezTo>
                    <a:pt x="95" y="68"/>
                    <a:pt x="68" y="82"/>
                    <a:pt x="68" y="82"/>
                  </a:cubicBezTo>
                  <a:cubicBezTo>
                    <a:pt x="54" y="82"/>
                    <a:pt x="54" y="82"/>
                    <a:pt x="41" y="95"/>
                  </a:cubicBezTo>
                  <a:cubicBezTo>
                    <a:pt x="27" y="95"/>
                    <a:pt x="27" y="123"/>
                    <a:pt x="27" y="123"/>
                  </a:cubicBezTo>
                  <a:lnTo>
                    <a:pt x="0" y="136"/>
                  </a:lnTo>
                  <a:lnTo>
                    <a:pt x="27" y="150"/>
                  </a:lnTo>
                  <a:cubicBezTo>
                    <a:pt x="41" y="150"/>
                    <a:pt x="41" y="136"/>
                    <a:pt x="41" y="136"/>
                  </a:cubicBezTo>
                  <a:lnTo>
                    <a:pt x="54" y="123"/>
                  </a:lnTo>
                  <a:cubicBezTo>
                    <a:pt x="68" y="123"/>
                    <a:pt x="68" y="95"/>
                    <a:pt x="95" y="95"/>
                  </a:cubicBezTo>
                  <a:cubicBezTo>
                    <a:pt x="108" y="95"/>
                    <a:pt x="122" y="95"/>
                    <a:pt x="122" y="82"/>
                  </a:cubicBezTo>
                  <a:cubicBezTo>
                    <a:pt x="135" y="82"/>
                    <a:pt x="135" y="68"/>
                    <a:pt x="135" y="68"/>
                  </a:cubicBezTo>
                  <a:lnTo>
                    <a:pt x="162" y="55"/>
                  </a:lnTo>
                  <a:cubicBezTo>
                    <a:pt x="176" y="55"/>
                    <a:pt x="176" y="28"/>
                    <a:pt x="189" y="28"/>
                  </a:cubicBezTo>
                  <a:cubicBezTo>
                    <a:pt x="203" y="28"/>
                    <a:pt x="203" y="28"/>
                    <a:pt x="230" y="1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54"/>
            <p:cNvSpPr/>
            <p:nvPr/>
          </p:nvSpPr>
          <p:spPr>
            <a:xfrm>
              <a:off x="2140925" y="413277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8" y="1"/>
                  </a:moveTo>
                  <a:cubicBezTo>
                    <a:pt x="225" y="1"/>
                    <a:pt x="236" y="9"/>
                    <a:pt x="241" y="13"/>
                  </a:cubicBezTo>
                  <a:lnTo>
                    <a:pt x="241" y="13"/>
                  </a:lnTo>
                  <a:cubicBezTo>
                    <a:pt x="250" y="11"/>
                    <a:pt x="258" y="8"/>
                    <a:pt x="258" y="1"/>
                  </a:cubicBezTo>
                  <a:close/>
                  <a:moveTo>
                    <a:pt x="59" y="85"/>
                  </a:moveTo>
                  <a:cubicBezTo>
                    <a:pt x="54" y="88"/>
                    <a:pt x="51" y="95"/>
                    <a:pt x="41" y="95"/>
                  </a:cubicBezTo>
                  <a:cubicBezTo>
                    <a:pt x="35" y="101"/>
                    <a:pt x="31" y="106"/>
                    <a:pt x="27" y="109"/>
                  </a:cubicBezTo>
                  <a:lnTo>
                    <a:pt x="27" y="109"/>
                  </a:lnTo>
                  <a:cubicBezTo>
                    <a:pt x="28" y="106"/>
                    <a:pt x="28" y="103"/>
                    <a:pt x="28" y="98"/>
                  </a:cubicBezTo>
                  <a:lnTo>
                    <a:pt x="28" y="98"/>
                  </a:lnTo>
                  <a:cubicBezTo>
                    <a:pt x="36" y="92"/>
                    <a:pt x="48" y="87"/>
                    <a:pt x="59" y="85"/>
                  </a:cubicBezTo>
                  <a:close/>
                  <a:moveTo>
                    <a:pt x="25" y="100"/>
                  </a:moveTo>
                  <a:lnTo>
                    <a:pt x="25" y="100"/>
                  </a:lnTo>
                  <a:cubicBezTo>
                    <a:pt x="20" y="111"/>
                    <a:pt x="18" y="116"/>
                    <a:pt x="19" y="116"/>
                  </a:cubicBezTo>
                  <a:cubicBezTo>
                    <a:pt x="20" y="116"/>
                    <a:pt x="23" y="114"/>
                    <a:pt x="27" y="109"/>
                  </a:cubicBezTo>
                  <a:lnTo>
                    <a:pt x="27" y="109"/>
                  </a:lnTo>
                  <a:cubicBezTo>
                    <a:pt x="27" y="119"/>
                    <a:pt x="24" y="122"/>
                    <a:pt x="14" y="122"/>
                  </a:cubicBezTo>
                  <a:lnTo>
                    <a:pt x="14" y="122"/>
                  </a:lnTo>
                  <a:cubicBezTo>
                    <a:pt x="14" y="114"/>
                    <a:pt x="18" y="106"/>
                    <a:pt x="25" y="100"/>
                  </a:cubicBezTo>
                  <a:close/>
                  <a:moveTo>
                    <a:pt x="190" y="1"/>
                  </a:moveTo>
                  <a:cubicBezTo>
                    <a:pt x="163" y="1"/>
                    <a:pt x="136" y="14"/>
                    <a:pt x="136" y="28"/>
                  </a:cubicBezTo>
                  <a:cubicBezTo>
                    <a:pt x="136" y="55"/>
                    <a:pt x="95" y="68"/>
                    <a:pt x="68" y="68"/>
                  </a:cubicBezTo>
                  <a:cubicBezTo>
                    <a:pt x="55" y="68"/>
                    <a:pt x="14" y="82"/>
                    <a:pt x="14" y="95"/>
                  </a:cubicBezTo>
                  <a:lnTo>
                    <a:pt x="1" y="123"/>
                  </a:lnTo>
                  <a:cubicBezTo>
                    <a:pt x="6" y="123"/>
                    <a:pt x="11" y="123"/>
                    <a:pt x="14" y="122"/>
                  </a:cubicBezTo>
                  <a:lnTo>
                    <a:pt x="14" y="122"/>
                  </a:lnTo>
                  <a:cubicBezTo>
                    <a:pt x="14" y="122"/>
                    <a:pt x="14" y="122"/>
                    <a:pt x="14" y="123"/>
                  </a:cubicBezTo>
                  <a:cubicBezTo>
                    <a:pt x="14" y="123"/>
                    <a:pt x="14" y="136"/>
                    <a:pt x="1" y="136"/>
                  </a:cubicBezTo>
                  <a:lnTo>
                    <a:pt x="14" y="150"/>
                  </a:lnTo>
                  <a:lnTo>
                    <a:pt x="41" y="136"/>
                  </a:lnTo>
                  <a:cubicBezTo>
                    <a:pt x="41" y="123"/>
                    <a:pt x="68" y="95"/>
                    <a:pt x="82" y="95"/>
                  </a:cubicBezTo>
                  <a:cubicBezTo>
                    <a:pt x="122" y="95"/>
                    <a:pt x="149" y="82"/>
                    <a:pt x="149" y="68"/>
                  </a:cubicBezTo>
                  <a:cubicBezTo>
                    <a:pt x="149" y="55"/>
                    <a:pt x="190" y="28"/>
                    <a:pt x="203" y="28"/>
                  </a:cubicBezTo>
                  <a:cubicBezTo>
                    <a:pt x="203" y="28"/>
                    <a:pt x="217" y="14"/>
                    <a:pt x="244" y="14"/>
                  </a:cubicBezTo>
                  <a:cubicBezTo>
                    <a:pt x="244" y="14"/>
                    <a:pt x="243" y="14"/>
                    <a:pt x="241" y="13"/>
                  </a:cubicBezTo>
                  <a:lnTo>
                    <a:pt x="241" y="13"/>
                  </a:lnTo>
                  <a:cubicBezTo>
                    <a:pt x="233" y="14"/>
                    <a:pt x="224" y="14"/>
                    <a:pt x="217" y="14"/>
                  </a:cubicBezTo>
                  <a:cubicBezTo>
                    <a:pt x="190" y="14"/>
                    <a:pt x="163" y="28"/>
                    <a:pt x="149" y="55"/>
                  </a:cubicBezTo>
                  <a:cubicBezTo>
                    <a:pt x="136" y="68"/>
                    <a:pt x="122" y="82"/>
                    <a:pt x="82" y="82"/>
                  </a:cubicBezTo>
                  <a:cubicBezTo>
                    <a:pt x="75" y="82"/>
                    <a:pt x="67" y="83"/>
                    <a:pt x="59" y="85"/>
                  </a:cubicBezTo>
                  <a:lnTo>
                    <a:pt x="59" y="85"/>
                  </a:lnTo>
                  <a:cubicBezTo>
                    <a:pt x="62" y="83"/>
                    <a:pt x="64" y="82"/>
                    <a:pt x="68" y="82"/>
                  </a:cubicBezTo>
                  <a:cubicBezTo>
                    <a:pt x="109" y="82"/>
                    <a:pt x="122" y="68"/>
                    <a:pt x="136" y="55"/>
                  </a:cubicBezTo>
                  <a:cubicBezTo>
                    <a:pt x="149" y="28"/>
                    <a:pt x="163" y="14"/>
                    <a:pt x="203" y="14"/>
                  </a:cubicBezTo>
                  <a:cubicBezTo>
                    <a:pt x="217" y="14"/>
                    <a:pt x="217" y="14"/>
                    <a:pt x="231" y="1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54"/>
            <p:cNvSpPr/>
            <p:nvPr/>
          </p:nvSpPr>
          <p:spPr>
            <a:xfrm>
              <a:off x="2141600" y="4132775"/>
              <a:ext cx="5775" cy="3750"/>
            </a:xfrm>
            <a:custGeom>
              <a:rect b="b" l="l" r="r" t="t"/>
              <a:pathLst>
                <a:path extrusionOk="0" h="150" w="231">
                  <a:moveTo>
                    <a:pt x="217" y="1"/>
                  </a:moveTo>
                  <a:cubicBezTo>
                    <a:pt x="217" y="14"/>
                    <a:pt x="190" y="14"/>
                    <a:pt x="176" y="14"/>
                  </a:cubicBezTo>
                  <a:cubicBezTo>
                    <a:pt x="163" y="14"/>
                    <a:pt x="163" y="28"/>
                    <a:pt x="149" y="28"/>
                  </a:cubicBezTo>
                  <a:lnTo>
                    <a:pt x="122" y="55"/>
                  </a:lnTo>
                  <a:cubicBezTo>
                    <a:pt x="122" y="55"/>
                    <a:pt x="122" y="68"/>
                    <a:pt x="109" y="68"/>
                  </a:cubicBezTo>
                  <a:cubicBezTo>
                    <a:pt x="109" y="82"/>
                    <a:pt x="95" y="82"/>
                    <a:pt x="82" y="82"/>
                  </a:cubicBezTo>
                  <a:cubicBezTo>
                    <a:pt x="55" y="82"/>
                    <a:pt x="55" y="95"/>
                    <a:pt x="41" y="95"/>
                  </a:cubicBezTo>
                  <a:lnTo>
                    <a:pt x="28" y="123"/>
                  </a:lnTo>
                  <a:cubicBezTo>
                    <a:pt x="28" y="123"/>
                    <a:pt x="28" y="136"/>
                    <a:pt x="1" y="136"/>
                  </a:cubicBezTo>
                  <a:lnTo>
                    <a:pt x="28" y="150"/>
                  </a:lnTo>
                  <a:lnTo>
                    <a:pt x="41" y="136"/>
                  </a:lnTo>
                  <a:cubicBezTo>
                    <a:pt x="41" y="136"/>
                    <a:pt x="41" y="123"/>
                    <a:pt x="55" y="123"/>
                  </a:cubicBezTo>
                  <a:cubicBezTo>
                    <a:pt x="82" y="95"/>
                    <a:pt x="82" y="95"/>
                    <a:pt x="95" y="95"/>
                  </a:cubicBezTo>
                  <a:cubicBezTo>
                    <a:pt x="95" y="95"/>
                    <a:pt x="109" y="82"/>
                    <a:pt x="122" y="82"/>
                  </a:cubicBezTo>
                  <a:lnTo>
                    <a:pt x="149" y="68"/>
                  </a:lnTo>
                  <a:cubicBezTo>
                    <a:pt x="149" y="68"/>
                    <a:pt x="149" y="55"/>
                    <a:pt x="163" y="55"/>
                  </a:cubicBezTo>
                  <a:cubicBezTo>
                    <a:pt x="176" y="28"/>
                    <a:pt x="176" y="28"/>
                    <a:pt x="190" y="28"/>
                  </a:cubicBezTo>
                  <a:cubicBezTo>
                    <a:pt x="217" y="28"/>
                    <a:pt x="217" y="14"/>
                    <a:pt x="231" y="1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54"/>
            <p:cNvSpPr/>
            <p:nvPr/>
          </p:nvSpPr>
          <p:spPr>
            <a:xfrm>
              <a:off x="2141275" y="413277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7" y="1"/>
                  </a:moveTo>
                  <a:cubicBezTo>
                    <a:pt x="234" y="1"/>
                    <a:pt x="240" y="10"/>
                    <a:pt x="243" y="13"/>
                  </a:cubicBezTo>
                  <a:lnTo>
                    <a:pt x="243" y="13"/>
                  </a:lnTo>
                  <a:cubicBezTo>
                    <a:pt x="252" y="12"/>
                    <a:pt x="257" y="9"/>
                    <a:pt x="257" y="1"/>
                  </a:cubicBezTo>
                  <a:close/>
                  <a:moveTo>
                    <a:pt x="243" y="13"/>
                  </a:moveTo>
                  <a:cubicBezTo>
                    <a:pt x="236" y="14"/>
                    <a:pt x="228" y="14"/>
                    <a:pt x="217" y="14"/>
                  </a:cubicBezTo>
                  <a:lnTo>
                    <a:pt x="244" y="14"/>
                  </a:lnTo>
                  <a:cubicBezTo>
                    <a:pt x="244" y="14"/>
                    <a:pt x="243" y="14"/>
                    <a:pt x="243" y="13"/>
                  </a:cubicBezTo>
                  <a:close/>
                  <a:moveTo>
                    <a:pt x="244" y="14"/>
                  </a:moveTo>
                  <a:cubicBezTo>
                    <a:pt x="230" y="14"/>
                    <a:pt x="203" y="28"/>
                    <a:pt x="203" y="28"/>
                  </a:cubicBezTo>
                  <a:cubicBezTo>
                    <a:pt x="230" y="28"/>
                    <a:pt x="230" y="28"/>
                    <a:pt x="244" y="14"/>
                  </a:cubicBezTo>
                  <a:close/>
                  <a:moveTo>
                    <a:pt x="189" y="14"/>
                  </a:moveTo>
                  <a:cubicBezTo>
                    <a:pt x="176" y="14"/>
                    <a:pt x="135" y="28"/>
                    <a:pt x="135" y="41"/>
                  </a:cubicBezTo>
                  <a:cubicBezTo>
                    <a:pt x="135" y="68"/>
                    <a:pt x="108" y="82"/>
                    <a:pt x="68" y="82"/>
                  </a:cubicBezTo>
                  <a:cubicBezTo>
                    <a:pt x="54" y="82"/>
                    <a:pt x="14" y="95"/>
                    <a:pt x="14" y="123"/>
                  </a:cubicBezTo>
                  <a:lnTo>
                    <a:pt x="0" y="136"/>
                  </a:lnTo>
                  <a:cubicBezTo>
                    <a:pt x="27" y="136"/>
                    <a:pt x="27" y="123"/>
                    <a:pt x="27" y="123"/>
                  </a:cubicBezTo>
                  <a:cubicBezTo>
                    <a:pt x="27" y="95"/>
                    <a:pt x="54" y="82"/>
                    <a:pt x="95" y="82"/>
                  </a:cubicBezTo>
                  <a:cubicBezTo>
                    <a:pt x="122" y="82"/>
                    <a:pt x="135" y="68"/>
                    <a:pt x="149" y="55"/>
                  </a:cubicBezTo>
                  <a:cubicBezTo>
                    <a:pt x="176" y="28"/>
                    <a:pt x="189" y="14"/>
                    <a:pt x="217" y="14"/>
                  </a:cubicBezTo>
                  <a:close/>
                  <a:moveTo>
                    <a:pt x="203" y="28"/>
                  </a:moveTo>
                  <a:cubicBezTo>
                    <a:pt x="176" y="28"/>
                    <a:pt x="162" y="41"/>
                    <a:pt x="135" y="68"/>
                  </a:cubicBezTo>
                  <a:cubicBezTo>
                    <a:pt x="122" y="82"/>
                    <a:pt x="108" y="95"/>
                    <a:pt x="68" y="95"/>
                  </a:cubicBezTo>
                  <a:cubicBezTo>
                    <a:pt x="54" y="95"/>
                    <a:pt x="54" y="123"/>
                    <a:pt x="41" y="123"/>
                  </a:cubicBezTo>
                  <a:cubicBezTo>
                    <a:pt x="41" y="136"/>
                    <a:pt x="41" y="136"/>
                    <a:pt x="0" y="136"/>
                  </a:cubicBezTo>
                  <a:lnTo>
                    <a:pt x="27" y="150"/>
                  </a:lnTo>
                  <a:lnTo>
                    <a:pt x="41" y="136"/>
                  </a:lnTo>
                  <a:cubicBezTo>
                    <a:pt x="41" y="123"/>
                    <a:pt x="68" y="95"/>
                    <a:pt x="95" y="95"/>
                  </a:cubicBezTo>
                  <a:cubicBezTo>
                    <a:pt x="122" y="95"/>
                    <a:pt x="162" y="82"/>
                    <a:pt x="162" y="68"/>
                  </a:cubicBezTo>
                  <a:cubicBezTo>
                    <a:pt x="162" y="55"/>
                    <a:pt x="189" y="28"/>
                    <a:pt x="203" y="28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54"/>
            <p:cNvSpPr/>
            <p:nvPr/>
          </p:nvSpPr>
          <p:spPr>
            <a:xfrm>
              <a:off x="2142275" y="4133125"/>
              <a:ext cx="5450" cy="3750"/>
            </a:xfrm>
            <a:custGeom>
              <a:rect b="b" l="l" r="r" t="t"/>
              <a:pathLst>
                <a:path extrusionOk="0" h="150" w="218">
                  <a:moveTo>
                    <a:pt x="204" y="0"/>
                  </a:moveTo>
                  <a:cubicBezTo>
                    <a:pt x="204" y="14"/>
                    <a:pt x="190" y="14"/>
                    <a:pt x="163" y="14"/>
                  </a:cubicBezTo>
                  <a:cubicBezTo>
                    <a:pt x="149" y="14"/>
                    <a:pt x="149" y="41"/>
                    <a:pt x="136" y="41"/>
                  </a:cubicBezTo>
                  <a:lnTo>
                    <a:pt x="122" y="54"/>
                  </a:lnTo>
                  <a:cubicBezTo>
                    <a:pt x="122" y="54"/>
                    <a:pt x="122" y="68"/>
                    <a:pt x="95" y="68"/>
                  </a:cubicBezTo>
                  <a:cubicBezTo>
                    <a:pt x="95" y="81"/>
                    <a:pt x="82" y="81"/>
                    <a:pt x="68" y="81"/>
                  </a:cubicBezTo>
                  <a:cubicBezTo>
                    <a:pt x="55" y="81"/>
                    <a:pt x="55" y="109"/>
                    <a:pt x="28" y="109"/>
                  </a:cubicBezTo>
                  <a:lnTo>
                    <a:pt x="14" y="122"/>
                  </a:lnTo>
                  <a:cubicBezTo>
                    <a:pt x="14" y="122"/>
                    <a:pt x="14" y="136"/>
                    <a:pt x="1" y="136"/>
                  </a:cubicBezTo>
                  <a:lnTo>
                    <a:pt x="14" y="149"/>
                  </a:lnTo>
                  <a:lnTo>
                    <a:pt x="28" y="136"/>
                  </a:lnTo>
                  <a:cubicBezTo>
                    <a:pt x="28" y="136"/>
                    <a:pt x="28" y="122"/>
                    <a:pt x="55" y="122"/>
                  </a:cubicBezTo>
                  <a:cubicBezTo>
                    <a:pt x="68" y="109"/>
                    <a:pt x="68" y="109"/>
                    <a:pt x="82" y="109"/>
                  </a:cubicBezTo>
                  <a:cubicBezTo>
                    <a:pt x="82" y="109"/>
                    <a:pt x="95" y="81"/>
                    <a:pt x="122" y="81"/>
                  </a:cubicBezTo>
                  <a:lnTo>
                    <a:pt x="136" y="68"/>
                  </a:lnTo>
                  <a:cubicBezTo>
                    <a:pt x="136" y="68"/>
                    <a:pt x="136" y="54"/>
                    <a:pt x="149" y="54"/>
                  </a:cubicBezTo>
                  <a:cubicBezTo>
                    <a:pt x="163" y="41"/>
                    <a:pt x="163" y="41"/>
                    <a:pt x="190" y="41"/>
                  </a:cubicBezTo>
                  <a:cubicBezTo>
                    <a:pt x="204" y="41"/>
                    <a:pt x="204" y="14"/>
                    <a:pt x="217" y="14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54"/>
            <p:cNvSpPr/>
            <p:nvPr/>
          </p:nvSpPr>
          <p:spPr>
            <a:xfrm>
              <a:off x="2141600" y="4133125"/>
              <a:ext cx="6450" cy="3750"/>
            </a:xfrm>
            <a:custGeom>
              <a:rect b="b" l="l" r="r" t="t"/>
              <a:pathLst>
                <a:path extrusionOk="0" h="150" w="258">
                  <a:moveTo>
                    <a:pt x="258" y="0"/>
                  </a:moveTo>
                  <a:cubicBezTo>
                    <a:pt x="234" y="0"/>
                    <a:pt x="242" y="11"/>
                    <a:pt x="244" y="13"/>
                  </a:cubicBezTo>
                  <a:lnTo>
                    <a:pt x="244" y="13"/>
                  </a:lnTo>
                  <a:cubicBezTo>
                    <a:pt x="252" y="12"/>
                    <a:pt x="258" y="9"/>
                    <a:pt x="258" y="0"/>
                  </a:cubicBezTo>
                  <a:close/>
                  <a:moveTo>
                    <a:pt x="244" y="13"/>
                  </a:moveTo>
                  <a:lnTo>
                    <a:pt x="244" y="13"/>
                  </a:lnTo>
                  <a:cubicBezTo>
                    <a:pt x="240" y="14"/>
                    <a:pt x="235" y="14"/>
                    <a:pt x="231" y="14"/>
                  </a:cubicBezTo>
                  <a:lnTo>
                    <a:pt x="244" y="14"/>
                  </a:lnTo>
                  <a:cubicBezTo>
                    <a:pt x="244" y="14"/>
                    <a:pt x="244" y="14"/>
                    <a:pt x="244" y="13"/>
                  </a:cubicBezTo>
                  <a:close/>
                  <a:moveTo>
                    <a:pt x="244" y="14"/>
                  </a:moveTo>
                  <a:cubicBezTo>
                    <a:pt x="238" y="14"/>
                    <a:pt x="231" y="20"/>
                    <a:pt x="226" y="26"/>
                  </a:cubicBezTo>
                  <a:lnTo>
                    <a:pt x="226" y="26"/>
                  </a:lnTo>
                  <a:cubicBezTo>
                    <a:pt x="233" y="25"/>
                    <a:pt x="236" y="22"/>
                    <a:pt x="244" y="14"/>
                  </a:cubicBezTo>
                  <a:close/>
                  <a:moveTo>
                    <a:pt x="181" y="34"/>
                  </a:moveTo>
                  <a:lnTo>
                    <a:pt x="181" y="34"/>
                  </a:lnTo>
                  <a:cubicBezTo>
                    <a:pt x="174" y="41"/>
                    <a:pt x="168" y="49"/>
                    <a:pt x="163" y="54"/>
                  </a:cubicBezTo>
                  <a:cubicBezTo>
                    <a:pt x="155" y="62"/>
                    <a:pt x="143" y="70"/>
                    <a:pt x="130" y="75"/>
                  </a:cubicBezTo>
                  <a:lnTo>
                    <a:pt x="130" y="75"/>
                  </a:lnTo>
                  <a:cubicBezTo>
                    <a:pt x="132" y="72"/>
                    <a:pt x="134" y="70"/>
                    <a:pt x="136" y="68"/>
                  </a:cubicBezTo>
                  <a:cubicBezTo>
                    <a:pt x="154" y="59"/>
                    <a:pt x="166" y="43"/>
                    <a:pt x="181" y="34"/>
                  </a:cubicBezTo>
                  <a:close/>
                  <a:moveTo>
                    <a:pt x="28" y="122"/>
                  </a:moveTo>
                  <a:lnTo>
                    <a:pt x="1" y="136"/>
                  </a:lnTo>
                  <a:cubicBezTo>
                    <a:pt x="6" y="136"/>
                    <a:pt x="11" y="136"/>
                    <a:pt x="15" y="136"/>
                  </a:cubicBezTo>
                  <a:lnTo>
                    <a:pt x="15" y="136"/>
                  </a:lnTo>
                  <a:cubicBezTo>
                    <a:pt x="28" y="135"/>
                    <a:pt x="28" y="122"/>
                    <a:pt x="28" y="122"/>
                  </a:cubicBezTo>
                  <a:close/>
                  <a:moveTo>
                    <a:pt x="190" y="14"/>
                  </a:moveTo>
                  <a:cubicBezTo>
                    <a:pt x="176" y="14"/>
                    <a:pt x="136" y="27"/>
                    <a:pt x="136" y="54"/>
                  </a:cubicBezTo>
                  <a:cubicBezTo>
                    <a:pt x="136" y="68"/>
                    <a:pt x="109" y="81"/>
                    <a:pt x="68" y="81"/>
                  </a:cubicBezTo>
                  <a:cubicBezTo>
                    <a:pt x="41" y="81"/>
                    <a:pt x="28" y="109"/>
                    <a:pt x="28" y="122"/>
                  </a:cubicBezTo>
                  <a:cubicBezTo>
                    <a:pt x="28" y="109"/>
                    <a:pt x="55" y="81"/>
                    <a:pt x="95" y="81"/>
                  </a:cubicBezTo>
                  <a:cubicBezTo>
                    <a:pt x="107" y="81"/>
                    <a:pt x="119" y="79"/>
                    <a:pt x="130" y="75"/>
                  </a:cubicBezTo>
                  <a:lnTo>
                    <a:pt x="130" y="75"/>
                  </a:lnTo>
                  <a:cubicBezTo>
                    <a:pt x="118" y="89"/>
                    <a:pt x="105" y="109"/>
                    <a:pt x="82" y="109"/>
                  </a:cubicBezTo>
                  <a:cubicBezTo>
                    <a:pt x="55" y="109"/>
                    <a:pt x="55" y="122"/>
                    <a:pt x="41" y="122"/>
                  </a:cubicBezTo>
                  <a:cubicBezTo>
                    <a:pt x="41" y="134"/>
                    <a:pt x="41" y="135"/>
                    <a:pt x="15" y="136"/>
                  </a:cubicBezTo>
                  <a:lnTo>
                    <a:pt x="15" y="136"/>
                  </a:lnTo>
                  <a:cubicBezTo>
                    <a:pt x="15" y="136"/>
                    <a:pt x="15" y="136"/>
                    <a:pt x="14" y="136"/>
                  </a:cubicBezTo>
                  <a:lnTo>
                    <a:pt x="28" y="149"/>
                  </a:lnTo>
                  <a:lnTo>
                    <a:pt x="41" y="136"/>
                  </a:lnTo>
                  <a:cubicBezTo>
                    <a:pt x="41" y="122"/>
                    <a:pt x="82" y="109"/>
                    <a:pt x="95" y="109"/>
                  </a:cubicBezTo>
                  <a:cubicBezTo>
                    <a:pt x="122" y="109"/>
                    <a:pt x="163" y="81"/>
                    <a:pt x="163" y="68"/>
                  </a:cubicBezTo>
                  <a:cubicBezTo>
                    <a:pt x="163" y="54"/>
                    <a:pt x="190" y="41"/>
                    <a:pt x="217" y="41"/>
                  </a:cubicBezTo>
                  <a:cubicBezTo>
                    <a:pt x="217" y="41"/>
                    <a:pt x="221" y="33"/>
                    <a:pt x="226" y="26"/>
                  </a:cubicBezTo>
                  <a:lnTo>
                    <a:pt x="226" y="26"/>
                  </a:lnTo>
                  <a:cubicBezTo>
                    <a:pt x="221" y="27"/>
                    <a:pt x="215" y="27"/>
                    <a:pt x="204" y="27"/>
                  </a:cubicBezTo>
                  <a:cubicBezTo>
                    <a:pt x="195" y="27"/>
                    <a:pt x="188" y="30"/>
                    <a:pt x="181" y="34"/>
                  </a:cubicBezTo>
                  <a:lnTo>
                    <a:pt x="181" y="34"/>
                  </a:lnTo>
                  <a:cubicBezTo>
                    <a:pt x="192" y="24"/>
                    <a:pt x="206" y="14"/>
                    <a:pt x="231" y="14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54"/>
            <p:cNvSpPr/>
            <p:nvPr/>
          </p:nvSpPr>
          <p:spPr>
            <a:xfrm>
              <a:off x="2120625" y="4104375"/>
              <a:ext cx="18975" cy="11850"/>
            </a:xfrm>
            <a:custGeom>
              <a:rect b="b" l="l" r="r" t="t"/>
              <a:pathLst>
                <a:path extrusionOk="0" h="474" w="759">
                  <a:moveTo>
                    <a:pt x="731" y="0"/>
                  </a:moveTo>
                  <a:lnTo>
                    <a:pt x="735" y="2"/>
                  </a:lnTo>
                  <a:lnTo>
                    <a:pt x="735" y="2"/>
                  </a:lnTo>
                  <a:cubicBezTo>
                    <a:pt x="735" y="1"/>
                    <a:pt x="734" y="0"/>
                    <a:pt x="731" y="0"/>
                  </a:cubicBezTo>
                  <a:close/>
                  <a:moveTo>
                    <a:pt x="735" y="2"/>
                  </a:moveTo>
                  <a:cubicBezTo>
                    <a:pt x="732" y="5"/>
                    <a:pt x="709" y="14"/>
                    <a:pt x="677" y="14"/>
                  </a:cubicBezTo>
                  <a:cubicBezTo>
                    <a:pt x="623" y="41"/>
                    <a:pt x="596" y="41"/>
                    <a:pt x="582" y="54"/>
                  </a:cubicBezTo>
                  <a:cubicBezTo>
                    <a:pt x="555" y="68"/>
                    <a:pt x="542" y="68"/>
                    <a:pt x="528" y="81"/>
                  </a:cubicBezTo>
                  <a:cubicBezTo>
                    <a:pt x="488" y="108"/>
                    <a:pt x="474" y="108"/>
                    <a:pt x="434" y="122"/>
                  </a:cubicBezTo>
                  <a:cubicBezTo>
                    <a:pt x="407" y="135"/>
                    <a:pt x="339" y="149"/>
                    <a:pt x="285" y="190"/>
                  </a:cubicBezTo>
                  <a:cubicBezTo>
                    <a:pt x="244" y="217"/>
                    <a:pt x="204" y="257"/>
                    <a:pt x="190" y="271"/>
                  </a:cubicBezTo>
                  <a:lnTo>
                    <a:pt x="136" y="325"/>
                  </a:lnTo>
                  <a:cubicBezTo>
                    <a:pt x="122" y="338"/>
                    <a:pt x="95" y="338"/>
                    <a:pt x="82" y="352"/>
                  </a:cubicBezTo>
                  <a:cubicBezTo>
                    <a:pt x="68" y="379"/>
                    <a:pt x="28" y="393"/>
                    <a:pt x="14" y="406"/>
                  </a:cubicBezTo>
                  <a:cubicBezTo>
                    <a:pt x="1" y="420"/>
                    <a:pt x="1" y="447"/>
                    <a:pt x="1" y="460"/>
                  </a:cubicBezTo>
                  <a:lnTo>
                    <a:pt x="14" y="460"/>
                  </a:lnTo>
                  <a:lnTo>
                    <a:pt x="55" y="474"/>
                  </a:lnTo>
                  <a:lnTo>
                    <a:pt x="217" y="474"/>
                  </a:lnTo>
                  <a:lnTo>
                    <a:pt x="231" y="460"/>
                  </a:lnTo>
                  <a:lnTo>
                    <a:pt x="258" y="460"/>
                  </a:lnTo>
                  <a:lnTo>
                    <a:pt x="474" y="284"/>
                  </a:lnTo>
                  <a:lnTo>
                    <a:pt x="758" y="149"/>
                  </a:lnTo>
                  <a:cubicBezTo>
                    <a:pt x="745" y="135"/>
                    <a:pt x="758" y="122"/>
                    <a:pt x="758" y="122"/>
                  </a:cubicBezTo>
                  <a:lnTo>
                    <a:pt x="758" y="81"/>
                  </a:lnTo>
                  <a:lnTo>
                    <a:pt x="758" y="14"/>
                  </a:lnTo>
                  <a:lnTo>
                    <a:pt x="735" y="2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54"/>
            <p:cNvSpPr/>
            <p:nvPr/>
          </p:nvSpPr>
          <p:spPr>
            <a:xfrm>
              <a:off x="2130100" y="4109450"/>
              <a:ext cx="11200" cy="6775"/>
            </a:xfrm>
            <a:custGeom>
              <a:rect b="b" l="l" r="r" t="t"/>
              <a:pathLst>
                <a:path extrusionOk="0" h="271" w="448">
                  <a:moveTo>
                    <a:pt x="447" y="0"/>
                  </a:moveTo>
                  <a:lnTo>
                    <a:pt x="447" y="0"/>
                  </a:lnTo>
                  <a:cubicBezTo>
                    <a:pt x="379" y="41"/>
                    <a:pt x="285" y="68"/>
                    <a:pt x="203" y="122"/>
                  </a:cubicBezTo>
                  <a:cubicBezTo>
                    <a:pt x="109" y="190"/>
                    <a:pt x="28" y="244"/>
                    <a:pt x="1" y="271"/>
                  </a:cubicBezTo>
                  <a:cubicBezTo>
                    <a:pt x="55" y="244"/>
                    <a:pt x="163" y="203"/>
                    <a:pt x="244" y="149"/>
                  </a:cubicBezTo>
                  <a:cubicBezTo>
                    <a:pt x="339" y="108"/>
                    <a:pt x="393" y="54"/>
                    <a:pt x="447" y="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54"/>
            <p:cNvSpPr/>
            <p:nvPr/>
          </p:nvSpPr>
          <p:spPr>
            <a:xfrm>
              <a:off x="2121650" y="4108075"/>
              <a:ext cx="4075" cy="4425"/>
            </a:xfrm>
            <a:custGeom>
              <a:rect b="b" l="l" r="r" t="t"/>
              <a:pathLst>
                <a:path extrusionOk="0" h="177" w="163">
                  <a:moveTo>
                    <a:pt x="163" y="1"/>
                  </a:moveTo>
                  <a:cubicBezTo>
                    <a:pt x="108" y="1"/>
                    <a:pt x="95" y="1"/>
                    <a:pt x="54" y="15"/>
                  </a:cubicBezTo>
                  <a:cubicBezTo>
                    <a:pt x="0" y="55"/>
                    <a:pt x="0" y="109"/>
                    <a:pt x="27" y="123"/>
                  </a:cubicBezTo>
                  <a:cubicBezTo>
                    <a:pt x="27" y="123"/>
                    <a:pt x="28" y="123"/>
                    <a:pt x="28" y="123"/>
                  </a:cubicBezTo>
                  <a:lnTo>
                    <a:pt x="28" y="123"/>
                  </a:lnTo>
                  <a:cubicBezTo>
                    <a:pt x="17" y="102"/>
                    <a:pt x="28" y="63"/>
                    <a:pt x="81" y="42"/>
                  </a:cubicBezTo>
                  <a:cubicBezTo>
                    <a:pt x="108" y="15"/>
                    <a:pt x="149" y="1"/>
                    <a:pt x="163" y="1"/>
                  </a:cubicBezTo>
                  <a:close/>
                  <a:moveTo>
                    <a:pt x="28" y="123"/>
                  </a:moveTo>
                  <a:cubicBezTo>
                    <a:pt x="31" y="129"/>
                    <a:pt x="35" y="133"/>
                    <a:pt x="41" y="136"/>
                  </a:cubicBezTo>
                  <a:cubicBezTo>
                    <a:pt x="46" y="142"/>
                    <a:pt x="51" y="146"/>
                    <a:pt x="57" y="149"/>
                  </a:cubicBezTo>
                  <a:lnTo>
                    <a:pt x="57" y="149"/>
                  </a:lnTo>
                  <a:cubicBezTo>
                    <a:pt x="48" y="142"/>
                    <a:pt x="38" y="134"/>
                    <a:pt x="28" y="123"/>
                  </a:cubicBezTo>
                  <a:close/>
                  <a:moveTo>
                    <a:pt x="57" y="149"/>
                  </a:moveTo>
                  <a:cubicBezTo>
                    <a:pt x="83" y="169"/>
                    <a:pt x="106" y="177"/>
                    <a:pt x="136" y="177"/>
                  </a:cubicBezTo>
                  <a:lnTo>
                    <a:pt x="149" y="177"/>
                  </a:lnTo>
                  <a:lnTo>
                    <a:pt x="136" y="163"/>
                  </a:lnTo>
                  <a:cubicBezTo>
                    <a:pt x="103" y="163"/>
                    <a:pt x="79" y="163"/>
                    <a:pt x="57" y="14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54"/>
            <p:cNvSpPr/>
            <p:nvPr/>
          </p:nvSpPr>
          <p:spPr>
            <a:xfrm>
              <a:off x="2121650" y="4107750"/>
              <a:ext cx="4075" cy="4750"/>
            </a:xfrm>
            <a:custGeom>
              <a:rect b="b" l="l" r="r" t="t"/>
              <a:pathLst>
                <a:path extrusionOk="0" h="190" w="163">
                  <a:moveTo>
                    <a:pt x="163" y="0"/>
                  </a:moveTo>
                  <a:cubicBezTo>
                    <a:pt x="143" y="0"/>
                    <a:pt x="123" y="8"/>
                    <a:pt x="104" y="17"/>
                  </a:cubicBezTo>
                  <a:lnTo>
                    <a:pt x="104" y="17"/>
                  </a:lnTo>
                  <a:cubicBezTo>
                    <a:pt x="111" y="16"/>
                    <a:pt x="119" y="15"/>
                    <a:pt x="126" y="15"/>
                  </a:cubicBezTo>
                  <a:lnTo>
                    <a:pt x="126" y="15"/>
                  </a:lnTo>
                  <a:cubicBezTo>
                    <a:pt x="140" y="11"/>
                    <a:pt x="155" y="8"/>
                    <a:pt x="163" y="0"/>
                  </a:cubicBezTo>
                  <a:close/>
                  <a:moveTo>
                    <a:pt x="163" y="14"/>
                  </a:moveTo>
                  <a:cubicBezTo>
                    <a:pt x="152" y="14"/>
                    <a:pt x="139" y="14"/>
                    <a:pt x="126" y="15"/>
                  </a:cubicBezTo>
                  <a:lnTo>
                    <a:pt x="126" y="15"/>
                  </a:lnTo>
                  <a:cubicBezTo>
                    <a:pt x="113" y="18"/>
                    <a:pt x="101" y="21"/>
                    <a:pt x="95" y="28"/>
                  </a:cubicBezTo>
                  <a:cubicBezTo>
                    <a:pt x="73" y="44"/>
                    <a:pt x="58" y="58"/>
                    <a:pt x="50" y="71"/>
                  </a:cubicBezTo>
                  <a:lnTo>
                    <a:pt x="50" y="71"/>
                  </a:lnTo>
                  <a:cubicBezTo>
                    <a:pt x="58" y="65"/>
                    <a:pt x="69" y="60"/>
                    <a:pt x="81" y="55"/>
                  </a:cubicBezTo>
                  <a:cubicBezTo>
                    <a:pt x="108" y="28"/>
                    <a:pt x="136" y="28"/>
                    <a:pt x="163" y="14"/>
                  </a:cubicBezTo>
                  <a:close/>
                  <a:moveTo>
                    <a:pt x="104" y="17"/>
                  </a:moveTo>
                  <a:cubicBezTo>
                    <a:pt x="88" y="19"/>
                    <a:pt x="71" y="22"/>
                    <a:pt x="54" y="28"/>
                  </a:cubicBezTo>
                  <a:cubicBezTo>
                    <a:pt x="14" y="67"/>
                    <a:pt x="1" y="120"/>
                    <a:pt x="26" y="135"/>
                  </a:cubicBezTo>
                  <a:lnTo>
                    <a:pt x="26" y="135"/>
                  </a:lnTo>
                  <a:cubicBezTo>
                    <a:pt x="6" y="106"/>
                    <a:pt x="24" y="62"/>
                    <a:pt x="81" y="28"/>
                  </a:cubicBezTo>
                  <a:cubicBezTo>
                    <a:pt x="89" y="24"/>
                    <a:pt x="96" y="20"/>
                    <a:pt x="104" y="17"/>
                  </a:cubicBezTo>
                  <a:close/>
                  <a:moveTo>
                    <a:pt x="58" y="163"/>
                  </a:moveTo>
                  <a:cubicBezTo>
                    <a:pt x="83" y="183"/>
                    <a:pt x="106" y="190"/>
                    <a:pt x="136" y="190"/>
                  </a:cubicBezTo>
                  <a:cubicBezTo>
                    <a:pt x="103" y="179"/>
                    <a:pt x="80" y="177"/>
                    <a:pt x="58" y="163"/>
                  </a:cubicBezTo>
                  <a:close/>
                  <a:moveTo>
                    <a:pt x="50" y="71"/>
                  </a:moveTo>
                  <a:cubicBezTo>
                    <a:pt x="17" y="95"/>
                    <a:pt x="19" y="124"/>
                    <a:pt x="37" y="145"/>
                  </a:cubicBezTo>
                  <a:lnTo>
                    <a:pt x="37" y="145"/>
                  </a:lnTo>
                  <a:cubicBezTo>
                    <a:pt x="34" y="142"/>
                    <a:pt x="31" y="139"/>
                    <a:pt x="27" y="136"/>
                  </a:cubicBezTo>
                  <a:cubicBezTo>
                    <a:pt x="27" y="136"/>
                    <a:pt x="26" y="135"/>
                    <a:pt x="26" y="135"/>
                  </a:cubicBezTo>
                  <a:lnTo>
                    <a:pt x="26" y="135"/>
                  </a:lnTo>
                  <a:cubicBezTo>
                    <a:pt x="30" y="140"/>
                    <a:pt x="35" y="145"/>
                    <a:pt x="41" y="149"/>
                  </a:cubicBezTo>
                  <a:cubicBezTo>
                    <a:pt x="46" y="155"/>
                    <a:pt x="52" y="159"/>
                    <a:pt x="58" y="163"/>
                  </a:cubicBezTo>
                  <a:lnTo>
                    <a:pt x="58" y="163"/>
                  </a:lnTo>
                  <a:cubicBezTo>
                    <a:pt x="57" y="163"/>
                    <a:pt x="57" y="162"/>
                    <a:pt x="57" y="162"/>
                  </a:cubicBezTo>
                  <a:lnTo>
                    <a:pt x="57" y="162"/>
                  </a:lnTo>
                  <a:cubicBezTo>
                    <a:pt x="79" y="176"/>
                    <a:pt x="103" y="176"/>
                    <a:pt x="136" y="176"/>
                  </a:cubicBezTo>
                  <a:cubicBezTo>
                    <a:pt x="136" y="176"/>
                    <a:pt x="149" y="190"/>
                    <a:pt x="136" y="190"/>
                  </a:cubicBezTo>
                  <a:lnTo>
                    <a:pt x="149" y="190"/>
                  </a:lnTo>
                  <a:cubicBezTo>
                    <a:pt x="149" y="190"/>
                    <a:pt x="136" y="176"/>
                    <a:pt x="149" y="136"/>
                  </a:cubicBezTo>
                  <a:cubicBezTo>
                    <a:pt x="108" y="136"/>
                    <a:pt x="95" y="136"/>
                    <a:pt x="68" y="122"/>
                  </a:cubicBezTo>
                  <a:cubicBezTo>
                    <a:pt x="44" y="106"/>
                    <a:pt x="39" y="90"/>
                    <a:pt x="50" y="7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54"/>
            <p:cNvSpPr/>
            <p:nvPr/>
          </p:nvSpPr>
          <p:spPr>
            <a:xfrm>
              <a:off x="2121975" y="4110450"/>
              <a:ext cx="3075" cy="2050"/>
            </a:xfrm>
            <a:custGeom>
              <a:rect b="b" l="l" r="r" t="t"/>
              <a:pathLst>
                <a:path extrusionOk="0" h="82" w="123">
                  <a:moveTo>
                    <a:pt x="14" y="1"/>
                  </a:moveTo>
                  <a:cubicBezTo>
                    <a:pt x="1" y="28"/>
                    <a:pt x="1" y="41"/>
                    <a:pt x="28" y="68"/>
                  </a:cubicBezTo>
                  <a:cubicBezTo>
                    <a:pt x="55" y="82"/>
                    <a:pt x="82" y="82"/>
                    <a:pt x="123" y="82"/>
                  </a:cubicBezTo>
                  <a:cubicBezTo>
                    <a:pt x="82" y="82"/>
                    <a:pt x="55" y="68"/>
                    <a:pt x="28" y="41"/>
                  </a:cubicBezTo>
                  <a:cubicBezTo>
                    <a:pt x="14" y="28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54"/>
            <p:cNvSpPr/>
            <p:nvPr/>
          </p:nvSpPr>
          <p:spPr>
            <a:xfrm>
              <a:off x="2121650" y="4110450"/>
              <a:ext cx="3400" cy="2400"/>
            </a:xfrm>
            <a:custGeom>
              <a:rect b="b" l="l" r="r" t="t"/>
              <a:pathLst>
                <a:path extrusionOk="0" h="96" w="136">
                  <a:moveTo>
                    <a:pt x="14" y="1"/>
                  </a:moveTo>
                  <a:cubicBezTo>
                    <a:pt x="2" y="25"/>
                    <a:pt x="0" y="38"/>
                    <a:pt x="19" y="59"/>
                  </a:cubicBezTo>
                  <a:lnTo>
                    <a:pt x="19" y="59"/>
                  </a:lnTo>
                  <a:cubicBezTo>
                    <a:pt x="14" y="48"/>
                    <a:pt x="14" y="36"/>
                    <a:pt x="14" y="28"/>
                  </a:cubicBezTo>
                  <a:lnTo>
                    <a:pt x="14" y="28"/>
                  </a:lnTo>
                  <a:lnTo>
                    <a:pt x="41" y="68"/>
                  </a:lnTo>
                  <a:cubicBezTo>
                    <a:pt x="50" y="73"/>
                    <a:pt x="60" y="76"/>
                    <a:pt x="70" y="79"/>
                  </a:cubicBezTo>
                  <a:lnTo>
                    <a:pt x="70" y="79"/>
                  </a:lnTo>
                  <a:cubicBezTo>
                    <a:pt x="57" y="77"/>
                    <a:pt x="43" y="74"/>
                    <a:pt x="27" y="68"/>
                  </a:cubicBezTo>
                  <a:cubicBezTo>
                    <a:pt x="24" y="65"/>
                    <a:pt x="21" y="62"/>
                    <a:pt x="19" y="59"/>
                  </a:cubicBezTo>
                  <a:lnTo>
                    <a:pt x="19" y="59"/>
                  </a:lnTo>
                  <a:cubicBezTo>
                    <a:pt x="23" y="68"/>
                    <a:pt x="29" y="76"/>
                    <a:pt x="41" y="82"/>
                  </a:cubicBezTo>
                  <a:cubicBezTo>
                    <a:pt x="68" y="95"/>
                    <a:pt x="95" y="95"/>
                    <a:pt x="136" y="95"/>
                  </a:cubicBezTo>
                  <a:cubicBezTo>
                    <a:pt x="109" y="87"/>
                    <a:pt x="89" y="84"/>
                    <a:pt x="70" y="79"/>
                  </a:cubicBezTo>
                  <a:lnTo>
                    <a:pt x="70" y="79"/>
                  </a:lnTo>
                  <a:cubicBezTo>
                    <a:pt x="91" y="82"/>
                    <a:pt x="111" y="82"/>
                    <a:pt x="136" y="82"/>
                  </a:cubicBezTo>
                  <a:cubicBezTo>
                    <a:pt x="95" y="82"/>
                    <a:pt x="68" y="68"/>
                    <a:pt x="27" y="41"/>
                  </a:cubicBezTo>
                  <a:cubicBezTo>
                    <a:pt x="14" y="28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54"/>
            <p:cNvSpPr/>
            <p:nvPr/>
          </p:nvSpPr>
          <p:spPr>
            <a:xfrm>
              <a:off x="2118600" y="4111125"/>
              <a:ext cx="3400" cy="4775"/>
            </a:xfrm>
            <a:custGeom>
              <a:rect b="b" l="l" r="r" t="t"/>
              <a:pathLst>
                <a:path extrusionOk="0" h="191" w="136">
                  <a:moveTo>
                    <a:pt x="136" y="1"/>
                  </a:moveTo>
                  <a:cubicBezTo>
                    <a:pt x="122" y="1"/>
                    <a:pt x="95" y="1"/>
                    <a:pt x="82" y="14"/>
                  </a:cubicBezTo>
                  <a:cubicBezTo>
                    <a:pt x="28" y="68"/>
                    <a:pt x="0" y="95"/>
                    <a:pt x="14" y="136"/>
                  </a:cubicBezTo>
                  <a:cubicBezTo>
                    <a:pt x="14" y="136"/>
                    <a:pt x="14" y="150"/>
                    <a:pt x="28" y="150"/>
                  </a:cubicBezTo>
                  <a:cubicBezTo>
                    <a:pt x="55" y="177"/>
                    <a:pt x="82" y="177"/>
                    <a:pt x="95" y="177"/>
                  </a:cubicBezTo>
                  <a:cubicBezTo>
                    <a:pt x="82" y="177"/>
                    <a:pt x="68" y="177"/>
                    <a:pt x="55" y="150"/>
                  </a:cubicBezTo>
                  <a:lnTo>
                    <a:pt x="28" y="136"/>
                  </a:lnTo>
                  <a:cubicBezTo>
                    <a:pt x="14" y="95"/>
                    <a:pt x="55" y="68"/>
                    <a:pt x="95" y="41"/>
                  </a:cubicBezTo>
                  <a:cubicBezTo>
                    <a:pt x="95" y="14"/>
                    <a:pt x="122" y="14"/>
                    <a:pt x="136" y="1"/>
                  </a:cubicBezTo>
                  <a:close/>
                  <a:moveTo>
                    <a:pt x="95" y="177"/>
                  </a:moveTo>
                  <a:lnTo>
                    <a:pt x="122" y="190"/>
                  </a:lnTo>
                  <a:lnTo>
                    <a:pt x="136" y="190"/>
                  </a:lnTo>
                  <a:lnTo>
                    <a:pt x="95" y="177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54"/>
            <p:cNvSpPr/>
            <p:nvPr/>
          </p:nvSpPr>
          <p:spPr>
            <a:xfrm>
              <a:off x="2118675" y="4111475"/>
              <a:ext cx="3325" cy="4750"/>
            </a:xfrm>
            <a:custGeom>
              <a:rect b="b" l="l" r="r" t="t"/>
              <a:pathLst>
                <a:path extrusionOk="0" h="190" w="133">
                  <a:moveTo>
                    <a:pt x="133" y="0"/>
                  </a:moveTo>
                  <a:cubicBezTo>
                    <a:pt x="106" y="0"/>
                    <a:pt x="92" y="0"/>
                    <a:pt x="79" y="27"/>
                  </a:cubicBezTo>
                  <a:cubicBezTo>
                    <a:pt x="92" y="0"/>
                    <a:pt x="119" y="0"/>
                    <a:pt x="133" y="0"/>
                  </a:cubicBezTo>
                  <a:close/>
                  <a:moveTo>
                    <a:pt x="133" y="0"/>
                  </a:moveTo>
                  <a:cubicBezTo>
                    <a:pt x="119" y="0"/>
                    <a:pt x="92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7"/>
                  </a:lnTo>
                  <a:cubicBezTo>
                    <a:pt x="79" y="27"/>
                    <a:pt x="79" y="27"/>
                    <a:pt x="79" y="27"/>
                  </a:cubicBezTo>
                  <a:lnTo>
                    <a:pt x="79" y="27"/>
                  </a:lnTo>
                  <a:cubicBezTo>
                    <a:pt x="47" y="51"/>
                    <a:pt x="25" y="75"/>
                    <a:pt x="14" y="96"/>
                  </a:cubicBezTo>
                  <a:lnTo>
                    <a:pt x="14" y="96"/>
                  </a:lnTo>
                  <a:cubicBezTo>
                    <a:pt x="11" y="77"/>
                    <a:pt x="37" y="48"/>
                    <a:pt x="79" y="27"/>
                  </a:cubicBezTo>
                  <a:lnTo>
                    <a:pt x="79" y="27"/>
                  </a:lnTo>
                  <a:cubicBezTo>
                    <a:pt x="18" y="52"/>
                    <a:pt x="1" y="98"/>
                    <a:pt x="8" y="117"/>
                  </a:cubicBezTo>
                  <a:lnTo>
                    <a:pt x="8" y="117"/>
                  </a:lnTo>
                  <a:cubicBezTo>
                    <a:pt x="8" y="110"/>
                    <a:pt x="11" y="103"/>
                    <a:pt x="14" y="96"/>
                  </a:cubicBezTo>
                  <a:lnTo>
                    <a:pt x="14" y="96"/>
                  </a:lnTo>
                  <a:cubicBezTo>
                    <a:pt x="15" y="101"/>
                    <a:pt x="18" y="105"/>
                    <a:pt x="23" y="108"/>
                  </a:cubicBezTo>
                  <a:lnTo>
                    <a:pt x="23" y="108"/>
                  </a:lnTo>
                  <a:cubicBezTo>
                    <a:pt x="30" y="85"/>
                    <a:pt x="55" y="60"/>
                    <a:pt x="92" y="41"/>
                  </a:cubicBezTo>
                  <a:cubicBezTo>
                    <a:pt x="106" y="41"/>
                    <a:pt x="106" y="27"/>
                    <a:pt x="133" y="0"/>
                  </a:cubicBezTo>
                  <a:close/>
                  <a:moveTo>
                    <a:pt x="23" y="108"/>
                  </a:moveTo>
                  <a:cubicBezTo>
                    <a:pt x="20" y="118"/>
                    <a:pt x="20" y="127"/>
                    <a:pt x="25" y="136"/>
                  </a:cubicBezTo>
                  <a:lnTo>
                    <a:pt x="11" y="122"/>
                  </a:lnTo>
                  <a:cubicBezTo>
                    <a:pt x="10" y="121"/>
                    <a:pt x="9" y="119"/>
                    <a:pt x="8" y="117"/>
                  </a:cubicBezTo>
                  <a:lnTo>
                    <a:pt x="8" y="117"/>
                  </a:lnTo>
                  <a:cubicBezTo>
                    <a:pt x="7" y="124"/>
                    <a:pt x="8" y="130"/>
                    <a:pt x="11" y="136"/>
                  </a:cubicBezTo>
                  <a:cubicBezTo>
                    <a:pt x="11" y="136"/>
                    <a:pt x="11" y="163"/>
                    <a:pt x="25" y="163"/>
                  </a:cubicBezTo>
                  <a:cubicBezTo>
                    <a:pt x="38" y="176"/>
                    <a:pt x="79" y="176"/>
                    <a:pt x="92" y="176"/>
                  </a:cubicBezTo>
                  <a:lnTo>
                    <a:pt x="119" y="190"/>
                  </a:lnTo>
                  <a:lnTo>
                    <a:pt x="133" y="190"/>
                  </a:lnTo>
                  <a:lnTo>
                    <a:pt x="119" y="176"/>
                  </a:lnTo>
                  <a:cubicBezTo>
                    <a:pt x="79" y="176"/>
                    <a:pt x="65" y="176"/>
                    <a:pt x="52" y="163"/>
                  </a:cubicBezTo>
                  <a:lnTo>
                    <a:pt x="25" y="136"/>
                  </a:lnTo>
                  <a:lnTo>
                    <a:pt x="25" y="136"/>
                  </a:lnTo>
                  <a:cubicBezTo>
                    <a:pt x="52" y="163"/>
                    <a:pt x="65" y="163"/>
                    <a:pt x="92" y="163"/>
                  </a:cubicBezTo>
                  <a:lnTo>
                    <a:pt x="119" y="176"/>
                  </a:lnTo>
                  <a:cubicBezTo>
                    <a:pt x="133" y="176"/>
                    <a:pt x="119" y="136"/>
                    <a:pt x="119" y="136"/>
                  </a:cubicBezTo>
                  <a:cubicBezTo>
                    <a:pt x="92" y="136"/>
                    <a:pt x="65" y="136"/>
                    <a:pt x="52" y="122"/>
                  </a:cubicBezTo>
                  <a:cubicBezTo>
                    <a:pt x="25" y="122"/>
                    <a:pt x="25" y="109"/>
                    <a:pt x="25" y="109"/>
                  </a:cubicBezTo>
                  <a:cubicBezTo>
                    <a:pt x="24" y="108"/>
                    <a:pt x="24" y="108"/>
                    <a:pt x="23" y="10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54"/>
            <p:cNvSpPr/>
            <p:nvPr/>
          </p:nvSpPr>
          <p:spPr>
            <a:xfrm>
              <a:off x="2118600" y="4113825"/>
              <a:ext cx="2050" cy="2075"/>
            </a:xfrm>
            <a:custGeom>
              <a:rect b="b" l="l" r="r" t="t"/>
              <a:pathLst>
                <a:path extrusionOk="0" h="83" w="82">
                  <a:moveTo>
                    <a:pt x="0" y="1"/>
                  </a:moveTo>
                  <a:lnTo>
                    <a:pt x="0" y="28"/>
                  </a:lnTo>
                  <a:lnTo>
                    <a:pt x="1" y="29"/>
                  </a:lnTo>
                  <a:lnTo>
                    <a:pt x="1" y="29"/>
                  </a:lnTo>
                  <a:cubicBezTo>
                    <a:pt x="0" y="21"/>
                    <a:pt x="0" y="12"/>
                    <a:pt x="0" y="1"/>
                  </a:cubicBezTo>
                  <a:close/>
                  <a:moveTo>
                    <a:pt x="1" y="29"/>
                  </a:moveTo>
                  <a:cubicBezTo>
                    <a:pt x="3" y="41"/>
                    <a:pt x="6" y="53"/>
                    <a:pt x="14" y="69"/>
                  </a:cubicBezTo>
                  <a:cubicBezTo>
                    <a:pt x="28" y="82"/>
                    <a:pt x="55" y="82"/>
                    <a:pt x="82" y="82"/>
                  </a:cubicBezTo>
                  <a:lnTo>
                    <a:pt x="82" y="69"/>
                  </a:lnTo>
                  <a:cubicBezTo>
                    <a:pt x="55" y="69"/>
                    <a:pt x="28" y="69"/>
                    <a:pt x="14" y="42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54"/>
            <p:cNvSpPr/>
            <p:nvPr/>
          </p:nvSpPr>
          <p:spPr>
            <a:xfrm>
              <a:off x="2118600" y="4113825"/>
              <a:ext cx="2400" cy="2400"/>
            </a:xfrm>
            <a:custGeom>
              <a:rect b="b" l="l" r="r" t="t"/>
              <a:pathLst>
                <a:path extrusionOk="0" h="96" w="96">
                  <a:moveTo>
                    <a:pt x="0" y="1"/>
                  </a:moveTo>
                  <a:lnTo>
                    <a:pt x="0" y="28"/>
                  </a:lnTo>
                  <a:cubicBezTo>
                    <a:pt x="0" y="31"/>
                    <a:pt x="1" y="35"/>
                    <a:pt x="2" y="39"/>
                  </a:cubicBezTo>
                  <a:lnTo>
                    <a:pt x="2" y="39"/>
                  </a:lnTo>
                  <a:cubicBezTo>
                    <a:pt x="2" y="36"/>
                    <a:pt x="2" y="32"/>
                    <a:pt x="1" y="29"/>
                  </a:cubicBezTo>
                  <a:lnTo>
                    <a:pt x="1" y="29"/>
                  </a:lnTo>
                  <a:lnTo>
                    <a:pt x="14" y="42"/>
                  </a:lnTo>
                  <a:cubicBezTo>
                    <a:pt x="24" y="61"/>
                    <a:pt x="40" y="66"/>
                    <a:pt x="59" y="68"/>
                  </a:cubicBezTo>
                  <a:lnTo>
                    <a:pt x="59" y="68"/>
                  </a:lnTo>
                  <a:cubicBezTo>
                    <a:pt x="46" y="63"/>
                    <a:pt x="35" y="56"/>
                    <a:pt x="28" y="42"/>
                  </a:cubicBezTo>
                  <a:cubicBezTo>
                    <a:pt x="14" y="42"/>
                    <a:pt x="14" y="42"/>
                    <a:pt x="1" y="29"/>
                  </a:cubicBezTo>
                  <a:lnTo>
                    <a:pt x="1" y="29"/>
                  </a:lnTo>
                  <a:cubicBezTo>
                    <a:pt x="0" y="19"/>
                    <a:pt x="0" y="9"/>
                    <a:pt x="0" y="1"/>
                  </a:cubicBezTo>
                  <a:close/>
                  <a:moveTo>
                    <a:pt x="59" y="68"/>
                  </a:moveTo>
                  <a:cubicBezTo>
                    <a:pt x="67" y="71"/>
                    <a:pt x="77" y="74"/>
                    <a:pt x="86" y="78"/>
                  </a:cubicBezTo>
                  <a:lnTo>
                    <a:pt x="86" y="78"/>
                  </a:lnTo>
                  <a:lnTo>
                    <a:pt x="82" y="69"/>
                  </a:lnTo>
                  <a:cubicBezTo>
                    <a:pt x="74" y="69"/>
                    <a:pt x="66" y="69"/>
                    <a:pt x="59" y="68"/>
                  </a:cubicBezTo>
                  <a:close/>
                  <a:moveTo>
                    <a:pt x="2" y="39"/>
                  </a:moveTo>
                  <a:cubicBezTo>
                    <a:pt x="5" y="57"/>
                    <a:pt x="12" y="74"/>
                    <a:pt x="28" y="82"/>
                  </a:cubicBezTo>
                  <a:cubicBezTo>
                    <a:pt x="55" y="82"/>
                    <a:pt x="68" y="96"/>
                    <a:pt x="95" y="96"/>
                  </a:cubicBezTo>
                  <a:lnTo>
                    <a:pt x="88" y="82"/>
                  </a:lnTo>
                  <a:lnTo>
                    <a:pt x="88" y="82"/>
                  </a:lnTo>
                  <a:cubicBezTo>
                    <a:pt x="91" y="82"/>
                    <a:pt x="93" y="82"/>
                    <a:pt x="95" y="82"/>
                  </a:cubicBezTo>
                  <a:cubicBezTo>
                    <a:pt x="92" y="81"/>
                    <a:pt x="89" y="79"/>
                    <a:pt x="86" y="78"/>
                  </a:cubicBezTo>
                  <a:lnTo>
                    <a:pt x="86" y="78"/>
                  </a:lnTo>
                  <a:lnTo>
                    <a:pt x="88" y="82"/>
                  </a:lnTo>
                  <a:lnTo>
                    <a:pt x="88" y="82"/>
                  </a:lnTo>
                  <a:cubicBezTo>
                    <a:pt x="66" y="82"/>
                    <a:pt x="52" y="81"/>
                    <a:pt x="28" y="69"/>
                  </a:cubicBezTo>
                  <a:cubicBezTo>
                    <a:pt x="17" y="69"/>
                    <a:pt x="7" y="53"/>
                    <a:pt x="2" y="3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54"/>
            <p:cNvSpPr/>
            <p:nvPr/>
          </p:nvSpPr>
          <p:spPr>
            <a:xfrm>
              <a:off x="2125400" y="4107250"/>
              <a:ext cx="4725" cy="2550"/>
            </a:xfrm>
            <a:custGeom>
              <a:rect b="b" l="l" r="r" t="t"/>
              <a:pathLst>
                <a:path extrusionOk="0" h="102" w="189">
                  <a:moveTo>
                    <a:pt x="50" y="1"/>
                  </a:moveTo>
                  <a:cubicBezTo>
                    <a:pt x="37" y="1"/>
                    <a:pt x="22" y="7"/>
                    <a:pt x="13" y="7"/>
                  </a:cubicBezTo>
                  <a:cubicBezTo>
                    <a:pt x="3" y="16"/>
                    <a:pt x="0" y="26"/>
                    <a:pt x="4" y="26"/>
                  </a:cubicBezTo>
                  <a:cubicBezTo>
                    <a:pt x="6" y="26"/>
                    <a:pt x="9" y="24"/>
                    <a:pt x="13" y="20"/>
                  </a:cubicBezTo>
                  <a:cubicBezTo>
                    <a:pt x="13" y="34"/>
                    <a:pt x="26" y="34"/>
                    <a:pt x="53" y="61"/>
                  </a:cubicBezTo>
                  <a:lnTo>
                    <a:pt x="94" y="102"/>
                  </a:lnTo>
                  <a:lnTo>
                    <a:pt x="189" y="102"/>
                  </a:lnTo>
                  <a:lnTo>
                    <a:pt x="189" y="61"/>
                  </a:lnTo>
                  <a:cubicBezTo>
                    <a:pt x="161" y="61"/>
                    <a:pt x="134" y="34"/>
                    <a:pt x="94" y="20"/>
                  </a:cubicBezTo>
                  <a:cubicBezTo>
                    <a:pt x="94" y="20"/>
                    <a:pt x="80" y="7"/>
                    <a:pt x="67" y="7"/>
                  </a:cubicBezTo>
                  <a:cubicBezTo>
                    <a:pt x="62" y="2"/>
                    <a:pt x="56" y="1"/>
                    <a:pt x="50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54"/>
            <p:cNvSpPr/>
            <p:nvPr/>
          </p:nvSpPr>
          <p:spPr>
            <a:xfrm>
              <a:off x="2125375" y="4106775"/>
              <a:ext cx="5100" cy="3025"/>
            </a:xfrm>
            <a:custGeom>
              <a:rect b="b" l="l" r="r" t="t"/>
              <a:pathLst>
                <a:path extrusionOk="0" h="121" w="204">
                  <a:moveTo>
                    <a:pt x="51" y="0"/>
                  </a:moveTo>
                  <a:cubicBezTo>
                    <a:pt x="38" y="0"/>
                    <a:pt x="23" y="12"/>
                    <a:pt x="14" y="12"/>
                  </a:cubicBezTo>
                  <a:cubicBezTo>
                    <a:pt x="14" y="20"/>
                    <a:pt x="10" y="23"/>
                    <a:pt x="8" y="27"/>
                  </a:cubicBezTo>
                  <a:lnTo>
                    <a:pt x="8" y="27"/>
                  </a:lnTo>
                  <a:cubicBezTo>
                    <a:pt x="10" y="26"/>
                    <a:pt x="11" y="26"/>
                    <a:pt x="14" y="26"/>
                  </a:cubicBezTo>
                  <a:lnTo>
                    <a:pt x="81" y="26"/>
                  </a:lnTo>
                  <a:cubicBezTo>
                    <a:pt x="86" y="26"/>
                    <a:pt x="91" y="26"/>
                    <a:pt x="97" y="27"/>
                  </a:cubicBezTo>
                  <a:lnTo>
                    <a:pt x="97" y="27"/>
                  </a:lnTo>
                  <a:cubicBezTo>
                    <a:pt x="96" y="26"/>
                    <a:pt x="95" y="26"/>
                    <a:pt x="95" y="26"/>
                  </a:cubicBezTo>
                  <a:cubicBezTo>
                    <a:pt x="95" y="26"/>
                    <a:pt x="81" y="12"/>
                    <a:pt x="68" y="12"/>
                  </a:cubicBezTo>
                  <a:cubicBezTo>
                    <a:pt x="63" y="3"/>
                    <a:pt x="57" y="0"/>
                    <a:pt x="51" y="0"/>
                  </a:cubicBezTo>
                  <a:close/>
                  <a:moveTo>
                    <a:pt x="97" y="27"/>
                  </a:moveTo>
                  <a:cubicBezTo>
                    <a:pt x="112" y="32"/>
                    <a:pt x="125" y="37"/>
                    <a:pt x="137" y="41"/>
                  </a:cubicBezTo>
                  <a:lnTo>
                    <a:pt x="137" y="41"/>
                  </a:lnTo>
                  <a:cubicBezTo>
                    <a:pt x="136" y="40"/>
                    <a:pt x="136" y="40"/>
                    <a:pt x="135" y="39"/>
                  </a:cubicBezTo>
                  <a:cubicBezTo>
                    <a:pt x="118" y="31"/>
                    <a:pt x="106" y="28"/>
                    <a:pt x="97" y="27"/>
                  </a:cubicBezTo>
                  <a:close/>
                  <a:moveTo>
                    <a:pt x="137" y="41"/>
                  </a:moveTo>
                  <a:lnTo>
                    <a:pt x="137" y="41"/>
                  </a:lnTo>
                  <a:cubicBezTo>
                    <a:pt x="148" y="52"/>
                    <a:pt x="168" y="72"/>
                    <a:pt x="190" y="78"/>
                  </a:cubicBezTo>
                  <a:lnTo>
                    <a:pt x="190" y="78"/>
                  </a:lnTo>
                  <a:lnTo>
                    <a:pt x="190" y="53"/>
                  </a:lnTo>
                  <a:cubicBezTo>
                    <a:pt x="173" y="53"/>
                    <a:pt x="156" y="48"/>
                    <a:pt x="137" y="41"/>
                  </a:cubicBezTo>
                  <a:close/>
                  <a:moveTo>
                    <a:pt x="8" y="27"/>
                  </a:moveTo>
                  <a:cubicBezTo>
                    <a:pt x="0" y="30"/>
                    <a:pt x="2" y="42"/>
                    <a:pt x="14" y="53"/>
                  </a:cubicBezTo>
                  <a:cubicBezTo>
                    <a:pt x="27" y="53"/>
                    <a:pt x="27" y="80"/>
                    <a:pt x="54" y="80"/>
                  </a:cubicBezTo>
                  <a:cubicBezTo>
                    <a:pt x="27" y="53"/>
                    <a:pt x="14" y="53"/>
                    <a:pt x="14" y="39"/>
                  </a:cubicBezTo>
                  <a:cubicBezTo>
                    <a:pt x="8" y="33"/>
                    <a:pt x="7" y="30"/>
                    <a:pt x="8" y="27"/>
                  </a:cubicBezTo>
                  <a:close/>
                  <a:moveTo>
                    <a:pt x="54" y="80"/>
                  </a:moveTo>
                  <a:lnTo>
                    <a:pt x="95" y="121"/>
                  </a:lnTo>
                  <a:lnTo>
                    <a:pt x="108" y="121"/>
                  </a:lnTo>
                  <a:cubicBezTo>
                    <a:pt x="95" y="107"/>
                    <a:pt x="81" y="94"/>
                    <a:pt x="54" y="80"/>
                  </a:cubicBezTo>
                  <a:close/>
                  <a:moveTo>
                    <a:pt x="190" y="78"/>
                  </a:moveTo>
                  <a:lnTo>
                    <a:pt x="190" y="121"/>
                  </a:lnTo>
                  <a:lnTo>
                    <a:pt x="203" y="121"/>
                  </a:lnTo>
                  <a:lnTo>
                    <a:pt x="203" y="80"/>
                  </a:lnTo>
                  <a:cubicBezTo>
                    <a:pt x="199" y="80"/>
                    <a:pt x="194" y="79"/>
                    <a:pt x="190" y="7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54"/>
            <p:cNvSpPr/>
            <p:nvPr/>
          </p:nvSpPr>
          <p:spPr>
            <a:xfrm>
              <a:off x="2126050" y="4107750"/>
              <a:ext cx="4075" cy="2050"/>
            </a:xfrm>
            <a:custGeom>
              <a:rect b="b" l="l" r="r" t="t"/>
              <a:pathLst>
                <a:path extrusionOk="0" h="82" w="163">
                  <a:moveTo>
                    <a:pt x="0" y="0"/>
                  </a:moveTo>
                  <a:cubicBezTo>
                    <a:pt x="0" y="14"/>
                    <a:pt x="27" y="41"/>
                    <a:pt x="54" y="55"/>
                  </a:cubicBezTo>
                  <a:cubicBezTo>
                    <a:pt x="68" y="55"/>
                    <a:pt x="81" y="68"/>
                    <a:pt x="108" y="82"/>
                  </a:cubicBezTo>
                  <a:lnTo>
                    <a:pt x="163" y="82"/>
                  </a:lnTo>
                  <a:lnTo>
                    <a:pt x="163" y="55"/>
                  </a:lnTo>
                  <a:cubicBezTo>
                    <a:pt x="135" y="55"/>
                    <a:pt x="108" y="41"/>
                    <a:pt x="68" y="14"/>
                  </a:cubicBezTo>
                  <a:cubicBezTo>
                    <a:pt x="54" y="14"/>
                    <a:pt x="54" y="0"/>
                    <a:pt x="4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54"/>
            <p:cNvSpPr/>
            <p:nvPr/>
          </p:nvSpPr>
          <p:spPr>
            <a:xfrm>
              <a:off x="2126050" y="4107750"/>
              <a:ext cx="4075" cy="2050"/>
            </a:xfrm>
            <a:custGeom>
              <a:rect b="b" l="l" r="r" t="t"/>
              <a:pathLst>
                <a:path extrusionOk="0" h="82" w="163">
                  <a:moveTo>
                    <a:pt x="41" y="0"/>
                  </a:moveTo>
                  <a:cubicBezTo>
                    <a:pt x="54" y="0"/>
                    <a:pt x="68" y="14"/>
                    <a:pt x="68" y="14"/>
                  </a:cubicBezTo>
                  <a:cubicBezTo>
                    <a:pt x="108" y="41"/>
                    <a:pt x="135" y="55"/>
                    <a:pt x="163" y="55"/>
                  </a:cubicBezTo>
                  <a:cubicBezTo>
                    <a:pt x="135" y="55"/>
                    <a:pt x="108" y="41"/>
                    <a:pt x="95" y="14"/>
                  </a:cubicBezTo>
                  <a:cubicBezTo>
                    <a:pt x="68" y="0"/>
                    <a:pt x="54" y="0"/>
                    <a:pt x="41" y="0"/>
                  </a:cubicBezTo>
                  <a:close/>
                  <a:moveTo>
                    <a:pt x="0" y="0"/>
                  </a:moveTo>
                  <a:lnTo>
                    <a:pt x="0" y="14"/>
                  </a:lnTo>
                  <a:cubicBezTo>
                    <a:pt x="0" y="41"/>
                    <a:pt x="27" y="41"/>
                    <a:pt x="41" y="55"/>
                  </a:cubicBezTo>
                  <a:cubicBezTo>
                    <a:pt x="54" y="55"/>
                    <a:pt x="68" y="68"/>
                    <a:pt x="95" y="82"/>
                  </a:cubicBezTo>
                  <a:lnTo>
                    <a:pt x="108" y="82"/>
                  </a:lnTo>
                  <a:cubicBezTo>
                    <a:pt x="95" y="68"/>
                    <a:pt x="68" y="55"/>
                    <a:pt x="41" y="41"/>
                  </a:cubicBezTo>
                  <a:cubicBezTo>
                    <a:pt x="27" y="41"/>
                    <a:pt x="0" y="14"/>
                    <a:pt x="0" y="0"/>
                  </a:cubicBezTo>
                  <a:close/>
                  <a:moveTo>
                    <a:pt x="163" y="55"/>
                  </a:moveTo>
                  <a:lnTo>
                    <a:pt x="135" y="82"/>
                  </a:lnTo>
                  <a:lnTo>
                    <a:pt x="163" y="82"/>
                  </a:lnTo>
                  <a:lnTo>
                    <a:pt x="163" y="55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54"/>
            <p:cNvSpPr/>
            <p:nvPr/>
          </p:nvSpPr>
          <p:spPr>
            <a:xfrm>
              <a:off x="2127400" y="4105500"/>
              <a:ext cx="7125" cy="1925"/>
            </a:xfrm>
            <a:custGeom>
              <a:rect b="b" l="l" r="r" t="t"/>
              <a:pathLst>
                <a:path extrusionOk="0" h="77" w="285">
                  <a:moveTo>
                    <a:pt x="217" y="9"/>
                  </a:moveTo>
                  <a:lnTo>
                    <a:pt x="217" y="9"/>
                  </a:lnTo>
                  <a:cubicBezTo>
                    <a:pt x="244" y="23"/>
                    <a:pt x="244" y="36"/>
                    <a:pt x="244" y="63"/>
                  </a:cubicBezTo>
                  <a:cubicBezTo>
                    <a:pt x="244" y="63"/>
                    <a:pt x="262" y="69"/>
                    <a:pt x="274" y="69"/>
                  </a:cubicBezTo>
                  <a:cubicBezTo>
                    <a:pt x="280" y="69"/>
                    <a:pt x="284" y="68"/>
                    <a:pt x="284" y="63"/>
                  </a:cubicBezTo>
                  <a:lnTo>
                    <a:pt x="257" y="63"/>
                  </a:lnTo>
                  <a:cubicBezTo>
                    <a:pt x="257" y="36"/>
                    <a:pt x="257" y="23"/>
                    <a:pt x="217" y="9"/>
                  </a:cubicBezTo>
                  <a:close/>
                  <a:moveTo>
                    <a:pt x="143" y="0"/>
                  </a:moveTo>
                  <a:cubicBezTo>
                    <a:pt x="107" y="0"/>
                    <a:pt x="67" y="7"/>
                    <a:pt x="27" y="23"/>
                  </a:cubicBezTo>
                  <a:cubicBezTo>
                    <a:pt x="14" y="23"/>
                    <a:pt x="0" y="63"/>
                    <a:pt x="0" y="77"/>
                  </a:cubicBezTo>
                  <a:lnTo>
                    <a:pt x="0" y="77"/>
                  </a:lnTo>
                  <a:cubicBezTo>
                    <a:pt x="0" y="63"/>
                    <a:pt x="14" y="36"/>
                    <a:pt x="54" y="23"/>
                  </a:cubicBezTo>
                  <a:cubicBezTo>
                    <a:pt x="85" y="7"/>
                    <a:pt x="116" y="1"/>
                    <a:pt x="147" y="0"/>
                  </a:cubicBezTo>
                  <a:lnTo>
                    <a:pt x="147" y="0"/>
                  </a:lnTo>
                  <a:cubicBezTo>
                    <a:pt x="172" y="1"/>
                    <a:pt x="195" y="4"/>
                    <a:pt x="217" y="9"/>
                  </a:cubicBezTo>
                  <a:cubicBezTo>
                    <a:pt x="194" y="4"/>
                    <a:pt x="172" y="0"/>
                    <a:pt x="149" y="0"/>
                  </a:cubicBezTo>
                  <a:cubicBezTo>
                    <a:pt x="149" y="0"/>
                    <a:pt x="148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5" y="0"/>
                    <a:pt x="143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54"/>
            <p:cNvSpPr/>
            <p:nvPr/>
          </p:nvSpPr>
          <p:spPr>
            <a:xfrm>
              <a:off x="2127050" y="4104775"/>
              <a:ext cx="7475" cy="3000"/>
            </a:xfrm>
            <a:custGeom>
              <a:rect b="b" l="l" r="r" t="t"/>
              <a:pathLst>
                <a:path extrusionOk="0" h="120" w="299">
                  <a:moveTo>
                    <a:pt x="152" y="0"/>
                  </a:moveTo>
                  <a:cubicBezTo>
                    <a:pt x="113" y="0"/>
                    <a:pt x="73" y="15"/>
                    <a:pt x="41" y="38"/>
                  </a:cubicBezTo>
                  <a:cubicBezTo>
                    <a:pt x="14" y="52"/>
                    <a:pt x="1" y="65"/>
                    <a:pt x="1" y="92"/>
                  </a:cubicBezTo>
                  <a:cubicBezTo>
                    <a:pt x="14" y="65"/>
                    <a:pt x="28" y="52"/>
                    <a:pt x="68" y="38"/>
                  </a:cubicBezTo>
                  <a:cubicBezTo>
                    <a:pt x="91" y="16"/>
                    <a:pt x="121" y="6"/>
                    <a:pt x="151" y="6"/>
                  </a:cubicBezTo>
                  <a:cubicBezTo>
                    <a:pt x="175" y="6"/>
                    <a:pt x="199" y="13"/>
                    <a:pt x="217" y="25"/>
                  </a:cubicBezTo>
                  <a:cubicBezTo>
                    <a:pt x="227" y="31"/>
                    <a:pt x="235" y="37"/>
                    <a:pt x="242" y="42"/>
                  </a:cubicBezTo>
                  <a:lnTo>
                    <a:pt x="242" y="42"/>
                  </a:lnTo>
                  <a:cubicBezTo>
                    <a:pt x="271" y="55"/>
                    <a:pt x="271" y="68"/>
                    <a:pt x="271" y="92"/>
                  </a:cubicBezTo>
                  <a:lnTo>
                    <a:pt x="285" y="92"/>
                  </a:lnTo>
                  <a:cubicBezTo>
                    <a:pt x="285" y="65"/>
                    <a:pt x="271" y="65"/>
                    <a:pt x="271" y="65"/>
                  </a:cubicBezTo>
                  <a:cubicBezTo>
                    <a:pt x="271" y="52"/>
                    <a:pt x="244" y="38"/>
                    <a:pt x="231" y="25"/>
                  </a:cubicBezTo>
                  <a:cubicBezTo>
                    <a:pt x="208" y="8"/>
                    <a:pt x="181" y="0"/>
                    <a:pt x="152" y="0"/>
                  </a:cubicBezTo>
                  <a:close/>
                  <a:moveTo>
                    <a:pt x="163" y="18"/>
                  </a:moveTo>
                  <a:cubicBezTo>
                    <a:pt x="121" y="18"/>
                    <a:pt x="76" y="35"/>
                    <a:pt x="41" y="52"/>
                  </a:cubicBezTo>
                  <a:cubicBezTo>
                    <a:pt x="14" y="65"/>
                    <a:pt x="1" y="92"/>
                    <a:pt x="14" y="119"/>
                  </a:cubicBezTo>
                  <a:cubicBezTo>
                    <a:pt x="14" y="106"/>
                    <a:pt x="28" y="92"/>
                    <a:pt x="68" y="65"/>
                  </a:cubicBezTo>
                  <a:cubicBezTo>
                    <a:pt x="100" y="49"/>
                    <a:pt x="132" y="43"/>
                    <a:pt x="163" y="43"/>
                  </a:cubicBezTo>
                  <a:cubicBezTo>
                    <a:pt x="186" y="43"/>
                    <a:pt x="208" y="46"/>
                    <a:pt x="231" y="52"/>
                  </a:cubicBezTo>
                  <a:cubicBezTo>
                    <a:pt x="258" y="65"/>
                    <a:pt x="258" y="92"/>
                    <a:pt x="258" y="106"/>
                  </a:cubicBezTo>
                  <a:lnTo>
                    <a:pt x="298" y="106"/>
                  </a:lnTo>
                  <a:lnTo>
                    <a:pt x="271" y="92"/>
                  </a:lnTo>
                  <a:lnTo>
                    <a:pt x="258" y="92"/>
                  </a:lnTo>
                  <a:cubicBezTo>
                    <a:pt x="268" y="72"/>
                    <a:pt x="263" y="59"/>
                    <a:pt x="242" y="42"/>
                  </a:cubicBezTo>
                  <a:lnTo>
                    <a:pt x="242" y="42"/>
                  </a:lnTo>
                  <a:cubicBezTo>
                    <a:pt x="239" y="41"/>
                    <a:pt x="235" y="40"/>
                    <a:pt x="231" y="38"/>
                  </a:cubicBezTo>
                  <a:cubicBezTo>
                    <a:pt x="211" y="23"/>
                    <a:pt x="187" y="18"/>
                    <a:pt x="163" y="1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54"/>
            <p:cNvSpPr/>
            <p:nvPr/>
          </p:nvSpPr>
          <p:spPr>
            <a:xfrm>
              <a:off x="2131125" y="4105375"/>
              <a:ext cx="3400" cy="1725"/>
            </a:xfrm>
            <a:custGeom>
              <a:rect b="b" l="l" r="r" t="t"/>
              <a:pathLst>
                <a:path extrusionOk="0" h="69" w="136">
                  <a:moveTo>
                    <a:pt x="0" y="1"/>
                  </a:moveTo>
                  <a:cubicBezTo>
                    <a:pt x="41" y="1"/>
                    <a:pt x="54" y="1"/>
                    <a:pt x="95" y="14"/>
                  </a:cubicBezTo>
                  <a:cubicBezTo>
                    <a:pt x="122" y="28"/>
                    <a:pt x="122" y="41"/>
                    <a:pt x="122" y="68"/>
                  </a:cubicBezTo>
                  <a:lnTo>
                    <a:pt x="135" y="68"/>
                  </a:lnTo>
                  <a:cubicBezTo>
                    <a:pt x="135" y="41"/>
                    <a:pt x="135" y="28"/>
                    <a:pt x="108" y="14"/>
                  </a:cubicBezTo>
                  <a:cubicBezTo>
                    <a:pt x="68" y="1"/>
                    <a:pt x="41" y="1"/>
                    <a:pt x="0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54"/>
            <p:cNvSpPr/>
            <p:nvPr/>
          </p:nvSpPr>
          <p:spPr>
            <a:xfrm>
              <a:off x="2131125" y="4105100"/>
              <a:ext cx="3400" cy="2000"/>
            </a:xfrm>
            <a:custGeom>
              <a:rect b="b" l="l" r="r" t="t"/>
              <a:pathLst>
                <a:path extrusionOk="0" h="80" w="136">
                  <a:moveTo>
                    <a:pt x="47" y="0"/>
                  </a:moveTo>
                  <a:cubicBezTo>
                    <a:pt x="32" y="0"/>
                    <a:pt x="17" y="3"/>
                    <a:pt x="0" y="12"/>
                  </a:cubicBezTo>
                  <a:cubicBezTo>
                    <a:pt x="20" y="12"/>
                    <a:pt x="34" y="12"/>
                    <a:pt x="47" y="13"/>
                  </a:cubicBezTo>
                  <a:lnTo>
                    <a:pt x="47" y="13"/>
                  </a:lnTo>
                  <a:cubicBezTo>
                    <a:pt x="41" y="12"/>
                    <a:pt x="34" y="12"/>
                    <a:pt x="27" y="12"/>
                  </a:cubicBezTo>
                  <a:cubicBezTo>
                    <a:pt x="54" y="12"/>
                    <a:pt x="95" y="12"/>
                    <a:pt x="108" y="25"/>
                  </a:cubicBezTo>
                  <a:cubicBezTo>
                    <a:pt x="117" y="34"/>
                    <a:pt x="120" y="43"/>
                    <a:pt x="118" y="56"/>
                  </a:cubicBezTo>
                  <a:lnTo>
                    <a:pt x="118" y="56"/>
                  </a:lnTo>
                  <a:cubicBezTo>
                    <a:pt x="112" y="43"/>
                    <a:pt x="104" y="34"/>
                    <a:pt x="95" y="25"/>
                  </a:cubicBezTo>
                  <a:cubicBezTo>
                    <a:pt x="75" y="18"/>
                    <a:pt x="61" y="15"/>
                    <a:pt x="47" y="13"/>
                  </a:cubicBezTo>
                  <a:lnTo>
                    <a:pt x="47" y="13"/>
                  </a:lnTo>
                  <a:cubicBezTo>
                    <a:pt x="54" y="15"/>
                    <a:pt x="61" y="18"/>
                    <a:pt x="68" y="25"/>
                  </a:cubicBezTo>
                  <a:cubicBezTo>
                    <a:pt x="108" y="39"/>
                    <a:pt x="108" y="52"/>
                    <a:pt x="108" y="79"/>
                  </a:cubicBezTo>
                  <a:cubicBezTo>
                    <a:pt x="113" y="70"/>
                    <a:pt x="116" y="62"/>
                    <a:pt x="118" y="56"/>
                  </a:cubicBezTo>
                  <a:lnTo>
                    <a:pt x="118" y="56"/>
                  </a:lnTo>
                  <a:cubicBezTo>
                    <a:pt x="120" y="62"/>
                    <a:pt x="122" y="70"/>
                    <a:pt x="122" y="79"/>
                  </a:cubicBezTo>
                  <a:lnTo>
                    <a:pt x="135" y="79"/>
                  </a:lnTo>
                  <a:cubicBezTo>
                    <a:pt x="135" y="52"/>
                    <a:pt x="135" y="39"/>
                    <a:pt x="122" y="25"/>
                  </a:cubicBezTo>
                  <a:cubicBezTo>
                    <a:pt x="103" y="16"/>
                    <a:pt x="78" y="0"/>
                    <a:pt x="4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54"/>
            <p:cNvSpPr/>
            <p:nvPr/>
          </p:nvSpPr>
          <p:spPr>
            <a:xfrm>
              <a:off x="2132125" y="4103400"/>
              <a:ext cx="8475" cy="2000"/>
            </a:xfrm>
            <a:custGeom>
              <a:rect b="b" l="l" r="r" t="t"/>
              <a:pathLst>
                <a:path extrusionOk="0" h="80" w="339">
                  <a:moveTo>
                    <a:pt x="184" y="1"/>
                  </a:moveTo>
                  <a:cubicBezTo>
                    <a:pt x="139" y="1"/>
                    <a:pt x="84" y="20"/>
                    <a:pt x="55" y="39"/>
                  </a:cubicBezTo>
                  <a:cubicBezTo>
                    <a:pt x="28" y="53"/>
                    <a:pt x="14" y="53"/>
                    <a:pt x="1" y="80"/>
                  </a:cubicBezTo>
                  <a:lnTo>
                    <a:pt x="14" y="80"/>
                  </a:lnTo>
                  <a:cubicBezTo>
                    <a:pt x="28" y="53"/>
                    <a:pt x="28" y="53"/>
                    <a:pt x="55" y="53"/>
                  </a:cubicBezTo>
                  <a:cubicBezTo>
                    <a:pt x="85" y="33"/>
                    <a:pt x="129" y="20"/>
                    <a:pt x="172" y="20"/>
                  </a:cubicBezTo>
                  <a:cubicBezTo>
                    <a:pt x="187" y="20"/>
                    <a:pt x="203" y="22"/>
                    <a:pt x="217" y="26"/>
                  </a:cubicBezTo>
                  <a:cubicBezTo>
                    <a:pt x="231" y="26"/>
                    <a:pt x="231" y="26"/>
                    <a:pt x="258" y="39"/>
                  </a:cubicBezTo>
                  <a:cubicBezTo>
                    <a:pt x="271" y="53"/>
                    <a:pt x="285" y="53"/>
                    <a:pt x="271" y="80"/>
                  </a:cubicBezTo>
                  <a:lnTo>
                    <a:pt x="325" y="80"/>
                  </a:lnTo>
                  <a:cubicBezTo>
                    <a:pt x="339" y="53"/>
                    <a:pt x="298" y="53"/>
                    <a:pt x="298" y="53"/>
                  </a:cubicBezTo>
                  <a:cubicBezTo>
                    <a:pt x="298" y="39"/>
                    <a:pt x="285" y="26"/>
                    <a:pt x="271" y="26"/>
                  </a:cubicBezTo>
                  <a:cubicBezTo>
                    <a:pt x="258" y="26"/>
                    <a:pt x="258" y="12"/>
                    <a:pt x="231" y="12"/>
                  </a:cubicBezTo>
                  <a:cubicBezTo>
                    <a:pt x="219" y="4"/>
                    <a:pt x="202" y="1"/>
                    <a:pt x="18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54"/>
            <p:cNvSpPr/>
            <p:nvPr/>
          </p:nvSpPr>
          <p:spPr>
            <a:xfrm>
              <a:off x="2132125" y="4103425"/>
              <a:ext cx="8475" cy="2325"/>
            </a:xfrm>
            <a:custGeom>
              <a:rect b="b" l="l" r="r" t="t"/>
              <a:pathLst>
                <a:path extrusionOk="0" h="93" w="339">
                  <a:moveTo>
                    <a:pt x="285" y="48"/>
                  </a:moveTo>
                  <a:cubicBezTo>
                    <a:pt x="285" y="49"/>
                    <a:pt x="285" y="51"/>
                    <a:pt x="285" y="52"/>
                  </a:cubicBezTo>
                  <a:cubicBezTo>
                    <a:pt x="285" y="52"/>
                    <a:pt x="287" y="52"/>
                    <a:pt x="290" y="52"/>
                  </a:cubicBezTo>
                  <a:lnTo>
                    <a:pt x="290" y="52"/>
                  </a:lnTo>
                  <a:cubicBezTo>
                    <a:pt x="289" y="51"/>
                    <a:pt x="287" y="50"/>
                    <a:pt x="285" y="48"/>
                  </a:cubicBezTo>
                  <a:close/>
                  <a:moveTo>
                    <a:pt x="55" y="52"/>
                  </a:moveTo>
                  <a:cubicBezTo>
                    <a:pt x="55" y="52"/>
                    <a:pt x="41" y="66"/>
                    <a:pt x="23" y="74"/>
                  </a:cubicBezTo>
                  <a:lnTo>
                    <a:pt x="23" y="74"/>
                  </a:lnTo>
                  <a:cubicBezTo>
                    <a:pt x="24" y="64"/>
                    <a:pt x="36" y="61"/>
                    <a:pt x="55" y="52"/>
                  </a:cubicBezTo>
                  <a:close/>
                  <a:moveTo>
                    <a:pt x="290" y="52"/>
                  </a:moveTo>
                  <a:cubicBezTo>
                    <a:pt x="295" y="55"/>
                    <a:pt x="298" y="59"/>
                    <a:pt x="298" y="65"/>
                  </a:cubicBezTo>
                  <a:lnTo>
                    <a:pt x="325" y="74"/>
                  </a:lnTo>
                  <a:lnTo>
                    <a:pt x="325" y="74"/>
                  </a:lnTo>
                  <a:cubicBezTo>
                    <a:pt x="322" y="57"/>
                    <a:pt x="301" y="53"/>
                    <a:pt x="290" y="52"/>
                  </a:cubicBezTo>
                  <a:close/>
                  <a:moveTo>
                    <a:pt x="181" y="0"/>
                  </a:moveTo>
                  <a:cubicBezTo>
                    <a:pt x="141" y="0"/>
                    <a:pt x="84" y="22"/>
                    <a:pt x="55" y="52"/>
                  </a:cubicBezTo>
                  <a:cubicBezTo>
                    <a:pt x="85" y="32"/>
                    <a:pt x="143" y="19"/>
                    <a:pt x="183" y="19"/>
                  </a:cubicBezTo>
                  <a:cubicBezTo>
                    <a:pt x="185" y="19"/>
                    <a:pt x="186" y="19"/>
                    <a:pt x="188" y="19"/>
                  </a:cubicBezTo>
                  <a:lnTo>
                    <a:pt x="188" y="19"/>
                  </a:lnTo>
                  <a:cubicBezTo>
                    <a:pt x="190" y="19"/>
                    <a:pt x="191" y="19"/>
                    <a:pt x="193" y="19"/>
                  </a:cubicBezTo>
                  <a:cubicBezTo>
                    <a:pt x="207" y="19"/>
                    <a:pt x="220" y="21"/>
                    <a:pt x="231" y="25"/>
                  </a:cubicBezTo>
                  <a:cubicBezTo>
                    <a:pt x="258" y="25"/>
                    <a:pt x="271" y="25"/>
                    <a:pt x="271" y="38"/>
                  </a:cubicBezTo>
                  <a:cubicBezTo>
                    <a:pt x="271" y="38"/>
                    <a:pt x="244" y="25"/>
                    <a:pt x="231" y="25"/>
                  </a:cubicBezTo>
                  <a:cubicBezTo>
                    <a:pt x="223" y="23"/>
                    <a:pt x="216" y="22"/>
                    <a:pt x="207" y="21"/>
                  </a:cubicBezTo>
                  <a:lnTo>
                    <a:pt x="207" y="21"/>
                  </a:lnTo>
                  <a:cubicBezTo>
                    <a:pt x="211" y="22"/>
                    <a:pt x="214" y="23"/>
                    <a:pt x="217" y="25"/>
                  </a:cubicBezTo>
                  <a:cubicBezTo>
                    <a:pt x="231" y="25"/>
                    <a:pt x="231" y="25"/>
                    <a:pt x="258" y="38"/>
                  </a:cubicBezTo>
                  <a:cubicBezTo>
                    <a:pt x="271" y="52"/>
                    <a:pt x="285" y="52"/>
                    <a:pt x="271" y="79"/>
                  </a:cubicBezTo>
                  <a:lnTo>
                    <a:pt x="285" y="79"/>
                  </a:lnTo>
                  <a:cubicBezTo>
                    <a:pt x="285" y="64"/>
                    <a:pt x="285" y="54"/>
                    <a:pt x="283" y="47"/>
                  </a:cubicBezTo>
                  <a:lnTo>
                    <a:pt x="283" y="47"/>
                  </a:lnTo>
                  <a:cubicBezTo>
                    <a:pt x="283" y="48"/>
                    <a:pt x="284" y="48"/>
                    <a:pt x="285" y="48"/>
                  </a:cubicBezTo>
                  <a:lnTo>
                    <a:pt x="285" y="48"/>
                  </a:lnTo>
                  <a:cubicBezTo>
                    <a:pt x="283" y="36"/>
                    <a:pt x="270" y="25"/>
                    <a:pt x="258" y="25"/>
                  </a:cubicBezTo>
                  <a:cubicBezTo>
                    <a:pt x="231" y="25"/>
                    <a:pt x="231" y="11"/>
                    <a:pt x="217" y="11"/>
                  </a:cubicBezTo>
                  <a:cubicBezTo>
                    <a:pt x="210" y="4"/>
                    <a:pt x="197" y="0"/>
                    <a:pt x="181" y="0"/>
                  </a:cubicBezTo>
                  <a:close/>
                  <a:moveTo>
                    <a:pt x="325" y="74"/>
                  </a:moveTo>
                  <a:cubicBezTo>
                    <a:pt x="325" y="76"/>
                    <a:pt x="325" y="77"/>
                    <a:pt x="325" y="79"/>
                  </a:cubicBezTo>
                  <a:lnTo>
                    <a:pt x="339" y="79"/>
                  </a:lnTo>
                  <a:lnTo>
                    <a:pt x="325" y="74"/>
                  </a:lnTo>
                  <a:close/>
                  <a:moveTo>
                    <a:pt x="188" y="19"/>
                  </a:moveTo>
                  <a:lnTo>
                    <a:pt x="188" y="19"/>
                  </a:lnTo>
                  <a:cubicBezTo>
                    <a:pt x="150" y="20"/>
                    <a:pt x="102" y="33"/>
                    <a:pt x="55" y="52"/>
                  </a:cubicBezTo>
                  <a:cubicBezTo>
                    <a:pt x="14" y="52"/>
                    <a:pt x="14" y="79"/>
                    <a:pt x="1" y="79"/>
                  </a:cubicBezTo>
                  <a:cubicBezTo>
                    <a:pt x="8" y="79"/>
                    <a:pt x="16" y="77"/>
                    <a:pt x="23" y="74"/>
                  </a:cubicBezTo>
                  <a:lnTo>
                    <a:pt x="23" y="74"/>
                  </a:lnTo>
                  <a:cubicBezTo>
                    <a:pt x="22" y="78"/>
                    <a:pt x="24" y="84"/>
                    <a:pt x="28" y="92"/>
                  </a:cubicBezTo>
                  <a:cubicBezTo>
                    <a:pt x="73" y="47"/>
                    <a:pt x="145" y="21"/>
                    <a:pt x="200" y="21"/>
                  </a:cubicBezTo>
                  <a:cubicBezTo>
                    <a:pt x="202" y="21"/>
                    <a:pt x="205" y="21"/>
                    <a:pt x="207" y="21"/>
                  </a:cubicBezTo>
                  <a:lnTo>
                    <a:pt x="207" y="21"/>
                  </a:lnTo>
                  <a:cubicBezTo>
                    <a:pt x="202" y="20"/>
                    <a:pt x="195" y="20"/>
                    <a:pt x="188" y="1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54"/>
            <p:cNvSpPr/>
            <p:nvPr/>
          </p:nvSpPr>
          <p:spPr>
            <a:xfrm>
              <a:off x="2136200" y="4103400"/>
              <a:ext cx="4400" cy="1325"/>
            </a:xfrm>
            <a:custGeom>
              <a:rect b="b" l="l" r="r" t="t"/>
              <a:pathLst>
                <a:path extrusionOk="0" h="53" w="176">
                  <a:moveTo>
                    <a:pt x="50" y="0"/>
                  </a:moveTo>
                  <a:cubicBezTo>
                    <a:pt x="34" y="0"/>
                    <a:pt x="17" y="4"/>
                    <a:pt x="0" y="12"/>
                  </a:cubicBezTo>
                  <a:lnTo>
                    <a:pt x="68" y="12"/>
                  </a:lnTo>
                  <a:cubicBezTo>
                    <a:pt x="95" y="12"/>
                    <a:pt x="108" y="12"/>
                    <a:pt x="108" y="26"/>
                  </a:cubicBezTo>
                  <a:cubicBezTo>
                    <a:pt x="122" y="39"/>
                    <a:pt x="135" y="39"/>
                    <a:pt x="135" y="53"/>
                  </a:cubicBezTo>
                  <a:lnTo>
                    <a:pt x="176" y="53"/>
                  </a:lnTo>
                  <a:cubicBezTo>
                    <a:pt x="176" y="39"/>
                    <a:pt x="149" y="26"/>
                    <a:pt x="135" y="26"/>
                  </a:cubicBezTo>
                  <a:cubicBezTo>
                    <a:pt x="117" y="16"/>
                    <a:pt x="85" y="0"/>
                    <a:pt x="50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54"/>
            <p:cNvSpPr/>
            <p:nvPr/>
          </p:nvSpPr>
          <p:spPr>
            <a:xfrm>
              <a:off x="2136200" y="4103400"/>
              <a:ext cx="4400" cy="1325"/>
            </a:xfrm>
            <a:custGeom>
              <a:rect b="b" l="l" r="r" t="t"/>
              <a:pathLst>
                <a:path extrusionOk="0" h="53" w="176">
                  <a:moveTo>
                    <a:pt x="50" y="0"/>
                  </a:moveTo>
                  <a:cubicBezTo>
                    <a:pt x="34" y="0"/>
                    <a:pt x="17" y="4"/>
                    <a:pt x="0" y="12"/>
                  </a:cubicBezTo>
                  <a:lnTo>
                    <a:pt x="68" y="12"/>
                  </a:lnTo>
                  <a:cubicBezTo>
                    <a:pt x="69" y="12"/>
                    <a:pt x="69" y="12"/>
                    <a:pt x="70" y="12"/>
                  </a:cubicBezTo>
                  <a:lnTo>
                    <a:pt x="70" y="12"/>
                  </a:lnTo>
                  <a:cubicBezTo>
                    <a:pt x="65" y="12"/>
                    <a:pt x="60" y="12"/>
                    <a:pt x="54" y="12"/>
                  </a:cubicBezTo>
                  <a:cubicBezTo>
                    <a:pt x="68" y="12"/>
                    <a:pt x="95" y="26"/>
                    <a:pt x="108" y="26"/>
                  </a:cubicBezTo>
                  <a:cubicBezTo>
                    <a:pt x="95" y="26"/>
                    <a:pt x="95" y="13"/>
                    <a:pt x="70" y="12"/>
                  </a:cubicBezTo>
                  <a:lnTo>
                    <a:pt x="70" y="12"/>
                  </a:lnTo>
                  <a:cubicBezTo>
                    <a:pt x="87" y="12"/>
                    <a:pt x="102" y="13"/>
                    <a:pt x="113" y="15"/>
                  </a:cubicBezTo>
                  <a:lnTo>
                    <a:pt x="113" y="15"/>
                  </a:lnTo>
                  <a:cubicBezTo>
                    <a:pt x="95" y="8"/>
                    <a:pt x="73" y="0"/>
                    <a:pt x="50" y="0"/>
                  </a:cubicBezTo>
                  <a:close/>
                  <a:moveTo>
                    <a:pt x="113" y="15"/>
                  </a:moveTo>
                  <a:cubicBezTo>
                    <a:pt x="122" y="19"/>
                    <a:pt x="129" y="23"/>
                    <a:pt x="135" y="26"/>
                  </a:cubicBezTo>
                  <a:cubicBezTo>
                    <a:pt x="130" y="20"/>
                    <a:pt x="123" y="17"/>
                    <a:pt x="113" y="15"/>
                  </a:cubicBezTo>
                  <a:close/>
                  <a:moveTo>
                    <a:pt x="108" y="26"/>
                  </a:moveTo>
                  <a:cubicBezTo>
                    <a:pt x="122" y="39"/>
                    <a:pt x="135" y="39"/>
                    <a:pt x="135" y="53"/>
                  </a:cubicBezTo>
                  <a:cubicBezTo>
                    <a:pt x="135" y="39"/>
                    <a:pt x="122" y="26"/>
                    <a:pt x="108" y="26"/>
                  </a:cubicBezTo>
                  <a:close/>
                  <a:moveTo>
                    <a:pt x="135" y="26"/>
                  </a:moveTo>
                  <a:cubicBezTo>
                    <a:pt x="149" y="26"/>
                    <a:pt x="176" y="39"/>
                    <a:pt x="176" y="53"/>
                  </a:cubicBezTo>
                  <a:cubicBezTo>
                    <a:pt x="176" y="39"/>
                    <a:pt x="162" y="26"/>
                    <a:pt x="135" y="26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54"/>
            <p:cNvSpPr/>
            <p:nvPr/>
          </p:nvSpPr>
          <p:spPr>
            <a:xfrm>
              <a:off x="2123675" y="4106150"/>
              <a:ext cx="2400" cy="1550"/>
            </a:xfrm>
            <a:custGeom>
              <a:rect b="b" l="l" r="r" t="t"/>
              <a:pathLst>
                <a:path extrusionOk="0" h="62" w="96">
                  <a:moveTo>
                    <a:pt x="48" y="0"/>
                  </a:moveTo>
                  <a:cubicBezTo>
                    <a:pt x="34" y="0"/>
                    <a:pt x="21" y="4"/>
                    <a:pt x="14" y="10"/>
                  </a:cubicBezTo>
                  <a:cubicBezTo>
                    <a:pt x="0" y="37"/>
                    <a:pt x="0" y="51"/>
                    <a:pt x="14" y="51"/>
                  </a:cubicBezTo>
                  <a:cubicBezTo>
                    <a:pt x="21" y="58"/>
                    <a:pt x="34" y="61"/>
                    <a:pt x="48" y="61"/>
                  </a:cubicBezTo>
                  <a:cubicBezTo>
                    <a:pt x="61" y="61"/>
                    <a:pt x="75" y="58"/>
                    <a:pt x="82" y="51"/>
                  </a:cubicBezTo>
                  <a:cubicBezTo>
                    <a:pt x="95" y="51"/>
                    <a:pt x="95" y="37"/>
                    <a:pt x="82" y="10"/>
                  </a:cubicBezTo>
                  <a:cubicBezTo>
                    <a:pt x="75" y="4"/>
                    <a:pt x="61" y="0"/>
                    <a:pt x="4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54"/>
            <p:cNvSpPr/>
            <p:nvPr/>
          </p:nvSpPr>
          <p:spPr>
            <a:xfrm>
              <a:off x="2123725" y="4106150"/>
              <a:ext cx="2300" cy="1275"/>
            </a:xfrm>
            <a:custGeom>
              <a:rect b="b" l="l" r="r" t="t"/>
              <a:pathLst>
                <a:path extrusionOk="0" h="51" w="92">
                  <a:moveTo>
                    <a:pt x="46" y="0"/>
                  </a:moveTo>
                  <a:cubicBezTo>
                    <a:pt x="32" y="0"/>
                    <a:pt x="19" y="4"/>
                    <a:pt x="12" y="10"/>
                  </a:cubicBezTo>
                  <a:lnTo>
                    <a:pt x="80" y="10"/>
                  </a:lnTo>
                  <a:cubicBezTo>
                    <a:pt x="73" y="4"/>
                    <a:pt x="59" y="0"/>
                    <a:pt x="46" y="0"/>
                  </a:cubicBezTo>
                  <a:close/>
                  <a:moveTo>
                    <a:pt x="12" y="10"/>
                  </a:moveTo>
                  <a:cubicBezTo>
                    <a:pt x="3" y="10"/>
                    <a:pt x="0" y="22"/>
                    <a:pt x="3" y="34"/>
                  </a:cubicBezTo>
                  <a:lnTo>
                    <a:pt x="3" y="34"/>
                  </a:lnTo>
                  <a:cubicBezTo>
                    <a:pt x="4" y="27"/>
                    <a:pt x="7" y="20"/>
                    <a:pt x="12" y="10"/>
                  </a:cubicBezTo>
                  <a:close/>
                  <a:moveTo>
                    <a:pt x="80" y="10"/>
                  </a:moveTo>
                  <a:cubicBezTo>
                    <a:pt x="84" y="20"/>
                    <a:pt x="87" y="27"/>
                    <a:pt x="89" y="34"/>
                  </a:cubicBezTo>
                  <a:lnTo>
                    <a:pt x="89" y="34"/>
                  </a:lnTo>
                  <a:cubicBezTo>
                    <a:pt x="92" y="22"/>
                    <a:pt x="88" y="10"/>
                    <a:pt x="80" y="10"/>
                  </a:cubicBezTo>
                  <a:close/>
                  <a:moveTo>
                    <a:pt x="3" y="34"/>
                  </a:moveTo>
                  <a:cubicBezTo>
                    <a:pt x="0" y="45"/>
                    <a:pt x="3" y="51"/>
                    <a:pt x="12" y="51"/>
                  </a:cubicBezTo>
                  <a:cubicBezTo>
                    <a:pt x="7" y="46"/>
                    <a:pt x="4" y="40"/>
                    <a:pt x="3" y="34"/>
                  </a:cubicBezTo>
                  <a:close/>
                  <a:moveTo>
                    <a:pt x="89" y="34"/>
                  </a:moveTo>
                  <a:lnTo>
                    <a:pt x="89" y="34"/>
                  </a:lnTo>
                  <a:cubicBezTo>
                    <a:pt x="87" y="40"/>
                    <a:pt x="84" y="46"/>
                    <a:pt x="80" y="51"/>
                  </a:cubicBezTo>
                  <a:cubicBezTo>
                    <a:pt x="88" y="51"/>
                    <a:pt x="92" y="45"/>
                    <a:pt x="89" y="3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54"/>
            <p:cNvSpPr/>
            <p:nvPr/>
          </p:nvSpPr>
          <p:spPr>
            <a:xfrm>
              <a:off x="2122325" y="4105375"/>
              <a:ext cx="3750" cy="2475"/>
            </a:xfrm>
            <a:custGeom>
              <a:rect b="b" l="l" r="r" t="t"/>
              <a:pathLst>
                <a:path extrusionOk="0" h="99" w="150">
                  <a:moveTo>
                    <a:pt x="41" y="1"/>
                  </a:moveTo>
                  <a:lnTo>
                    <a:pt x="0" y="14"/>
                  </a:lnTo>
                  <a:lnTo>
                    <a:pt x="14" y="28"/>
                  </a:lnTo>
                  <a:lnTo>
                    <a:pt x="0" y="41"/>
                  </a:lnTo>
                  <a:lnTo>
                    <a:pt x="14" y="68"/>
                  </a:lnTo>
                  <a:lnTo>
                    <a:pt x="41" y="41"/>
                  </a:lnTo>
                  <a:lnTo>
                    <a:pt x="54" y="68"/>
                  </a:lnTo>
                  <a:lnTo>
                    <a:pt x="81" y="82"/>
                  </a:lnTo>
                  <a:lnTo>
                    <a:pt x="68" y="95"/>
                  </a:lnTo>
                  <a:cubicBezTo>
                    <a:pt x="70" y="97"/>
                    <a:pt x="73" y="98"/>
                    <a:pt x="77" y="98"/>
                  </a:cubicBezTo>
                  <a:cubicBezTo>
                    <a:pt x="99" y="98"/>
                    <a:pt x="149" y="68"/>
                    <a:pt x="149" y="68"/>
                  </a:cubicBezTo>
                  <a:cubicBezTo>
                    <a:pt x="145" y="59"/>
                    <a:pt x="140" y="56"/>
                    <a:pt x="136" y="56"/>
                  </a:cubicBezTo>
                  <a:cubicBezTo>
                    <a:pt x="128" y="56"/>
                    <a:pt x="122" y="68"/>
                    <a:pt x="122" y="68"/>
                  </a:cubicBezTo>
                  <a:lnTo>
                    <a:pt x="81" y="41"/>
                  </a:lnTo>
                  <a:lnTo>
                    <a:pt x="68" y="28"/>
                  </a:lnTo>
                  <a:lnTo>
                    <a:pt x="81" y="14"/>
                  </a:lnTo>
                  <a:lnTo>
                    <a:pt x="68" y="1"/>
                  </a:lnTo>
                  <a:lnTo>
                    <a:pt x="54" y="1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54"/>
            <p:cNvSpPr/>
            <p:nvPr/>
          </p:nvSpPr>
          <p:spPr>
            <a:xfrm>
              <a:off x="2122325" y="4105050"/>
              <a:ext cx="3750" cy="2725"/>
            </a:xfrm>
            <a:custGeom>
              <a:rect b="b" l="l" r="r" t="t"/>
              <a:pathLst>
                <a:path extrusionOk="0" h="109" w="150">
                  <a:moveTo>
                    <a:pt x="27" y="0"/>
                  </a:moveTo>
                  <a:lnTo>
                    <a:pt x="23" y="9"/>
                  </a:lnTo>
                  <a:lnTo>
                    <a:pt x="23" y="9"/>
                  </a:lnTo>
                  <a:lnTo>
                    <a:pt x="41" y="27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27" y="0"/>
                  </a:lnTo>
                  <a:close/>
                  <a:moveTo>
                    <a:pt x="54" y="0"/>
                  </a:moveTo>
                  <a:lnTo>
                    <a:pt x="45" y="18"/>
                  </a:lnTo>
                  <a:lnTo>
                    <a:pt x="45" y="18"/>
                  </a:lnTo>
                  <a:lnTo>
                    <a:pt x="54" y="27"/>
                  </a:lnTo>
                  <a:lnTo>
                    <a:pt x="61" y="14"/>
                  </a:lnTo>
                  <a:lnTo>
                    <a:pt x="54" y="0"/>
                  </a:lnTo>
                  <a:close/>
                  <a:moveTo>
                    <a:pt x="14" y="0"/>
                  </a:moveTo>
                  <a:lnTo>
                    <a:pt x="0" y="27"/>
                  </a:lnTo>
                  <a:lnTo>
                    <a:pt x="14" y="41"/>
                  </a:lnTo>
                  <a:lnTo>
                    <a:pt x="0" y="54"/>
                  </a:lnTo>
                  <a:lnTo>
                    <a:pt x="41" y="54"/>
                  </a:lnTo>
                  <a:lnTo>
                    <a:pt x="14" y="2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14" y="0"/>
                  </a:lnTo>
                  <a:close/>
                  <a:moveTo>
                    <a:pt x="68" y="0"/>
                  </a:moveTo>
                  <a:lnTo>
                    <a:pt x="61" y="14"/>
                  </a:lnTo>
                  <a:lnTo>
                    <a:pt x="68" y="27"/>
                  </a:lnTo>
                  <a:lnTo>
                    <a:pt x="54" y="41"/>
                  </a:lnTo>
                  <a:lnTo>
                    <a:pt x="109" y="81"/>
                  </a:lnTo>
                  <a:lnTo>
                    <a:pt x="112" y="74"/>
                  </a:lnTo>
                  <a:lnTo>
                    <a:pt x="112" y="74"/>
                  </a:lnTo>
                  <a:lnTo>
                    <a:pt x="68" y="41"/>
                  </a:lnTo>
                  <a:lnTo>
                    <a:pt x="81" y="27"/>
                  </a:lnTo>
                  <a:lnTo>
                    <a:pt x="68" y="0"/>
                  </a:lnTo>
                  <a:close/>
                  <a:moveTo>
                    <a:pt x="122" y="54"/>
                  </a:moveTo>
                  <a:lnTo>
                    <a:pt x="112" y="74"/>
                  </a:lnTo>
                  <a:lnTo>
                    <a:pt x="112" y="74"/>
                  </a:lnTo>
                  <a:lnTo>
                    <a:pt x="122" y="81"/>
                  </a:lnTo>
                  <a:cubicBezTo>
                    <a:pt x="122" y="81"/>
                    <a:pt x="124" y="77"/>
                    <a:pt x="127" y="74"/>
                  </a:cubicBezTo>
                  <a:lnTo>
                    <a:pt x="127" y="74"/>
                  </a:lnTo>
                  <a:cubicBezTo>
                    <a:pt x="130" y="68"/>
                    <a:pt x="129" y="61"/>
                    <a:pt x="122" y="54"/>
                  </a:cubicBezTo>
                  <a:close/>
                  <a:moveTo>
                    <a:pt x="136" y="69"/>
                  </a:moveTo>
                  <a:cubicBezTo>
                    <a:pt x="133" y="69"/>
                    <a:pt x="130" y="72"/>
                    <a:pt x="127" y="74"/>
                  </a:cubicBezTo>
                  <a:lnTo>
                    <a:pt x="127" y="74"/>
                  </a:lnTo>
                  <a:cubicBezTo>
                    <a:pt x="123" y="85"/>
                    <a:pt x="109" y="94"/>
                    <a:pt x="98" y="100"/>
                  </a:cubicBezTo>
                  <a:lnTo>
                    <a:pt x="98" y="100"/>
                  </a:lnTo>
                  <a:cubicBezTo>
                    <a:pt x="122" y="92"/>
                    <a:pt x="149" y="81"/>
                    <a:pt x="149" y="81"/>
                  </a:cubicBezTo>
                  <a:cubicBezTo>
                    <a:pt x="145" y="72"/>
                    <a:pt x="140" y="69"/>
                    <a:pt x="136" y="69"/>
                  </a:cubicBezTo>
                  <a:close/>
                  <a:moveTo>
                    <a:pt x="81" y="95"/>
                  </a:moveTo>
                  <a:cubicBezTo>
                    <a:pt x="81" y="95"/>
                    <a:pt x="74" y="95"/>
                    <a:pt x="76" y="101"/>
                  </a:cubicBezTo>
                  <a:lnTo>
                    <a:pt x="76" y="101"/>
                  </a:lnTo>
                  <a:lnTo>
                    <a:pt x="81" y="95"/>
                  </a:lnTo>
                  <a:close/>
                  <a:moveTo>
                    <a:pt x="98" y="100"/>
                  </a:moveTo>
                  <a:cubicBezTo>
                    <a:pt x="91" y="103"/>
                    <a:pt x="85" y="105"/>
                    <a:pt x="79" y="106"/>
                  </a:cubicBezTo>
                  <a:lnTo>
                    <a:pt x="79" y="106"/>
                  </a:lnTo>
                  <a:cubicBezTo>
                    <a:pt x="77" y="104"/>
                    <a:pt x="76" y="102"/>
                    <a:pt x="76" y="101"/>
                  </a:cubicBezTo>
                  <a:lnTo>
                    <a:pt x="76" y="101"/>
                  </a:lnTo>
                  <a:lnTo>
                    <a:pt x="68" y="108"/>
                  </a:lnTo>
                  <a:cubicBezTo>
                    <a:pt x="70" y="108"/>
                    <a:pt x="74" y="108"/>
                    <a:pt x="79" y="106"/>
                  </a:cubicBezTo>
                  <a:lnTo>
                    <a:pt x="79" y="106"/>
                  </a:lnTo>
                  <a:cubicBezTo>
                    <a:pt x="80" y="107"/>
                    <a:pt x="81" y="108"/>
                    <a:pt x="81" y="108"/>
                  </a:cubicBezTo>
                  <a:cubicBezTo>
                    <a:pt x="81" y="108"/>
                    <a:pt x="89" y="105"/>
                    <a:pt x="98" y="10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54"/>
            <p:cNvSpPr/>
            <p:nvPr/>
          </p:nvSpPr>
          <p:spPr>
            <a:xfrm>
              <a:off x="2128750" y="4109450"/>
              <a:ext cx="700" cy="350"/>
            </a:xfrm>
            <a:custGeom>
              <a:rect b="b" l="l" r="r" t="t"/>
              <a:pathLst>
                <a:path extrusionOk="0" h="14" w="28">
                  <a:moveTo>
                    <a:pt x="0" y="0"/>
                  </a:moveTo>
                  <a:cubicBezTo>
                    <a:pt x="14" y="14"/>
                    <a:pt x="14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54"/>
            <p:cNvSpPr/>
            <p:nvPr/>
          </p:nvSpPr>
          <p:spPr>
            <a:xfrm>
              <a:off x="2128400" y="4109175"/>
              <a:ext cx="1725" cy="625"/>
            </a:xfrm>
            <a:custGeom>
              <a:rect b="b" l="l" r="r" t="t"/>
              <a:pathLst>
                <a:path extrusionOk="0" h="25" w="69">
                  <a:moveTo>
                    <a:pt x="28" y="1"/>
                  </a:moveTo>
                  <a:cubicBezTo>
                    <a:pt x="25" y="1"/>
                    <a:pt x="21" y="4"/>
                    <a:pt x="14" y="11"/>
                  </a:cubicBezTo>
                  <a:lnTo>
                    <a:pt x="41" y="11"/>
                  </a:lnTo>
                  <a:cubicBezTo>
                    <a:pt x="35" y="4"/>
                    <a:pt x="31" y="1"/>
                    <a:pt x="28" y="1"/>
                  </a:cubicBezTo>
                  <a:close/>
                  <a:moveTo>
                    <a:pt x="14" y="11"/>
                  </a:moveTo>
                  <a:cubicBezTo>
                    <a:pt x="14" y="11"/>
                    <a:pt x="1" y="25"/>
                    <a:pt x="14" y="25"/>
                  </a:cubicBezTo>
                  <a:lnTo>
                    <a:pt x="41" y="25"/>
                  </a:lnTo>
                  <a:cubicBezTo>
                    <a:pt x="28" y="25"/>
                    <a:pt x="14" y="25"/>
                    <a:pt x="14" y="11"/>
                  </a:cubicBezTo>
                  <a:close/>
                  <a:moveTo>
                    <a:pt x="41" y="11"/>
                  </a:moveTo>
                  <a:lnTo>
                    <a:pt x="41" y="25"/>
                  </a:lnTo>
                  <a:cubicBezTo>
                    <a:pt x="69" y="11"/>
                    <a:pt x="69" y="11"/>
                    <a:pt x="41" y="1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54"/>
            <p:cNvSpPr/>
            <p:nvPr/>
          </p:nvSpPr>
          <p:spPr>
            <a:xfrm>
              <a:off x="2128400" y="4109100"/>
              <a:ext cx="700" cy="375"/>
            </a:xfrm>
            <a:custGeom>
              <a:rect b="b" l="l" r="r" t="t"/>
              <a:pathLst>
                <a:path extrusionOk="0" h="15" w="28">
                  <a:moveTo>
                    <a:pt x="1" y="1"/>
                  </a:moveTo>
                  <a:cubicBezTo>
                    <a:pt x="1" y="14"/>
                    <a:pt x="14" y="14"/>
                    <a:pt x="28" y="14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54"/>
            <p:cNvSpPr/>
            <p:nvPr/>
          </p:nvSpPr>
          <p:spPr>
            <a:xfrm>
              <a:off x="2127400" y="4108850"/>
              <a:ext cx="1700" cy="625"/>
            </a:xfrm>
            <a:custGeom>
              <a:rect b="b" l="l" r="r" t="t"/>
              <a:pathLst>
                <a:path extrusionOk="0" h="25" w="68">
                  <a:moveTo>
                    <a:pt x="49" y="0"/>
                  </a:moveTo>
                  <a:cubicBezTo>
                    <a:pt x="44" y="0"/>
                    <a:pt x="41" y="4"/>
                    <a:pt x="41" y="11"/>
                  </a:cubicBezTo>
                  <a:lnTo>
                    <a:pt x="54" y="11"/>
                  </a:lnTo>
                  <a:cubicBezTo>
                    <a:pt x="68" y="11"/>
                    <a:pt x="68" y="11"/>
                    <a:pt x="55" y="24"/>
                  </a:cubicBezTo>
                  <a:lnTo>
                    <a:pt x="55" y="24"/>
                  </a:lnTo>
                  <a:cubicBezTo>
                    <a:pt x="47" y="23"/>
                    <a:pt x="41" y="20"/>
                    <a:pt x="41" y="11"/>
                  </a:cubicBezTo>
                  <a:lnTo>
                    <a:pt x="14" y="11"/>
                  </a:lnTo>
                  <a:cubicBezTo>
                    <a:pt x="14" y="11"/>
                    <a:pt x="0" y="24"/>
                    <a:pt x="14" y="24"/>
                  </a:cubicBezTo>
                  <a:lnTo>
                    <a:pt x="54" y="24"/>
                  </a:lnTo>
                  <a:cubicBezTo>
                    <a:pt x="55" y="24"/>
                    <a:pt x="55" y="24"/>
                    <a:pt x="55" y="24"/>
                  </a:cubicBezTo>
                  <a:lnTo>
                    <a:pt x="55" y="24"/>
                  </a:lnTo>
                  <a:cubicBezTo>
                    <a:pt x="59" y="24"/>
                    <a:pt x="63" y="24"/>
                    <a:pt x="68" y="24"/>
                  </a:cubicBezTo>
                  <a:lnTo>
                    <a:pt x="68" y="11"/>
                  </a:lnTo>
                  <a:cubicBezTo>
                    <a:pt x="61" y="4"/>
                    <a:pt x="54" y="0"/>
                    <a:pt x="49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54"/>
            <p:cNvSpPr/>
            <p:nvPr/>
          </p:nvSpPr>
          <p:spPr>
            <a:xfrm>
              <a:off x="2127400" y="4108775"/>
              <a:ext cx="350" cy="275"/>
            </a:xfrm>
            <a:custGeom>
              <a:rect b="b" l="l" r="r" t="t"/>
              <a:pathLst>
                <a:path extrusionOk="0" h="11" w="14">
                  <a:moveTo>
                    <a:pt x="0" y="0"/>
                  </a:moveTo>
                  <a:cubicBezTo>
                    <a:pt x="0" y="7"/>
                    <a:pt x="4" y="10"/>
                    <a:pt x="7" y="10"/>
                  </a:cubicBezTo>
                  <a:cubicBezTo>
                    <a:pt x="10" y="10"/>
                    <a:pt x="14" y="7"/>
                    <a:pt x="1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54"/>
            <p:cNvSpPr/>
            <p:nvPr/>
          </p:nvSpPr>
          <p:spPr>
            <a:xfrm>
              <a:off x="2127050" y="4108300"/>
              <a:ext cx="700" cy="825"/>
            </a:xfrm>
            <a:custGeom>
              <a:rect b="b" l="l" r="r" t="t"/>
              <a:pathLst>
                <a:path extrusionOk="0" h="33" w="28">
                  <a:moveTo>
                    <a:pt x="18" y="0"/>
                  </a:moveTo>
                  <a:cubicBezTo>
                    <a:pt x="13" y="0"/>
                    <a:pt x="7" y="7"/>
                    <a:pt x="1" y="19"/>
                  </a:cubicBezTo>
                  <a:lnTo>
                    <a:pt x="1" y="33"/>
                  </a:lnTo>
                  <a:lnTo>
                    <a:pt x="28" y="33"/>
                  </a:lnTo>
                  <a:cubicBezTo>
                    <a:pt x="28" y="33"/>
                    <a:pt x="14" y="33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28" y="19"/>
                    <a:pt x="28" y="33"/>
                  </a:cubicBezTo>
                  <a:cubicBezTo>
                    <a:pt x="28" y="10"/>
                    <a:pt x="24" y="0"/>
                    <a:pt x="1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54"/>
            <p:cNvSpPr/>
            <p:nvPr/>
          </p:nvSpPr>
          <p:spPr>
            <a:xfrm>
              <a:off x="2127050" y="4108250"/>
              <a:ext cx="375" cy="550"/>
            </a:xfrm>
            <a:custGeom>
              <a:rect b="b" l="l" r="r" t="t"/>
              <a:pathLst>
                <a:path extrusionOk="0" h="22" w="15">
                  <a:moveTo>
                    <a:pt x="2" y="1"/>
                  </a:moveTo>
                  <a:cubicBezTo>
                    <a:pt x="1" y="1"/>
                    <a:pt x="1" y="8"/>
                    <a:pt x="1" y="21"/>
                  </a:cubicBezTo>
                  <a:lnTo>
                    <a:pt x="14" y="21"/>
                  </a:lnTo>
                  <a:cubicBezTo>
                    <a:pt x="7" y="8"/>
                    <a:pt x="4" y="1"/>
                    <a:pt x="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54"/>
            <p:cNvSpPr/>
            <p:nvPr/>
          </p:nvSpPr>
          <p:spPr>
            <a:xfrm>
              <a:off x="2120975" y="4116300"/>
              <a:ext cx="700" cy="275"/>
            </a:xfrm>
            <a:custGeom>
              <a:rect b="b" l="l" r="r" t="t"/>
              <a:pathLst>
                <a:path extrusionOk="0" h="11" w="28">
                  <a:moveTo>
                    <a:pt x="4" y="0"/>
                  </a:moveTo>
                  <a:cubicBezTo>
                    <a:pt x="0" y="0"/>
                    <a:pt x="0" y="3"/>
                    <a:pt x="0" y="10"/>
                  </a:cubicBezTo>
                  <a:lnTo>
                    <a:pt x="27" y="10"/>
                  </a:lnTo>
                  <a:cubicBezTo>
                    <a:pt x="14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54"/>
            <p:cNvSpPr/>
            <p:nvPr/>
          </p:nvSpPr>
          <p:spPr>
            <a:xfrm>
              <a:off x="2120300" y="4116200"/>
              <a:ext cx="350" cy="25"/>
            </a:xfrm>
            <a:custGeom>
              <a:rect b="b" l="l" r="r" t="t"/>
              <a:pathLst>
                <a:path extrusionOk="0" h="1" w="14">
                  <a:moveTo>
                    <a:pt x="14" y="1"/>
                  </a:moveTo>
                  <a:lnTo>
                    <a:pt x="0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54"/>
            <p:cNvSpPr/>
            <p:nvPr/>
          </p:nvSpPr>
          <p:spPr>
            <a:xfrm>
              <a:off x="2119275" y="4115950"/>
              <a:ext cx="700" cy="275"/>
            </a:xfrm>
            <a:custGeom>
              <a:rect b="b" l="l" r="r" t="t"/>
              <a:pathLst>
                <a:path extrusionOk="0" h="11" w="28">
                  <a:moveTo>
                    <a:pt x="4" y="1"/>
                  </a:moveTo>
                  <a:cubicBezTo>
                    <a:pt x="1" y="1"/>
                    <a:pt x="1" y="4"/>
                    <a:pt x="1" y="11"/>
                  </a:cubicBezTo>
                  <a:lnTo>
                    <a:pt x="28" y="11"/>
                  </a:lnTo>
                  <a:cubicBezTo>
                    <a:pt x="14" y="4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54"/>
            <p:cNvSpPr/>
            <p:nvPr/>
          </p:nvSpPr>
          <p:spPr>
            <a:xfrm>
              <a:off x="2118600" y="4115625"/>
              <a:ext cx="350" cy="275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4" y="0"/>
                    <a:pt x="0" y="3"/>
                    <a:pt x="0" y="10"/>
                  </a:cubicBezTo>
                  <a:lnTo>
                    <a:pt x="14" y="10"/>
                  </a:ln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54"/>
            <p:cNvSpPr/>
            <p:nvPr/>
          </p:nvSpPr>
          <p:spPr>
            <a:xfrm>
              <a:off x="2118250" y="4115025"/>
              <a:ext cx="375" cy="525"/>
            </a:xfrm>
            <a:custGeom>
              <a:rect b="b" l="l" r="r" t="t"/>
              <a:pathLst>
                <a:path extrusionOk="0" h="21" w="15">
                  <a:moveTo>
                    <a:pt x="8" y="0"/>
                  </a:moveTo>
                  <a:cubicBezTo>
                    <a:pt x="4" y="0"/>
                    <a:pt x="1" y="7"/>
                    <a:pt x="1" y="21"/>
                  </a:cubicBezTo>
                  <a:lnTo>
                    <a:pt x="14" y="21"/>
                  </a:lnTo>
                  <a:cubicBezTo>
                    <a:pt x="14" y="7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54"/>
            <p:cNvSpPr/>
            <p:nvPr/>
          </p:nvSpPr>
          <p:spPr>
            <a:xfrm>
              <a:off x="2117575" y="4114600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5" y="0"/>
                  </a:moveTo>
                  <a:cubicBezTo>
                    <a:pt x="21" y="0"/>
                    <a:pt x="14" y="4"/>
                    <a:pt x="1" y="11"/>
                  </a:cubicBezTo>
                  <a:lnTo>
                    <a:pt x="28" y="11"/>
                  </a:lnTo>
                  <a:cubicBezTo>
                    <a:pt x="28" y="4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54"/>
            <p:cNvSpPr/>
            <p:nvPr/>
          </p:nvSpPr>
          <p:spPr>
            <a:xfrm>
              <a:off x="2117575" y="4114175"/>
              <a:ext cx="1050" cy="25"/>
            </a:xfrm>
            <a:custGeom>
              <a:rect b="b" l="l" r="r" t="t"/>
              <a:pathLst>
                <a:path extrusionOk="0" h="1" w="42">
                  <a:moveTo>
                    <a:pt x="28" y="1"/>
                  </a:moveTo>
                  <a:lnTo>
                    <a:pt x="1" y="1"/>
                  </a:lnTo>
                  <a:lnTo>
                    <a:pt x="28" y="1"/>
                  </a:lnTo>
                  <a:cubicBezTo>
                    <a:pt x="41" y="1"/>
                    <a:pt x="41" y="1"/>
                    <a:pt x="28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54"/>
            <p:cNvSpPr/>
            <p:nvPr/>
          </p:nvSpPr>
          <p:spPr>
            <a:xfrm>
              <a:off x="2118250" y="4113325"/>
              <a:ext cx="375" cy="525"/>
            </a:xfrm>
            <a:custGeom>
              <a:rect b="b" l="l" r="r" t="t"/>
              <a:pathLst>
                <a:path extrusionOk="0" h="21" w="15">
                  <a:moveTo>
                    <a:pt x="3" y="1"/>
                  </a:moveTo>
                  <a:cubicBezTo>
                    <a:pt x="1" y="1"/>
                    <a:pt x="1" y="7"/>
                    <a:pt x="1" y="21"/>
                  </a:cubicBezTo>
                  <a:lnTo>
                    <a:pt x="14" y="21"/>
                  </a:lnTo>
                  <a:cubicBezTo>
                    <a:pt x="8" y="7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54"/>
            <p:cNvSpPr/>
            <p:nvPr/>
          </p:nvSpPr>
          <p:spPr>
            <a:xfrm>
              <a:off x="2118250" y="4112900"/>
              <a:ext cx="675" cy="275"/>
            </a:xfrm>
            <a:custGeom>
              <a:rect b="b" l="l" r="r" t="t"/>
              <a:pathLst>
                <a:path extrusionOk="0" h="11" w="27">
                  <a:moveTo>
                    <a:pt x="8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1"/>
                    <a:pt x="8" y="1"/>
                  </a:cubicBezTo>
                  <a:close/>
                  <a:moveTo>
                    <a:pt x="23" y="5"/>
                  </a:moveTo>
                  <a:cubicBezTo>
                    <a:pt x="22" y="5"/>
                    <a:pt x="19" y="6"/>
                    <a:pt x="14" y="11"/>
                  </a:cubicBezTo>
                  <a:cubicBezTo>
                    <a:pt x="23" y="11"/>
                    <a:pt x="26" y="5"/>
                    <a:pt x="23" y="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54"/>
            <p:cNvSpPr/>
            <p:nvPr/>
          </p:nvSpPr>
          <p:spPr>
            <a:xfrm>
              <a:off x="2118600" y="4112575"/>
              <a:ext cx="675" cy="275"/>
            </a:xfrm>
            <a:custGeom>
              <a:rect b="b" l="l" r="r" t="t"/>
              <a:pathLst>
                <a:path extrusionOk="0" h="11" w="27">
                  <a:moveTo>
                    <a:pt x="7" y="0"/>
                  </a:moveTo>
                  <a:cubicBezTo>
                    <a:pt x="4" y="0"/>
                    <a:pt x="0" y="4"/>
                    <a:pt x="0" y="10"/>
                  </a:cubicBezTo>
                  <a:lnTo>
                    <a:pt x="14" y="10"/>
                  </a:lnTo>
                  <a:cubicBezTo>
                    <a:pt x="14" y="4"/>
                    <a:pt x="11" y="0"/>
                    <a:pt x="7" y="0"/>
                  </a:cubicBezTo>
                  <a:close/>
                  <a:moveTo>
                    <a:pt x="23" y="4"/>
                  </a:moveTo>
                  <a:cubicBezTo>
                    <a:pt x="21" y="4"/>
                    <a:pt x="18" y="6"/>
                    <a:pt x="14" y="10"/>
                  </a:cubicBezTo>
                  <a:cubicBezTo>
                    <a:pt x="23" y="10"/>
                    <a:pt x="26" y="4"/>
                    <a:pt x="23" y="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54"/>
            <p:cNvSpPr/>
            <p:nvPr/>
          </p:nvSpPr>
          <p:spPr>
            <a:xfrm>
              <a:off x="2119275" y="411222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4" y="1"/>
                  </a:moveTo>
                  <a:cubicBezTo>
                    <a:pt x="1" y="1"/>
                    <a:pt x="1" y="4"/>
                    <a:pt x="1" y="11"/>
                  </a:cubicBezTo>
                  <a:lnTo>
                    <a:pt x="28" y="11"/>
                  </a:lnTo>
                  <a:cubicBezTo>
                    <a:pt x="14" y="4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54"/>
            <p:cNvSpPr/>
            <p:nvPr/>
          </p:nvSpPr>
          <p:spPr>
            <a:xfrm>
              <a:off x="2119950" y="4111650"/>
              <a:ext cx="375" cy="525"/>
            </a:xfrm>
            <a:custGeom>
              <a:rect b="b" l="l" r="r" t="t"/>
              <a:pathLst>
                <a:path extrusionOk="0" h="21" w="15">
                  <a:moveTo>
                    <a:pt x="7" y="0"/>
                  </a:moveTo>
                  <a:cubicBezTo>
                    <a:pt x="4" y="0"/>
                    <a:pt x="1" y="7"/>
                    <a:pt x="1" y="20"/>
                  </a:cubicBezTo>
                  <a:lnTo>
                    <a:pt x="14" y="20"/>
                  </a:lnTo>
                  <a:cubicBezTo>
                    <a:pt x="14" y="7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54"/>
            <p:cNvSpPr/>
            <p:nvPr/>
          </p:nvSpPr>
          <p:spPr>
            <a:xfrm>
              <a:off x="2120625" y="4111225"/>
              <a:ext cx="375" cy="275"/>
            </a:xfrm>
            <a:custGeom>
              <a:rect b="b" l="l" r="r" t="t"/>
              <a:pathLst>
                <a:path extrusionOk="0" h="11" w="15">
                  <a:moveTo>
                    <a:pt x="2" y="0"/>
                  </a:moveTo>
                  <a:cubicBezTo>
                    <a:pt x="1" y="0"/>
                    <a:pt x="1" y="4"/>
                    <a:pt x="1" y="10"/>
                  </a:cubicBezTo>
                  <a:lnTo>
                    <a:pt x="14" y="10"/>
                  </a:lnTo>
                  <a:cubicBezTo>
                    <a:pt x="7" y="4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54"/>
            <p:cNvSpPr/>
            <p:nvPr/>
          </p:nvSpPr>
          <p:spPr>
            <a:xfrm>
              <a:off x="2124000" y="4112575"/>
              <a:ext cx="975" cy="275"/>
            </a:xfrm>
            <a:custGeom>
              <a:rect b="b" l="l" r="r" t="t"/>
              <a:pathLst>
                <a:path extrusionOk="0" h="11" w="39">
                  <a:moveTo>
                    <a:pt x="13" y="0"/>
                  </a:moveTo>
                  <a:cubicBezTo>
                    <a:pt x="11" y="0"/>
                    <a:pt x="8" y="4"/>
                    <a:pt x="1" y="10"/>
                  </a:cubicBezTo>
                  <a:lnTo>
                    <a:pt x="14" y="10"/>
                  </a:lnTo>
                  <a:cubicBezTo>
                    <a:pt x="14" y="4"/>
                    <a:pt x="14" y="0"/>
                    <a:pt x="13" y="0"/>
                  </a:cubicBezTo>
                  <a:close/>
                  <a:moveTo>
                    <a:pt x="33" y="4"/>
                  </a:moveTo>
                  <a:cubicBezTo>
                    <a:pt x="30" y="4"/>
                    <a:pt x="23" y="6"/>
                    <a:pt x="14" y="10"/>
                  </a:cubicBezTo>
                  <a:cubicBezTo>
                    <a:pt x="33" y="10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54"/>
            <p:cNvSpPr/>
            <p:nvPr/>
          </p:nvSpPr>
          <p:spPr>
            <a:xfrm>
              <a:off x="2123000" y="4112475"/>
              <a:ext cx="1025" cy="25"/>
            </a:xfrm>
            <a:custGeom>
              <a:rect b="b" l="l" r="r" t="t"/>
              <a:pathLst>
                <a:path extrusionOk="0" h="1" w="41">
                  <a:moveTo>
                    <a:pt x="27" y="1"/>
                  </a:moveTo>
                  <a:lnTo>
                    <a:pt x="0" y="1"/>
                  </a:lnTo>
                  <a:lnTo>
                    <a:pt x="27" y="1"/>
                  </a:lnTo>
                  <a:cubicBezTo>
                    <a:pt x="41" y="1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54"/>
            <p:cNvSpPr/>
            <p:nvPr/>
          </p:nvSpPr>
          <p:spPr>
            <a:xfrm>
              <a:off x="2122325" y="4112225"/>
              <a:ext cx="950" cy="275"/>
            </a:xfrm>
            <a:custGeom>
              <a:rect b="b" l="l" r="r" t="t"/>
              <a:pathLst>
                <a:path extrusionOk="0" h="11" w="38">
                  <a:moveTo>
                    <a:pt x="12" y="1"/>
                  </a:moveTo>
                  <a:cubicBezTo>
                    <a:pt x="10" y="1"/>
                    <a:pt x="7" y="4"/>
                    <a:pt x="0" y="11"/>
                  </a:cubicBezTo>
                  <a:lnTo>
                    <a:pt x="14" y="11"/>
                  </a:lnTo>
                  <a:cubicBezTo>
                    <a:pt x="14" y="4"/>
                    <a:pt x="14" y="1"/>
                    <a:pt x="12" y="1"/>
                  </a:cubicBezTo>
                  <a:close/>
                  <a:moveTo>
                    <a:pt x="32" y="5"/>
                  </a:moveTo>
                  <a:cubicBezTo>
                    <a:pt x="29" y="5"/>
                    <a:pt x="23" y="6"/>
                    <a:pt x="14" y="11"/>
                  </a:cubicBezTo>
                  <a:cubicBezTo>
                    <a:pt x="32" y="11"/>
                    <a:pt x="38" y="5"/>
                    <a:pt x="32" y="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54"/>
            <p:cNvSpPr/>
            <p:nvPr/>
          </p:nvSpPr>
          <p:spPr>
            <a:xfrm>
              <a:off x="2121975" y="4111650"/>
              <a:ext cx="375" cy="525"/>
            </a:xfrm>
            <a:custGeom>
              <a:rect b="b" l="l" r="r" t="t"/>
              <a:pathLst>
                <a:path extrusionOk="0" h="21" w="15">
                  <a:moveTo>
                    <a:pt x="8" y="0"/>
                  </a:moveTo>
                  <a:cubicBezTo>
                    <a:pt x="4" y="0"/>
                    <a:pt x="1" y="7"/>
                    <a:pt x="1" y="20"/>
                  </a:cubicBezTo>
                  <a:lnTo>
                    <a:pt x="14" y="20"/>
                  </a:lnTo>
                  <a:cubicBezTo>
                    <a:pt x="14" y="7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54"/>
            <p:cNvSpPr/>
            <p:nvPr/>
          </p:nvSpPr>
          <p:spPr>
            <a:xfrm>
              <a:off x="2121650" y="4111225"/>
              <a:ext cx="350" cy="275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4" y="0"/>
                    <a:pt x="0" y="4"/>
                    <a:pt x="0" y="10"/>
                  </a:cubicBezTo>
                  <a:lnTo>
                    <a:pt x="14" y="10"/>
                  </a:lnTo>
                  <a:cubicBezTo>
                    <a:pt x="14" y="4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54"/>
            <p:cNvSpPr/>
            <p:nvPr/>
          </p:nvSpPr>
          <p:spPr>
            <a:xfrm>
              <a:off x="2120975" y="4110875"/>
              <a:ext cx="1000" cy="275"/>
            </a:xfrm>
            <a:custGeom>
              <a:rect b="b" l="l" r="r" t="t"/>
              <a:pathLst>
                <a:path extrusionOk="0" h="11" w="40">
                  <a:moveTo>
                    <a:pt x="14" y="1"/>
                  </a:moveTo>
                  <a:cubicBezTo>
                    <a:pt x="7" y="1"/>
                    <a:pt x="0" y="4"/>
                    <a:pt x="0" y="11"/>
                  </a:cubicBezTo>
                  <a:lnTo>
                    <a:pt x="27" y="11"/>
                  </a:lnTo>
                  <a:cubicBezTo>
                    <a:pt x="27" y="4"/>
                    <a:pt x="20" y="1"/>
                    <a:pt x="14" y="1"/>
                  </a:cubicBezTo>
                  <a:close/>
                  <a:moveTo>
                    <a:pt x="36" y="5"/>
                  </a:moveTo>
                  <a:cubicBezTo>
                    <a:pt x="35" y="5"/>
                    <a:pt x="32" y="6"/>
                    <a:pt x="27" y="11"/>
                  </a:cubicBezTo>
                  <a:cubicBezTo>
                    <a:pt x="36" y="11"/>
                    <a:pt x="39" y="5"/>
                    <a:pt x="36" y="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54"/>
            <p:cNvSpPr/>
            <p:nvPr/>
          </p:nvSpPr>
          <p:spPr>
            <a:xfrm>
              <a:off x="2121650" y="4110550"/>
              <a:ext cx="350" cy="275"/>
            </a:xfrm>
            <a:custGeom>
              <a:rect b="b" l="l" r="r" t="t"/>
              <a:pathLst>
                <a:path extrusionOk="0" h="11" w="14">
                  <a:moveTo>
                    <a:pt x="2" y="0"/>
                  </a:moveTo>
                  <a:cubicBezTo>
                    <a:pt x="0" y="0"/>
                    <a:pt x="0" y="3"/>
                    <a:pt x="0" y="10"/>
                  </a:cubicBezTo>
                  <a:lnTo>
                    <a:pt x="14" y="10"/>
                  </a:lnTo>
                  <a:cubicBezTo>
                    <a:pt x="7" y="3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54"/>
            <p:cNvSpPr/>
            <p:nvPr/>
          </p:nvSpPr>
          <p:spPr>
            <a:xfrm>
              <a:off x="2121650" y="4109775"/>
              <a:ext cx="700" cy="25"/>
            </a:xfrm>
            <a:custGeom>
              <a:rect b="b" l="l" r="r" t="t"/>
              <a:pathLst>
                <a:path extrusionOk="0" h="1" w="28">
                  <a:moveTo>
                    <a:pt x="14" y="1"/>
                  </a:moveTo>
                  <a:lnTo>
                    <a:pt x="0" y="1"/>
                  </a:lnTo>
                  <a:lnTo>
                    <a:pt x="14" y="1"/>
                  </a:lnTo>
                  <a:cubicBezTo>
                    <a:pt x="27" y="1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54"/>
            <p:cNvSpPr/>
            <p:nvPr/>
          </p:nvSpPr>
          <p:spPr>
            <a:xfrm>
              <a:off x="2121975" y="4109175"/>
              <a:ext cx="375" cy="300"/>
            </a:xfrm>
            <a:custGeom>
              <a:rect b="b" l="l" r="r" t="t"/>
              <a:pathLst>
                <a:path extrusionOk="0" h="12" w="15">
                  <a:moveTo>
                    <a:pt x="8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54"/>
            <p:cNvSpPr/>
            <p:nvPr/>
          </p:nvSpPr>
          <p:spPr>
            <a:xfrm>
              <a:off x="2122650" y="4108850"/>
              <a:ext cx="700" cy="275"/>
            </a:xfrm>
            <a:custGeom>
              <a:rect b="b" l="l" r="r" t="t"/>
              <a:pathLst>
                <a:path extrusionOk="0" h="11" w="28">
                  <a:moveTo>
                    <a:pt x="4" y="0"/>
                  </a:moveTo>
                  <a:cubicBezTo>
                    <a:pt x="1" y="0"/>
                    <a:pt x="1" y="4"/>
                    <a:pt x="1" y="11"/>
                  </a:cubicBezTo>
                  <a:lnTo>
                    <a:pt x="28" y="11"/>
                  </a:lnTo>
                  <a:cubicBezTo>
                    <a:pt x="14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54"/>
            <p:cNvSpPr/>
            <p:nvPr/>
          </p:nvSpPr>
          <p:spPr>
            <a:xfrm>
              <a:off x="2123000" y="4108250"/>
              <a:ext cx="700" cy="550"/>
            </a:xfrm>
            <a:custGeom>
              <a:rect b="b" l="l" r="r" t="t"/>
              <a:pathLst>
                <a:path extrusionOk="0" h="22" w="28">
                  <a:moveTo>
                    <a:pt x="19" y="1"/>
                  </a:moveTo>
                  <a:cubicBezTo>
                    <a:pt x="14" y="1"/>
                    <a:pt x="7" y="8"/>
                    <a:pt x="0" y="21"/>
                  </a:cubicBezTo>
                  <a:lnTo>
                    <a:pt x="27" y="21"/>
                  </a:lnTo>
                  <a:cubicBezTo>
                    <a:pt x="27" y="8"/>
                    <a:pt x="24" y="1"/>
                    <a:pt x="19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54"/>
            <p:cNvSpPr/>
            <p:nvPr/>
          </p:nvSpPr>
          <p:spPr>
            <a:xfrm>
              <a:off x="2124000" y="4108075"/>
              <a:ext cx="375" cy="25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1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54"/>
            <p:cNvSpPr/>
            <p:nvPr/>
          </p:nvSpPr>
          <p:spPr>
            <a:xfrm>
              <a:off x="2125025" y="4107825"/>
              <a:ext cx="375" cy="275"/>
            </a:xfrm>
            <a:custGeom>
              <a:rect b="b" l="l" r="r" t="t"/>
              <a:pathLst>
                <a:path extrusionOk="0" h="11" w="15">
                  <a:moveTo>
                    <a:pt x="7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54"/>
            <p:cNvSpPr/>
            <p:nvPr/>
          </p:nvSpPr>
          <p:spPr>
            <a:xfrm>
              <a:off x="2126725" y="4107150"/>
              <a:ext cx="350" cy="275"/>
            </a:xfrm>
            <a:custGeom>
              <a:rect b="b" l="l" r="r" t="t"/>
              <a:pathLst>
                <a:path extrusionOk="0" h="11" w="14">
                  <a:moveTo>
                    <a:pt x="2" y="1"/>
                  </a:moveTo>
                  <a:cubicBezTo>
                    <a:pt x="0" y="1"/>
                    <a:pt x="0" y="4"/>
                    <a:pt x="0" y="11"/>
                  </a:cubicBezTo>
                  <a:lnTo>
                    <a:pt x="14" y="11"/>
                  </a:lnTo>
                  <a:cubicBezTo>
                    <a:pt x="7" y="4"/>
                    <a:pt x="4" y="1"/>
                    <a:pt x="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54"/>
            <p:cNvSpPr/>
            <p:nvPr/>
          </p:nvSpPr>
          <p:spPr>
            <a:xfrm>
              <a:off x="2127050" y="4106575"/>
              <a:ext cx="375" cy="525"/>
            </a:xfrm>
            <a:custGeom>
              <a:rect b="b" l="l" r="r" t="t"/>
              <a:pathLst>
                <a:path extrusionOk="0" h="21" w="15">
                  <a:moveTo>
                    <a:pt x="2" y="0"/>
                  </a:moveTo>
                  <a:cubicBezTo>
                    <a:pt x="1" y="0"/>
                    <a:pt x="1" y="7"/>
                    <a:pt x="1" y="20"/>
                  </a:cubicBezTo>
                  <a:lnTo>
                    <a:pt x="14" y="20"/>
                  </a:lnTo>
                  <a:cubicBezTo>
                    <a:pt x="7" y="7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54"/>
            <p:cNvSpPr/>
            <p:nvPr/>
          </p:nvSpPr>
          <p:spPr>
            <a:xfrm>
              <a:off x="2127400" y="4106150"/>
              <a:ext cx="350" cy="275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4" y="0"/>
                    <a:pt x="0" y="4"/>
                    <a:pt x="0" y="10"/>
                  </a:cubicBezTo>
                  <a:lnTo>
                    <a:pt x="14" y="10"/>
                  </a:lnTo>
                  <a:cubicBezTo>
                    <a:pt x="14" y="4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54"/>
            <p:cNvSpPr/>
            <p:nvPr/>
          </p:nvSpPr>
          <p:spPr>
            <a:xfrm>
              <a:off x="2127725" y="4105800"/>
              <a:ext cx="1000" cy="275"/>
            </a:xfrm>
            <a:custGeom>
              <a:rect b="b" l="l" r="r" t="t"/>
              <a:pathLst>
                <a:path extrusionOk="0" h="11" w="40">
                  <a:moveTo>
                    <a:pt x="24" y="1"/>
                  </a:moveTo>
                  <a:cubicBezTo>
                    <a:pt x="21" y="1"/>
                    <a:pt x="14" y="4"/>
                    <a:pt x="1" y="11"/>
                  </a:cubicBezTo>
                  <a:lnTo>
                    <a:pt x="28" y="11"/>
                  </a:lnTo>
                  <a:cubicBezTo>
                    <a:pt x="28" y="4"/>
                    <a:pt x="28" y="1"/>
                    <a:pt x="24" y="1"/>
                  </a:cubicBezTo>
                  <a:close/>
                  <a:moveTo>
                    <a:pt x="37" y="5"/>
                  </a:moveTo>
                  <a:cubicBezTo>
                    <a:pt x="35" y="5"/>
                    <a:pt x="32" y="6"/>
                    <a:pt x="28" y="11"/>
                  </a:cubicBezTo>
                  <a:cubicBezTo>
                    <a:pt x="37" y="11"/>
                    <a:pt x="40" y="5"/>
                    <a:pt x="37" y="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54"/>
            <p:cNvSpPr/>
            <p:nvPr/>
          </p:nvSpPr>
          <p:spPr>
            <a:xfrm>
              <a:off x="2128750" y="4105475"/>
              <a:ext cx="650" cy="275"/>
            </a:xfrm>
            <a:custGeom>
              <a:rect b="b" l="l" r="r" t="t"/>
              <a:pathLst>
                <a:path extrusionOk="0" h="11" w="26">
                  <a:moveTo>
                    <a:pt x="7" y="0"/>
                  </a:moveTo>
                  <a:cubicBezTo>
                    <a:pt x="4" y="0"/>
                    <a:pt x="0" y="3"/>
                    <a:pt x="0" y="10"/>
                  </a:cubicBezTo>
                  <a:lnTo>
                    <a:pt x="14" y="10"/>
                  </a:ln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23" y="4"/>
                  </a:moveTo>
                  <a:cubicBezTo>
                    <a:pt x="21" y="4"/>
                    <a:pt x="18" y="6"/>
                    <a:pt x="14" y="10"/>
                  </a:cubicBezTo>
                  <a:cubicBezTo>
                    <a:pt x="23" y="10"/>
                    <a:pt x="26" y="4"/>
                    <a:pt x="23" y="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54"/>
            <p:cNvSpPr/>
            <p:nvPr/>
          </p:nvSpPr>
          <p:spPr>
            <a:xfrm>
              <a:off x="2129425" y="4105075"/>
              <a:ext cx="700" cy="325"/>
            </a:xfrm>
            <a:custGeom>
              <a:rect b="b" l="l" r="r" t="t"/>
              <a:pathLst>
                <a:path extrusionOk="0" h="13" w="28">
                  <a:moveTo>
                    <a:pt x="20" y="1"/>
                  </a:moveTo>
                  <a:cubicBezTo>
                    <a:pt x="12" y="1"/>
                    <a:pt x="0" y="13"/>
                    <a:pt x="0" y="13"/>
                  </a:cubicBezTo>
                  <a:lnTo>
                    <a:pt x="28" y="13"/>
                  </a:lnTo>
                  <a:cubicBezTo>
                    <a:pt x="28" y="4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54"/>
            <p:cNvSpPr/>
            <p:nvPr/>
          </p:nvSpPr>
          <p:spPr>
            <a:xfrm>
              <a:off x="2130450" y="4104875"/>
              <a:ext cx="650" cy="525"/>
            </a:xfrm>
            <a:custGeom>
              <a:rect b="b" l="l" r="r" t="t"/>
              <a:pathLst>
                <a:path extrusionOk="0" h="21" w="26">
                  <a:moveTo>
                    <a:pt x="12" y="0"/>
                  </a:moveTo>
                  <a:cubicBezTo>
                    <a:pt x="10" y="0"/>
                    <a:pt x="7" y="7"/>
                    <a:pt x="0" y="21"/>
                  </a:cubicBezTo>
                  <a:lnTo>
                    <a:pt x="14" y="21"/>
                  </a:lnTo>
                  <a:cubicBezTo>
                    <a:pt x="14" y="7"/>
                    <a:pt x="14" y="0"/>
                    <a:pt x="12" y="0"/>
                  </a:cubicBezTo>
                  <a:close/>
                  <a:moveTo>
                    <a:pt x="23" y="9"/>
                  </a:moveTo>
                  <a:cubicBezTo>
                    <a:pt x="21" y="9"/>
                    <a:pt x="18" y="12"/>
                    <a:pt x="14" y="21"/>
                  </a:cubicBezTo>
                  <a:cubicBezTo>
                    <a:pt x="23" y="21"/>
                    <a:pt x="26" y="9"/>
                    <a:pt x="23" y="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54"/>
            <p:cNvSpPr/>
            <p:nvPr/>
          </p:nvSpPr>
          <p:spPr>
            <a:xfrm>
              <a:off x="2131450" y="4104875"/>
              <a:ext cx="700" cy="525"/>
            </a:xfrm>
            <a:custGeom>
              <a:rect b="b" l="l" r="r" t="t"/>
              <a:pathLst>
                <a:path extrusionOk="0" h="21" w="28">
                  <a:moveTo>
                    <a:pt x="14" y="0"/>
                  </a:moveTo>
                  <a:cubicBezTo>
                    <a:pt x="11" y="0"/>
                    <a:pt x="7" y="7"/>
                    <a:pt x="1" y="21"/>
                  </a:cubicBezTo>
                  <a:lnTo>
                    <a:pt x="28" y="21"/>
                  </a:lnTo>
                  <a:cubicBezTo>
                    <a:pt x="21" y="7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54"/>
            <p:cNvSpPr/>
            <p:nvPr/>
          </p:nvSpPr>
          <p:spPr>
            <a:xfrm>
              <a:off x="2132475" y="4104875"/>
              <a:ext cx="350" cy="525"/>
            </a:xfrm>
            <a:custGeom>
              <a:rect b="b" l="l" r="r" t="t"/>
              <a:pathLst>
                <a:path extrusionOk="0" h="21" w="14">
                  <a:moveTo>
                    <a:pt x="2" y="0"/>
                  </a:moveTo>
                  <a:cubicBezTo>
                    <a:pt x="0" y="0"/>
                    <a:pt x="0" y="7"/>
                    <a:pt x="0" y="21"/>
                  </a:cubicBezTo>
                  <a:lnTo>
                    <a:pt x="14" y="21"/>
                  </a:lnTo>
                  <a:cubicBezTo>
                    <a:pt x="7" y="7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54"/>
            <p:cNvSpPr/>
            <p:nvPr/>
          </p:nvSpPr>
          <p:spPr>
            <a:xfrm>
              <a:off x="2132800" y="4105475"/>
              <a:ext cx="1000" cy="275"/>
            </a:xfrm>
            <a:custGeom>
              <a:rect b="b" l="l" r="r" t="t"/>
              <a:pathLst>
                <a:path extrusionOk="0" h="11" w="40">
                  <a:moveTo>
                    <a:pt x="24" y="0"/>
                  </a:moveTo>
                  <a:cubicBezTo>
                    <a:pt x="21" y="0"/>
                    <a:pt x="14" y="3"/>
                    <a:pt x="1" y="10"/>
                  </a:cubicBezTo>
                  <a:lnTo>
                    <a:pt x="28" y="10"/>
                  </a:lnTo>
                  <a:cubicBezTo>
                    <a:pt x="28" y="3"/>
                    <a:pt x="28" y="0"/>
                    <a:pt x="24" y="0"/>
                  </a:cubicBezTo>
                  <a:close/>
                  <a:moveTo>
                    <a:pt x="37" y="4"/>
                  </a:moveTo>
                  <a:cubicBezTo>
                    <a:pt x="35" y="4"/>
                    <a:pt x="32" y="6"/>
                    <a:pt x="28" y="10"/>
                  </a:cubicBezTo>
                  <a:cubicBezTo>
                    <a:pt x="37" y="10"/>
                    <a:pt x="40" y="4"/>
                    <a:pt x="37" y="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54"/>
            <p:cNvSpPr/>
            <p:nvPr/>
          </p:nvSpPr>
          <p:spPr>
            <a:xfrm>
              <a:off x="2133825" y="4105800"/>
              <a:ext cx="350" cy="275"/>
            </a:xfrm>
            <a:custGeom>
              <a:rect b="b" l="l" r="r" t="t"/>
              <a:pathLst>
                <a:path extrusionOk="0" h="11" w="14">
                  <a:moveTo>
                    <a:pt x="7" y="1"/>
                  </a:moveTo>
                  <a:cubicBezTo>
                    <a:pt x="4" y="1"/>
                    <a:pt x="0" y="4"/>
                    <a:pt x="0" y="11"/>
                  </a:cubicBezTo>
                  <a:lnTo>
                    <a:pt x="14" y="11"/>
                  </a:lnTo>
                  <a:cubicBezTo>
                    <a:pt x="14" y="4"/>
                    <a:pt x="10" y="1"/>
                    <a:pt x="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54"/>
            <p:cNvSpPr/>
            <p:nvPr/>
          </p:nvSpPr>
          <p:spPr>
            <a:xfrm>
              <a:off x="2134150" y="4106150"/>
              <a:ext cx="375" cy="275"/>
            </a:xfrm>
            <a:custGeom>
              <a:rect b="b" l="l" r="r" t="t"/>
              <a:pathLst>
                <a:path extrusionOk="0" h="11" w="15">
                  <a:moveTo>
                    <a:pt x="8" y="0"/>
                  </a:moveTo>
                  <a:cubicBezTo>
                    <a:pt x="4" y="0"/>
                    <a:pt x="1" y="4"/>
                    <a:pt x="1" y="10"/>
                  </a:cubicBezTo>
                  <a:lnTo>
                    <a:pt x="14" y="10"/>
                  </a:lnTo>
                  <a:cubicBezTo>
                    <a:pt x="14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54"/>
            <p:cNvSpPr/>
            <p:nvPr/>
          </p:nvSpPr>
          <p:spPr>
            <a:xfrm>
              <a:off x="2134150" y="4106575"/>
              <a:ext cx="975" cy="525"/>
            </a:xfrm>
            <a:custGeom>
              <a:rect b="b" l="l" r="r" t="t"/>
              <a:pathLst>
                <a:path extrusionOk="0" h="21" w="39">
                  <a:moveTo>
                    <a:pt x="8" y="0"/>
                  </a:moveTo>
                  <a:cubicBezTo>
                    <a:pt x="4" y="0"/>
                    <a:pt x="1" y="7"/>
                    <a:pt x="1" y="20"/>
                  </a:cubicBezTo>
                  <a:lnTo>
                    <a:pt x="14" y="20"/>
                  </a:lnTo>
                  <a:cubicBezTo>
                    <a:pt x="14" y="7"/>
                    <a:pt x="11" y="0"/>
                    <a:pt x="8" y="0"/>
                  </a:cubicBezTo>
                  <a:close/>
                  <a:moveTo>
                    <a:pt x="32" y="8"/>
                  </a:moveTo>
                  <a:cubicBezTo>
                    <a:pt x="29" y="8"/>
                    <a:pt x="23" y="11"/>
                    <a:pt x="14" y="20"/>
                  </a:cubicBezTo>
                  <a:cubicBezTo>
                    <a:pt x="32" y="20"/>
                    <a:pt x="38" y="8"/>
                    <a:pt x="32" y="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54"/>
            <p:cNvSpPr/>
            <p:nvPr/>
          </p:nvSpPr>
          <p:spPr>
            <a:xfrm>
              <a:off x="2132125" y="4104450"/>
              <a:ext cx="375" cy="275"/>
            </a:xfrm>
            <a:custGeom>
              <a:rect b="b" l="l" r="r" t="t"/>
              <a:pathLst>
                <a:path extrusionOk="0" h="11" w="15">
                  <a:moveTo>
                    <a:pt x="7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54"/>
            <p:cNvSpPr/>
            <p:nvPr/>
          </p:nvSpPr>
          <p:spPr>
            <a:xfrm>
              <a:off x="2132800" y="4104100"/>
              <a:ext cx="700" cy="300"/>
            </a:xfrm>
            <a:custGeom>
              <a:rect b="b" l="l" r="r" t="t"/>
              <a:pathLst>
                <a:path extrusionOk="0" h="12" w="28">
                  <a:moveTo>
                    <a:pt x="4" y="1"/>
                  </a:moveTo>
                  <a:cubicBezTo>
                    <a:pt x="1" y="1"/>
                    <a:pt x="1" y="4"/>
                    <a:pt x="1" y="11"/>
                  </a:cubicBezTo>
                  <a:lnTo>
                    <a:pt x="28" y="11"/>
                  </a:lnTo>
                  <a:cubicBezTo>
                    <a:pt x="14" y="4"/>
                    <a:pt x="8" y="1"/>
                    <a:pt x="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54"/>
            <p:cNvSpPr/>
            <p:nvPr/>
          </p:nvSpPr>
          <p:spPr>
            <a:xfrm>
              <a:off x="2133475" y="4103775"/>
              <a:ext cx="375" cy="275"/>
            </a:xfrm>
            <a:custGeom>
              <a:rect b="b" l="l" r="r" t="t"/>
              <a:pathLst>
                <a:path extrusionOk="0" h="11" w="15">
                  <a:moveTo>
                    <a:pt x="8" y="0"/>
                  </a:moveTo>
                  <a:cubicBezTo>
                    <a:pt x="4" y="0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54"/>
            <p:cNvSpPr/>
            <p:nvPr/>
          </p:nvSpPr>
          <p:spPr>
            <a:xfrm>
              <a:off x="2134150" y="4103400"/>
              <a:ext cx="375" cy="325"/>
            </a:xfrm>
            <a:custGeom>
              <a:rect b="b" l="l" r="r" t="t"/>
              <a:pathLst>
                <a:path extrusionOk="0" h="13" w="15">
                  <a:moveTo>
                    <a:pt x="11" y="0"/>
                  </a:moveTo>
                  <a:cubicBezTo>
                    <a:pt x="7" y="0"/>
                    <a:pt x="1" y="12"/>
                    <a:pt x="1" y="12"/>
                  </a:cubicBezTo>
                  <a:lnTo>
                    <a:pt x="14" y="12"/>
                  </a:lnTo>
                  <a:cubicBezTo>
                    <a:pt x="14" y="3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4"/>
            <p:cNvSpPr/>
            <p:nvPr/>
          </p:nvSpPr>
          <p:spPr>
            <a:xfrm>
              <a:off x="2135175" y="4103175"/>
              <a:ext cx="675" cy="550"/>
            </a:xfrm>
            <a:custGeom>
              <a:rect b="b" l="l" r="r" t="t"/>
              <a:pathLst>
                <a:path extrusionOk="0" h="22" w="27">
                  <a:moveTo>
                    <a:pt x="7" y="1"/>
                  </a:moveTo>
                  <a:cubicBezTo>
                    <a:pt x="4" y="1"/>
                    <a:pt x="0" y="8"/>
                    <a:pt x="0" y="21"/>
                  </a:cubicBezTo>
                  <a:lnTo>
                    <a:pt x="14" y="21"/>
                  </a:lnTo>
                  <a:cubicBezTo>
                    <a:pt x="14" y="8"/>
                    <a:pt x="11" y="1"/>
                    <a:pt x="7" y="1"/>
                  </a:cubicBezTo>
                  <a:close/>
                  <a:moveTo>
                    <a:pt x="23" y="9"/>
                  </a:moveTo>
                  <a:cubicBezTo>
                    <a:pt x="22" y="9"/>
                    <a:pt x="19" y="12"/>
                    <a:pt x="14" y="21"/>
                  </a:cubicBezTo>
                  <a:cubicBezTo>
                    <a:pt x="23" y="21"/>
                    <a:pt x="26" y="9"/>
                    <a:pt x="23" y="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4"/>
            <p:cNvSpPr/>
            <p:nvPr/>
          </p:nvSpPr>
          <p:spPr>
            <a:xfrm>
              <a:off x="2135850" y="4103025"/>
              <a:ext cx="1050" cy="0"/>
            </a:xfrm>
            <a:custGeom>
              <a:rect b="b" l="l" r="r" t="t"/>
              <a:pathLst>
                <a:path extrusionOk="0" h="0" w="42">
                  <a:moveTo>
                    <a:pt x="14" y="0"/>
                  </a:moveTo>
                  <a:lnTo>
                    <a:pt x="1" y="0"/>
                  </a:lnTo>
                  <a:lnTo>
                    <a:pt x="14" y="0"/>
                  </a:lnTo>
                  <a:cubicBezTo>
                    <a:pt x="41" y="0"/>
                    <a:pt x="41" y="0"/>
                    <a:pt x="1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54"/>
            <p:cNvSpPr/>
            <p:nvPr/>
          </p:nvSpPr>
          <p:spPr>
            <a:xfrm>
              <a:off x="2137200" y="4102750"/>
              <a:ext cx="375" cy="275"/>
            </a:xfrm>
            <a:custGeom>
              <a:rect b="b" l="l" r="r" t="t"/>
              <a:pathLst>
                <a:path extrusionOk="0" h="11" w="15">
                  <a:moveTo>
                    <a:pt x="2" y="1"/>
                  </a:moveTo>
                  <a:cubicBezTo>
                    <a:pt x="1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7" y="4"/>
                    <a:pt x="4" y="1"/>
                    <a:pt x="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54"/>
            <p:cNvSpPr/>
            <p:nvPr/>
          </p:nvSpPr>
          <p:spPr>
            <a:xfrm>
              <a:off x="2137875" y="4102750"/>
              <a:ext cx="700" cy="275"/>
            </a:xfrm>
            <a:custGeom>
              <a:rect b="b" l="l" r="r" t="t"/>
              <a:pathLst>
                <a:path extrusionOk="0" h="11" w="28">
                  <a:moveTo>
                    <a:pt x="14" y="1"/>
                  </a:moveTo>
                  <a:cubicBezTo>
                    <a:pt x="7" y="1"/>
                    <a:pt x="1" y="4"/>
                    <a:pt x="1" y="11"/>
                  </a:cubicBezTo>
                  <a:lnTo>
                    <a:pt x="28" y="11"/>
                  </a:lnTo>
                  <a:cubicBezTo>
                    <a:pt x="28" y="4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4"/>
            <p:cNvSpPr/>
            <p:nvPr/>
          </p:nvSpPr>
          <p:spPr>
            <a:xfrm>
              <a:off x="2138900" y="4103175"/>
              <a:ext cx="350" cy="550"/>
            </a:xfrm>
            <a:custGeom>
              <a:rect b="b" l="l" r="r" t="t"/>
              <a:pathLst>
                <a:path extrusionOk="0" h="22" w="14">
                  <a:moveTo>
                    <a:pt x="7" y="1"/>
                  </a:moveTo>
                  <a:cubicBezTo>
                    <a:pt x="4" y="1"/>
                    <a:pt x="0" y="8"/>
                    <a:pt x="0" y="21"/>
                  </a:cubicBezTo>
                  <a:lnTo>
                    <a:pt x="14" y="21"/>
                  </a:lnTo>
                  <a:cubicBezTo>
                    <a:pt x="14" y="8"/>
                    <a:pt x="10" y="1"/>
                    <a:pt x="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4"/>
            <p:cNvSpPr/>
            <p:nvPr/>
          </p:nvSpPr>
          <p:spPr>
            <a:xfrm>
              <a:off x="2139575" y="4103175"/>
              <a:ext cx="700" cy="550"/>
            </a:xfrm>
            <a:custGeom>
              <a:rect b="b" l="l" r="r" t="t"/>
              <a:pathLst>
                <a:path extrusionOk="0" h="22" w="28">
                  <a:moveTo>
                    <a:pt x="14" y="1"/>
                  </a:moveTo>
                  <a:cubicBezTo>
                    <a:pt x="7" y="1"/>
                    <a:pt x="0" y="8"/>
                    <a:pt x="0" y="21"/>
                  </a:cubicBezTo>
                  <a:lnTo>
                    <a:pt x="27" y="21"/>
                  </a:lnTo>
                  <a:cubicBezTo>
                    <a:pt x="27" y="8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54"/>
            <p:cNvSpPr/>
            <p:nvPr/>
          </p:nvSpPr>
          <p:spPr>
            <a:xfrm>
              <a:off x="2139900" y="410377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20" y="0"/>
                  </a:moveTo>
                  <a:cubicBezTo>
                    <a:pt x="14" y="0"/>
                    <a:pt x="8" y="4"/>
                    <a:pt x="1" y="11"/>
                  </a:cubicBezTo>
                  <a:lnTo>
                    <a:pt x="28" y="11"/>
                  </a:lnTo>
                  <a:cubicBezTo>
                    <a:pt x="28" y="4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54"/>
            <p:cNvSpPr/>
            <p:nvPr/>
          </p:nvSpPr>
          <p:spPr>
            <a:xfrm>
              <a:off x="2140575" y="4104100"/>
              <a:ext cx="375" cy="300"/>
            </a:xfrm>
            <a:custGeom>
              <a:rect b="b" l="l" r="r" t="t"/>
              <a:pathLst>
                <a:path extrusionOk="0" h="12" w="15">
                  <a:moveTo>
                    <a:pt x="8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5" y="11"/>
                  </a:lnTo>
                  <a:cubicBezTo>
                    <a:pt x="15" y="4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4"/>
            <p:cNvSpPr/>
            <p:nvPr/>
          </p:nvSpPr>
          <p:spPr>
            <a:xfrm>
              <a:off x="2140925" y="4104700"/>
              <a:ext cx="375" cy="25"/>
            </a:xfrm>
            <a:custGeom>
              <a:rect b="b" l="l" r="r" t="t"/>
              <a:pathLst>
                <a:path extrusionOk="0" h="1" w="15">
                  <a:moveTo>
                    <a:pt x="14" y="1"/>
                  </a:moveTo>
                  <a:lnTo>
                    <a:pt x="1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4"/>
            <p:cNvSpPr/>
            <p:nvPr/>
          </p:nvSpPr>
          <p:spPr>
            <a:xfrm>
              <a:off x="2129425" y="4109450"/>
              <a:ext cx="11525" cy="7125"/>
            </a:xfrm>
            <a:custGeom>
              <a:rect b="b" l="l" r="r" t="t"/>
              <a:pathLst>
                <a:path extrusionOk="0" h="285" w="461">
                  <a:moveTo>
                    <a:pt x="461" y="0"/>
                  </a:moveTo>
                  <a:lnTo>
                    <a:pt x="461" y="0"/>
                  </a:lnTo>
                  <a:cubicBezTo>
                    <a:pt x="379" y="14"/>
                    <a:pt x="298" y="68"/>
                    <a:pt x="190" y="122"/>
                  </a:cubicBezTo>
                  <a:cubicBezTo>
                    <a:pt x="109" y="176"/>
                    <a:pt x="28" y="244"/>
                    <a:pt x="0" y="284"/>
                  </a:cubicBezTo>
                  <a:cubicBezTo>
                    <a:pt x="82" y="271"/>
                    <a:pt x="176" y="217"/>
                    <a:pt x="271" y="176"/>
                  </a:cubicBezTo>
                  <a:cubicBezTo>
                    <a:pt x="379" y="122"/>
                    <a:pt x="447" y="54"/>
                    <a:pt x="46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54"/>
            <p:cNvSpPr/>
            <p:nvPr/>
          </p:nvSpPr>
          <p:spPr>
            <a:xfrm>
              <a:off x="2129075" y="4109450"/>
              <a:ext cx="12900" cy="7125"/>
            </a:xfrm>
            <a:custGeom>
              <a:rect b="b" l="l" r="r" t="t"/>
              <a:pathLst>
                <a:path extrusionOk="0" h="285" w="516">
                  <a:moveTo>
                    <a:pt x="515" y="0"/>
                  </a:moveTo>
                  <a:lnTo>
                    <a:pt x="515" y="0"/>
                  </a:lnTo>
                  <a:cubicBezTo>
                    <a:pt x="504" y="4"/>
                    <a:pt x="493" y="8"/>
                    <a:pt x="483" y="12"/>
                  </a:cubicBezTo>
                  <a:lnTo>
                    <a:pt x="483" y="12"/>
                  </a:lnTo>
                  <a:cubicBezTo>
                    <a:pt x="477" y="24"/>
                    <a:pt x="470" y="36"/>
                    <a:pt x="461" y="47"/>
                  </a:cubicBezTo>
                  <a:lnTo>
                    <a:pt x="461" y="47"/>
                  </a:lnTo>
                  <a:cubicBezTo>
                    <a:pt x="481" y="32"/>
                    <a:pt x="499" y="16"/>
                    <a:pt x="515" y="0"/>
                  </a:cubicBezTo>
                  <a:close/>
                  <a:moveTo>
                    <a:pt x="475" y="0"/>
                  </a:moveTo>
                  <a:cubicBezTo>
                    <a:pt x="393" y="14"/>
                    <a:pt x="299" y="68"/>
                    <a:pt x="204" y="122"/>
                  </a:cubicBezTo>
                  <a:cubicBezTo>
                    <a:pt x="186" y="134"/>
                    <a:pt x="167" y="147"/>
                    <a:pt x="148" y="160"/>
                  </a:cubicBezTo>
                  <a:lnTo>
                    <a:pt x="148" y="160"/>
                  </a:lnTo>
                  <a:cubicBezTo>
                    <a:pt x="171" y="146"/>
                    <a:pt x="194" y="134"/>
                    <a:pt x="217" y="122"/>
                  </a:cubicBezTo>
                  <a:cubicBezTo>
                    <a:pt x="303" y="73"/>
                    <a:pt x="388" y="46"/>
                    <a:pt x="483" y="12"/>
                  </a:cubicBezTo>
                  <a:lnTo>
                    <a:pt x="483" y="12"/>
                  </a:lnTo>
                  <a:cubicBezTo>
                    <a:pt x="485" y="8"/>
                    <a:pt x="486" y="4"/>
                    <a:pt x="488" y="0"/>
                  </a:cubicBezTo>
                  <a:close/>
                  <a:moveTo>
                    <a:pt x="461" y="47"/>
                  </a:moveTo>
                  <a:lnTo>
                    <a:pt x="461" y="47"/>
                  </a:lnTo>
                  <a:cubicBezTo>
                    <a:pt x="413" y="85"/>
                    <a:pt x="352" y="120"/>
                    <a:pt x="285" y="149"/>
                  </a:cubicBezTo>
                  <a:cubicBezTo>
                    <a:pt x="207" y="201"/>
                    <a:pt x="116" y="253"/>
                    <a:pt x="13" y="269"/>
                  </a:cubicBezTo>
                  <a:lnTo>
                    <a:pt x="13" y="269"/>
                  </a:lnTo>
                  <a:cubicBezTo>
                    <a:pt x="41" y="238"/>
                    <a:pt x="93" y="198"/>
                    <a:pt x="148" y="160"/>
                  </a:cubicBezTo>
                  <a:lnTo>
                    <a:pt x="148" y="160"/>
                  </a:lnTo>
                  <a:cubicBezTo>
                    <a:pt x="92" y="193"/>
                    <a:pt x="40" y="232"/>
                    <a:pt x="1" y="271"/>
                  </a:cubicBezTo>
                  <a:cubicBezTo>
                    <a:pt x="5" y="270"/>
                    <a:pt x="9" y="270"/>
                    <a:pt x="13" y="269"/>
                  </a:cubicBezTo>
                  <a:lnTo>
                    <a:pt x="13" y="269"/>
                  </a:lnTo>
                  <a:cubicBezTo>
                    <a:pt x="8" y="274"/>
                    <a:pt x="4" y="280"/>
                    <a:pt x="1" y="284"/>
                  </a:cubicBezTo>
                  <a:lnTo>
                    <a:pt x="14" y="284"/>
                  </a:lnTo>
                  <a:cubicBezTo>
                    <a:pt x="96" y="271"/>
                    <a:pt x="190" y="217"/>
                    <a:pt x="285" y="176"/>
                  </a:cubicBezTo>
                  <a:cubicBezTo>
                    <a:pt x="367" y="135"/>
                    <a:pt x="426" y="94"/>
                    <a:pt x="461" y="47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54"/>
            <p:cNvSpPr/>
            <p:nvPr/>
          </p:nvSpPr>
          <p:spPr>
            <a:xfrm>
              <a:off x="2127400" y="4108075"/>
              <a:ext cx="13900" cy="8150"/>
            </a:xfrm>
            <a:custGeom>
              <a:rect b="b" l="l" r="r" t="t"/>
              <a:pathLst>
                <a:path extrusionOk="0" h="326" w="556">
                  <a:moveTo>
                    <a:pt x="542" y="1"/>
                  </a:moveTo>
                  <a:cubicBezTo>
                    <a:pt x="541" y="1"/>
                    <a:pt x="539" y="1"/>
                    <a:pt x="537" y="3"/>
                  </a:cubicBezTo>
                  <a:lnTo>
                    <a:pt x="537" y="3"/>
                  </a:lnTo>
                  <a:cubicBezTo>
                    <a:pt x="539" y="2"/>
                    <a:pt x="540" y="2"/>
                    <a:pt x="542" y="1"/>
                  </a:cubicBezTo>
                  <a:close/>
                  <a:moveTo>
                    <a:pt x="537" y="3"/>
                  </a:moveTo>
                  <a:cubicBezTo>
                    <a:pt x="456" y="43"/>
                    <a:pt x="337" y="70"/>
                    <a:pt x="244" y="136"/>
                  </a:cubicBezTo>
                  <a:cubicBezTo>
                    <a:pt x="136" y="190"/>
                    <a:pt x="54" y="258"/>
                    <a:pt x="0" y="312"/>
                  </a:cubicBezTo>
                  <a:lnTo>
                    <a:pt x="41" y="312"/>
                  </a:lnTo>
                  <a:lnTo>
                    <a:pt x="68" y="326"/>
                  </a:lnTo>
                  <a:cubicBezTo>
                    <a:pt x="122" y="299"/>
                    <a:pt x="190" y="217"/>
                    <a:pt x="284" y="177"/>
                  </a:cubicBezTo>
                  <a:cubicBezTo>
                    <a:pt x="379" y="123"/>
                    <a:pt x="474" y="69"/>
                    <a:pt x="555" y="42"/>
                  </a:cubicBezTo>
                  <a:lnTo>
                    <a:pt x="542" y="28"/>
                  </a:lnTo>
                  <a:cubicBezTo>
                    <a:pt x="534" y="12"/>
                    <a:pt x="535" y="6"/>
                    <a:pt x="537" y="3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4"/>
            <p:cNvSpPr/>
            <p:nvPr/>
          </p:nvSpPr>
          <p:spPr>
            <a:xfrm>
              <a:off x="2127425" y="4108775"/>
              <a:ext cx="13875" cy="7800"/>
            </a:xfrm>
            <a:custGeom>
              <a:rect b="b" l="l" r="r" t="t"/>
              <a:pathLst>
                <a:path extrusionOk="0" h="312" w="555">
                  <a:moveTo>
                    <a:pt x="532" y="38"/>
                  </a:moveTo>
                  <a:cubicBezTo>
                    <a:pt x="506" y="49"/>
                    <a:pt x="480" y="60"/>
                    <a:pt x="453" y="72"/>
                  </a:cubicBezTo>
                  <a:lnTo>
                    <a:pt x="453" y="72"/>
                  </a:lnTo>
                  <a:cubicBezTo>
                    <a:pt x="484" y="60"/>
                    <a:pt x="514" y="50"/>
                    <a:pt x="541" y="41"/>
                  </a:cubicBezTo>
                  <a:cubicBezTo>
                    <a:pt x="541" y="41"/>
                    <a:pt x="536" y="41"/>
                    <a:pt x="532" y="38"/>
                  </a:cubicBezTo>
                  <a:close/>
                  <a:moveTo>
                    <a:pt x="541" y="0"/>
                  </a:moveTo>
                  <a:lnTo>
                    <a:pt x="541" y="0"/>
                  </a:lnTo>
                  <a:cubicBezTo>
                    <a:pt x="446" y="27"/>
                    <a:pt x="338" y="81"/>
                    <a:pt x="243" y="135"/>
                  </a:cubicBezTo>
                  <a:cubicBezTo>
                    <a:pt x="135" y="176"/>
                    <a:pt x="54" y="243"/>
                    <a:pt x="0" y="297"/>
                  </a:cubicBezTo>
                  <a:lnTo>
                    <a:pt x="0" y="297"/>
                  </a:lnTo>
                  <a:cubicBezTo>
                    <a:pt x="54" y="243"/>
                    <a:pt x="135" y="176"/>
                    <a:pt x="243" y="149"/>
                  </a:cubicBezTo>
                  <a:cubicBezTo>
                    <a:pt x="338" y="95"/>
                    <a:pt x="446" y="41"/>
                    <a:pt x="527" y="14"/>
                  </a:cubicBezTo>
                  <a:lnTo>
                    <a:pt x="527" y="27"/>
                  </a:lnTo>
                  <a:cubicBezTo>
                    <a:pt x="527" y="33"/>
                    <a:pt x="529" y="36"/>
                    <a:pt x="532" y="38"/>
                  </a:cubicBezTo>
                  <a:lnTo>
                    <a:pt x="532" y="38"/>
                  </a:lnTo>
                  <a:cubicBezTo>
                    <a:pt x="539" y="34"/>
                    <a:pt x="547" y="31"/>
                    <a:pt x="554" y="27"/>
                  </a:cubicBezTo>
                  <a:lnTo>
                    <a:pt x="541" y="14"/>
                  </a:lnTo>
                  <a:cubicBezTo>
                    <a:pt x="527" y="14"/>
                    <a:pt x="540" y="0"/>
                    <a:pt x="541" y="0"/>
                  </a:cubicBezTo>
                  <a:close/>
                  <a:moveTo>
                    <a:pt x="40" y="298"/>
                  </a:moveTo>
                  <a:lnTo>
                    <a:pt x="67" y="311"/>
                  </a:lnTo>
                  <a:cubicBezTo>
                    <a:pt x="53" y="298"/>
                    <a:pt x="53" y="298"/>
                    <a:pt x="40" y="298"/>
                  </a:cubicBezTo>
                  <a:close/>
                  <a:moveTo>
                    <a:pt x="453" y="72"/>
                  </a:moveTo>
                  <a:cubicBezTo>
                    <a:pt x="390" y="96"/>
                    <a:pt x="324" y="126"/>
                    <a:pt x="270" y="162"/>
                  </a:cubicBezTo>
                  <a:cubicBezTo>
                    <a:pt x="189" y="217"/>
                    <a:pt x="121" y="271"/>
                    <a:pt x="67" y="311"/>
                  </a:cubicBezTo>
                  <a:cubicBezTo>
                    <a:pt x="121" y="271"/>
                    <a:pt x="189" y="217"/>
                    <a:pt x="283" y="162"/>
                  </a:cubicBezTo>
                  <a:cubicBezTo>
                    <a:pt x="341" y="121"/>
                    <a:pt x="398" y="95"/>
                    <a:pt x="453" y="72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4"/>
            <p:cNvSpPr/>
            <p:nvPr/>
          </p:nvSpPr>
          <p:spPr>
            <a:xfrm>
              <a:off x="2127400" y="4108075"/>
              <a:ext cx="13200" cy="8150"/>
            </a:xfrm>
            <a:custGeom>
              <a:rect b="b" l="l" r="r" t="t"/>
              <a:pathLst>
                <a:path extrusionOk="0" h="326" w="528">
                  <a:moveTo>
                    <a:pt x="528" y="1"/>
                  </a:moveTo>
                  <a:lnTo>
                    <a:pt x="528" y="1"/>
                  </a:lnTo>
                  <a:cubicBezTo>
                    <a:pt x="447" y="42"/>
                    <a:pt x="325" y="96"/>
                    <a:pt x="244" y="163"/>
                  </a:cubicBezTo>
                  <a:cubicBezTo>
                    <a:pt x="339" y="96"/>
                    <a:pt x="460" y="42"/>
                    <a:pt x="528" y="1"/>
                  </a:cubicBezTo>
                  <a:close/>
                  <a:moveTo>
                    <a:pt x="244" y="163"/>
                  </a:moveTo>
                  <a:lnTo>
                    <a:pt x="244" y="163"/>
                  </a:lnTo>
                  <a:cubicBezTo>
                    <a:pt x="122" y="204"/>
                    <a:pt x="41" y="272"/>
                    <a:pt x="0" y="326"/>
                  </a:cubicBezTo>
                  <a:cubicBezTo>
                    <a:pt x="54" y="272"/>
                    <a:pt x="136" y="231"/>
                    <a:pt x="244" y="163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54"/>
            <p:cNvSpPr/>
            <p:nvPr/>
          </p:nvSpPr>
          <p:spPr>
            <a:xfrm>
              <a:off x="2127050" y="4108075"/>
              <a:ext cx="13900" cy="8150"/>
            </a:xfrm>
            <a:custGeom>
              <a:rect b="b" l="l" r="r" t="t"/>
              <a:pathLst>
                <a:path extrusionOk="0" h="326" w="556">
                  <a:moveTo>
                    <a:pt x="556" y="28"/>
                  </a:moveTo>
                  <a:cubicBezTo>
                    <a:pt x="519" y="33"/>
                    <a:pt x="478" y="45"/>
                    <a:pt x="437" y="60"/>
                  </a:cubicBezTo>
                  <a:lnTo>
                    <a:pt x="437" y="60"/>
                  </a:lnTo>
                  <a:cubicBezTo>
                    <a:pt x="379" y="91"/>
                    <a:pt x="316" y="122"/>
                    <a:pt x="258" y="163"/>
                  </a:cubicBezTo>
                  <a:cubicBezTo>
                    <a:pt x="353" y="109"/>
                    <a:pt x="461" y="55"/>
                    <a:pt x="556" y="28"/>
                  </a:cubicBezTo>
                  <a:close/>
                  <a:moveTo>
                    <a:pt x="542" y="1"/>
                  </a:moveTo>
                  <a:lnTo>
                    <a:pt x="542" y="1"/>
                  </a:lnTo>
                  <a:cubicBezTo>
                    <a:pt x="461" y="28"/>
                    <a:pt x="339" y="69"/>
                    <a:pt x="231" y="136"/>
                  </a:cubicBezTo>
                  <a:cubicBezTo>
                    <a:pt x="156" y="190"/>
                    <a:pt x="90" y="235"/>
                    <a:pt x="45" y="285"/>
                  </a:cubicBezTo>
                  <a:lnTo>
                    <a:pt x="45" y="285"/>
                  </a:lnTo>
                  <a:cubicBezTo>
                    <a:pt x="97" y="240"/>
                    <a:pt x="165" y="194"/>
                    <a:pt x="258" y="163"/>
                  </a:cubicBezTo>
                  <a:lnTo>
                    <a:pt x="258" y="163"/>
                  </a:lnTo>
                  <a:cubicBezTo>
                    <a:pt x="258" y="163"/>
                    <a:pt x="258" y="163"/>
                    <a:pt x="258" y="163"/>
                  </a:cubicBezTo>
                  <a:cubicBezTo>
                    <a:pt x="308" y="122"/>
                    <a:pt x="373" y="86"/>
                    <a:pt x="437" y="60"/>
                  </a:cubicBezTo>
                  <a:lnTo>
                    <a:pt x="437" y="60"/>
                  </a:lnTo>
                  <a:cubicBezTo>
                    <a:pt x="475" y="41"/>
                    <a:pt x="510" y="22"/>
                    <a:pt x="542" y="1"/>
                  </a:cubicBezTo>
                  <a:close/>
                  <a:moveTo>
                    <a:pt x="255" y="164"/>
                  </a:moveTo>
                  <a:lnTo>
                    <a:pt x="255" y="164"/>
                  </a:lnTo>
                  <a:cubicBezTo>
                    <a:pt x="164" y="199"/>
                    <a:pt x="92" y="253"/>
                    <a:pt x="31" y="302"/>
                  </a:cubicBezTo>
                  <a:lnTo>
                    <a:pt x="31" y="302"/>
                  </a:lnTo>
                  <a:cubicBezTo>
                    <a:pt x="35" y="296"/>
                    <a:pt x="40" y="290"/>
                    <a:pt x="45" y="285"/>
                  </a:cubicBezTo>
                  <a:lnTo>
                    <a:pt x="45" y="285"/>
                  </a:lnTo>
                  <a:cubicBezTo>
                    <a:pt x="28" y="299"/>
                    <a:pt x="14" y="313"/>
                    <a:pt x="1" y="326"/>
                  </a:cubicBezTo>
                  <a:cubicBezTo>
                    <a:pt x="10" y="318"/>
                    <a:pt x="20" y="310"/>
                    <a:pt x="31" y="302"/>
                  </a:cubicBezTo>
                  <a:lnTo>
                    <a:pt x="31" y="302"/>
                  </a:lnTo>
                  <a:cubicBezTo>
                    <a:pt x="25" y="310"/>
                    <a:pt x="19" y="318"/>
                    <a:pt x="14" y="326"/>
                  </a:cubicBezTo>
                  <a:cubicBezTo>
                    <a:pt x="68" y="272"/>
                    <a:pt x="148" y="205"/>
                    <a:pt x="255" y="16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54"/>
            <p:cNvSpPr/>
            <p:nvPr/>
          </p:nvSpPr>
          <p:spPr>
            <a:xfrm>
              <a:off x="2125525" y="4106050"/>
              <a:ext cx="15775" cy="10525"/>
            </a:xfrm>
            <a:custGeom>
              <a:rect b="b" l="l" r="r" t="t"/>
              <a:pathLst>
                <a:path extrusionOk="0" h="421" w="631">
                  <a:moveTo>
                    <a:pt x="617" y="1"/>
                  </a:moveTo>
                  <a:lnTo>
                    <a:pt x="617" y="28"/>
                  </a:lnTo>
                  <a:cubicBezTo>
                    <a:pt x="617" y="68"/>
                    <a:pt x="603" y="68"/>
                    <a:pt x="603" y="68"/>
                  </a:cubicBezTo>
                  <a:lnTo>
                    <a:pt x="617" y="68"/>
                  </a:lnTo>
                  <a:lnTo>
                    <a:pt x="630" y="55"/>
                  </a:lnTo>
                  <a:cubicBezTo>
                    <a:pt x="630" y="28"/>
                    <a:pt x="630" y="1"/>
                    <a:pt x="617" y="1"/>
                  </a:cubicBezTo>
                  <a:close/>
                  <a:moveTo>
                    <a:pt x="549" y="68"/>
                  </a:moveTo>
                  <a:cubicBezTo>
                    <a:pt x="549" y="72"/>
                    <a:pt x="549" y="77"/>
                    <a:pt x="549" y="82"/>
                  </a:cubicBezTo>
                  <a:lnTo>
                    <a:pt x="549" y="82"/>
                  </a:lnTo>
                  <a:cubicBezTo>
                    <a:pt x="549" y="82"/>
                    <a:pt x="549" y="82"/>
                    <a:pt x="549" y="82"/>
                  </a:cubicBezTo>
                  <a:lnTo>
                    <a:pt x="562" y="68"/>
                  </a:lnTo>
                  <a:close/>
                  <a:moveTo>
                    <a:pt x="549" y="82"/>
                  </a:moveTo>
                  <a:cubicBezTo>
                    <a:pt x="535" y="95"/>
                    <a:pt x="499" y="95"/>
                    <a:pt x="472" y="95"/>
                  </a:cubicBezTo>
                  <a:lnTo>
                    <a:pt x="472" y="95"/>
                  </a:lnTo>
                  <a:cubicBezTo>
                    <a:pt x="497" y="109"/>
                    <a:pt x="525" y="109"/>
                    <a:pt x="535" y="109"/>
                  </a:cubicBezTo>
                  <a:cubicBezTo>
                    <a:pt x="545" y="109"/>
                    <a:pt x="548" y="95"/>
                    <a:pt x="549" y="82"/>
                  </a:cubicBezTo>
                  <a:close/>
                  <a:moveTo>
                    <a:pt x="454" y="82"/>
                  </a:moveTo>
                  <a:cubicBezTo>
                    <a:pt x="454" y="82"/>
                    <a:pt x="427" y="82"/>
                    <a:pt x="427" y="109"/>
                  </a:cubicBezTo>
                  <a:cubicBezTo>
                    <a:pt x="450" y="120"/>
                    <a:pt x="453" y="132"/>
                    <a:pt x="438" y="143"/>
                  </a:cubicBezTo>
                  <a:lnTo>
                    <a:pt x="438" y="143"/>
                  </a:lnTo>
                  <a:cubicBezTo>
                    <a:pt x="443" y="141"/>
                    <a:pt x="448" y="139"/>
                    <a:pt x="454" y="136"/>
                  </a:cubicBezTo>
                  <a:cubicBezTo>
                    <a:pt x="468" y="123"/>
                    <a:pt x="468" y="123"/>
                    <a:pt x="468" y="96"/>
                  </a:cubicBezTo>
                  <a:cubicBezTo>
                    <a:pt x="469" y="96"/>
                    <a:pt x="471" y="96"/>
                    <a:pt x="472" y="95"/>
                  </a:cubicBezTo>
                  <a:lnTo>
                    <a:pt x="472" y="95"/>
                  </a:lnTo>
                  <a:cubicBezTo>
                    <a:pt x="466" y="92"/>
                    <a:pt x="460" y="88"/>
                    <a:pt x="454" y="82"/>
                  </a:cubicBezTo>
                  <a:close/>
                  <a:moveTo>
                    <a:pt x="438" y="143"/>
                  </a:moveTo>
                  <a:cubicBezTo>
                    <a:pt x="420" y="150"/>
                    <a:pt x="408" y="150"/>
                    <a:pt x="386" y="150"/>
                  </a:cubicBezTo>
                  <a:lnTo>
                    <a:pt x="427" y="150"/>
                  </a:lnTo>
                  <a:cubicBezTo>
                    <a:pt x="431" y="148"/>
                    <a:pt x="435" y="145"/>
                    <a:pt x="438" y="143"/>
                  </a:cubicBezTo>
                  <a:close/>
                  <a:moveTo>
                    <a:pt x="346" y="150"/>
                  </a:moveTo>
                  <a:cubicBezTo>
                    <a:pt x="346" y="177"/>
                    <a:pt x="346" y="177"/>
                    <a:pt x="332" y="190"/>
                  </a:cubicBezTo>
                  <a:cubicBezTo>
                    <a:pt x="312" y="197"/>
                    <a:pt x="299" y="200"/>
                    <a:pt x="283" y="200"/>
                  </a:cubicBezTo>
                  <a:cubicBezTo>
                    <a:pt x="268" y="200"/>
                    <a:pt x="251" y="197"/>
                    <a:pt x="224" y="190"/>
                  </a:cubicBezTo>
                  <a:lnTo>
                    <a:pt x="224" y="190"/>
                  </a:lnTo>
                  <a:cubicBezTo>
                    <a:pt x="256" y="201"/>
                    <a:pt x="263" y="228"/>
                    <a:pt x="277" y="246"/>
                  </a:cubicBezTo>
                  <a:lnTo>
                    <a:pt x="277" y="246"/>
                  </a:lnTo>
                  <a:cubicBezTo>
                    <a:pt x="277" y="245"/>
                    <a:pt x="278" y="245"/>
                    <a:pt x="278" y="244"/>
                  </a:cubicBezTo>
                  <a:cubicBezTo>
                    <a:pt x="292" y="244"/>
                    <a:pt x="292" y="217"/>
                    <a:pt x="292" y="204"/>
                  </a:cubicBezTo>
                  <a:cubicBezTo>
                    <a:pt x="319" y="204"/>
                    <a:pt x="346" y="204"/>
                    <a:pt x="359" y="190"/>
                  </a:cubicBezTo>
                  <a:cubicBezTo>
                    <a:pt x="359" y="177"/>
                    <a:pt x="386" y="177"/>
                    <a:pt x="386" y="150"/>
                  </a:cubicBezTo>
                  <a:close/>
                  <a:moveTo>
                    <a:pt x="277" y="246"/>
                  </a:moveTo>
                  <a:cubicBezTo>
                    <a:pt x="264" y="258"/>
                    <a:pt x="250" y="258"/>
                    <a:pt x="224" y="258"/>
                  </a:cubicBezTo>
                  <a:cubicBezTo>
                    <a:pt x="224" y="271"/>
                    <a:pt x="224" y="285"/>
                    <a:pt x="211" y="285"/>
                  </a:cubicBezTo>
                  <a:cubicBezTo>
                    <a:pt x="197" y="312"/>
                    <a:pt x="184" y="312"/>
                    <a:pt x="156" y="312"/>
                  </a:cubicBezTo>
                  <a:cubicBezTo>
                    <a:pt x="163" y="315"/>
                    <a:pt x="166" y="318"/>
                    <a:pt x="167" y="322"/>
                  </a:cubicBezTo>
                  <a:lnTo>
                    <a:pt x="167" y="322"/>
                  </a:lnTo>
                  <a:cubicBezTo>
                    <a:pt x="157" y="320"/>
                    <a:pt x="148" y="317"/>
                    <a:pt x="143" y="312"/>
                  </a:cubicBezTo>
                  <a:cubicBezTo>
                    <a:pt x="143" y="312"/>
                    <a:pt x="116" y="312"/>
                    <a:pt x="129" y="326"/>
                  </a:cubicBezTo>
                  <a:lnTo>
                    <a:pt x="143" y="326"/>
                  </a:lnTo>
                  <a:cubicBezTo>
                    <a:pt x="156" y="326"/>
                    <a:pt x="156" y="339"/>
                    <a:pt x="143" y="353"/>
                  </a:cubicBezTo>
                  <a:cubicBezTo>
                    <a:pt x="153" y="342"/>
                    <a:pt x="172" y="332"/>
                    <a:pt x="167" y="322"/>
                  </a:cubicBezTo>
                  <a:lnTo>
                    <a:pt x="167" y="322"/>
                  </a:lnTo>
                  <a:cubicBezTo>
                    <a:pt x="171" y="322"/>
                    <a:pt x="175" y="322"/>
                    <a:pt x="178" y="322"/>
                  </a:cubicBezTo>
                  <a:cubicBezTo>
                    <a:pt x="194" y="322"/>
                    <a:pt x="211" y="319"/>
                    <a:pt x="224" y="312"/>
                  </a:cubicBezTo>
                  <a:cubicBezTo>
                    <a:pt x="251" y="285"/>
                    <a:pt x="251" y="271"/>
                    <a:pt x="224" y="271"/>
                  </a:cubicBezTo>
                  <a:cubicBezTo>
                    <a:pt x="265" y="271"/>
                    <a:pt x="278" y="271"/>
                    <a:pt x="292" y="258"/>
                  </a:cubicBezTo>
                  <a:cubicBezTo>
                    <a:pt x="286" y="255"/>
                    <a:pt x="281" y="251"/>
                    <a:pt x="277" y="246"/>
                  </a:cubicBezTo>
                  <a:close/>
                  <a:moveTo>
                    <a:pt x="143" y="353"/>
                  </a:moveTo>
                  <a:cubicBezTo>
                    <a:pt x="133" y="353"/>
                    <a:pt x="130" y="367"/>
                    <a:pt x="125" y="375"/>
                  </a:cubicBezTo>
                  <a:lnTo>
                    <a:pt x="125" y="375"/>
                  </a:lnTo>
                  <a:cubicBezTo>
                    <a:pt x="131" y="371"/>
                    <a:pt x="137" y="364"/>
                    <a:pt x="143" y="353"/>
                  </a:cubicBezTo>
                  <a:close/>
                  <a:moveTo>
                    <a:pt x="125" y="375"/>
                  </a:moveTo>
                  <a:cubicBezTo>
                    <a:pt x="115" y="380"/>
                    <a:pt x="104" y="380"/>
                    <a:pt x="89" y="380"/>
                  </a:cubicBezTo>
                  <a:cubicBezTo>
                    <a:pt x="89" y="380"/>
                    <a:pt x="116" y="393"/>
                    <a:pt x="89" y="393"/>
                  </a:cubicBezTo>
                  <a:cubicBezTo>
                    <a:pt x="89" y="393"/>
                    <a:pt x="75" y="407"/>
                    <a:pt x="48" y="407"/>
                  </a:cubicBezTo>
                  <a:cubicBezTo>
                    <a:pt x="35" y="413"/>
                    <a:pt x="21" y="413"/>
                    <a:pt x="13" y="413"/>
                  </a:cubicBezTo>
                  <a:cubicBezTo>
                    <a:pt x="4" y="413"/>
                    <a:pt x="1" y="413"/>
                    <a:pt x="8" y="420"/>
                  </a:cubicBezTo>
                  <a:lnTo>
                    <a:pt x="75" y="420"/>
                  </a:lnTo>
                  <a:cubicBezTo>
                    <a:pt x="75" y="420"/>
                    <a:pt x="89" y="407"/>
                    <a:pt x="116" y="407"/>
                  </a:cubicBezTo>
                  <a:lnTo>
                    <a:pt x="116" y="380"/>
                  </a:lnTo>
                  <a:cubicBezTo>
                    <a:pt x="120" y="380"/>
                    <a:pt x="122" y="378"/>
                    <a:pt x="125" y="37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4"/>
            <p:cNvSpPr/>
            <p:nvPr/>
          </p:nvSpPr>
          <p:spPr>
            <a:xfrm>
              <a:off x="2124000" y="4106400"/>
              <a:ext cx="17975" cy="10850"/>
            </a:xfrm>
            <a:custGeom>
              <a:rect b="b" l="l" r="r" t="t"/>
              <a:pathLst>
                <a:path extrusionOk="0" h="434" w="719">
                  <a:moveTo>
                    <a:pt x="650" y="0"/>
                  </a:moveTo>
                  <a:cubicBezTo>
                    <a:pt x="623" y="0"/>
                    <a:pt x="623" y="14"/>
                    <a:pt x="623" y="14"/>
                  </a:cubicBezTo>
                  <a:cubicBezTo>
                    <a:pt x="623" y="41"/>
                    <a:pt x="610" y="54"/>
                    <a:pt x="610" y="54"/>
                  </a:cubicBezTo>
                  <a:lnTo>
                    <a:pt x="623" y="54"/>
                  </a:lnTo>
                  <a:cubicBezTo>
                    <a:pt x="650" y="54"/>
                    <a:pt x="650" y="41"/>
                    <a:pt x="650" y="41"/>
                  </a:cubicBezTo>
                  <a:lnTo>
                    <a:pt x="650" y="0"/>
                  </a:lnTo>
                  <a:close/>
                  <a:moveTo>
                    <a:pt x="613" y="62"/>
                  </a:moveTo>
                  <a:cubicBezTo>
                    <a:pt x="611" y="62"/>
                    <a:pt x="610" y="63"/>
                    <a:pt x="610" y="68"/>
                  </a:cubicBezTo>
                  <a:lnTo>
                    <a:pt x="623" y="68"/>
                  </a:lnTo>
                  <a:cubicBezTo>
                    <a:pt x="623" y="68"/>
                    <a:pt x="617" y="62"/>
                    <a:pt x="613" y="62"/>
                  </a:cubicBezTo>
                  <a:close/>
                  <a:moveTo>
                    <a:pt x="678" y="14"/>
                  </a:moveTo>
                  <a:lnTo>
                    <a:pt x="678" y="54"/>
                  </a:lnTo>
                  <a:cubicBezTo>
                    <a:pt x="678" y="68"/>
                    <a:pt x="664" y="68"/>
                    <a:pt x="664" y="68"/>
                  </a:cubicBezTo>
                  <a:cubicBezTo>
                    <a:pt x="678" y="68"/>
                    <a:pt x="678" y="54"/>
                    <a:pt x="691" y="54"/>
                  </a:cubicBezTo>
                  <a:cubicBezTo>
                    <a:pt x="718" y="41"/>
                    <a:pt x="691" y="14"/>
                    <a:pt x="691" y="14"/>
                  </a:cubicBezTo>
                  <a:close/>
                  <a:moveTo>
                    <a:pt x="623" y="68"/>
                  </a:moveTo>
                  <a:cubicBezTo>
                    <a:pt x="641" y="68"/>
                    <a:pt x="653" y="74"/>
                    <a:pt x="659" y="74"/>
                  </a:cubicBezTo>
                  <a:cubicBezTo>
                    <a:pt x="662" y="74"/>
                    <a:pt x="664" y="72"/>
                    <a:pt x="664" y="68"/>
                  </a:cubicBezTo>
                  <a:close/>
                  <a:moveTo>
                    <a:pt x="556" y="54"/>
                  </a:moveTo>
                  <a:cubicBezTo>
                    <a:pt x="556" y="66"/>
                    <a:pt x="546" y="68"/>
                    <a:pt x="543" y="76"/>
                  </a:cubicBezTo>
                  <a:lnTo>
                    <a:pt x="543" y="76"/>
                  </a:lnTo>
                  <a:cubicBezTo>
                    <a:pt x="548" y="74"/>
                    <a:pt x="552" y="71"/>
                    <a:pt x="556" y="68"/>
                  </a:cubicBezTo>
                  <a:cubicBezTo>
                    <a:pt x="583" y="68"/>
                    <a:pt x="583" y="54"/>
                    <a:pt x="583" y="54"/>
                  </a:cubicBezTo>
                  <a:close/>
                  <a:moveTo>
                    <a:pt x="475" y="82"/>
                  </a:moveTo>
                  <a:lnTo>
                    <a:pt x="475" y="82"/>
                  </a:lnTo>
                  <a:cubicBezTo>
                    <a:pt x="475" y="90"/>
                    <a:pt x="475" y="97"/>
                    <a:pt x="474" y="103"/>
                  </a:cubicBezTo>
                  <a:lnTo>
                    <a:pt x="474" y="103"/>
                  </a:lnTo>
                  <a:cubicBezTo>
                    <a:pt x="475" y="99"/>
                    <a:pt x="475" y="93"/>
                    <a:pt x="475" y="82"/>
                  </a:cubicBezTo>
                  <a:close/>
                  <a:moveTo>
                    <a:pt x="610" y="68"/>
                  </a:moveTo>
                  <a:lnTo>
                    <a:pt x="596" y="95"/>
                  </a:lnTo>
                  <a:cubicBezTo>
                    <a:pt x="584" y="101"/>
                    <a:pt x="572" y="104"/>
                    <a:pt x="559" y="106"/>
                  </a:cubicBezTo>
                  <a:lnTo>
                    <a:pt x="559" y="106"/>
                  </a:lnTo>
                  <a:cubicBezTo>
                    <a:pt x="550" y="105"/>
                    <a:pt x="539" y="102"/>
                    <a:pt x="528" y="96"/>
                  </a:cubicBezTo>
                  <a:lnTo>
                    <a:pt x="528" y="96"/>
                  </a:lnTo>
                  <a:cubicBezTo>
                    <a:pt x="534" y="93"/>
                    <a:pt x="539" y="88"/>
                    <a:pt x="542" y="82"/>
                  </a:cubicBezTo>
                  <a:cubicBezTo>
                    <a:pt x="542" y="79"/>
                    <a:pt x="543" y="77"/>
                    <a:pt x="543" y="76"/>
                  </a:cubicBezTo>
                  <a:lnTo>
                    <a:pt x="543" y="76"/>
                  </a:lnTo>
                  <a:cubicBezTo>
                    <a:pt x="528" y="82"/>
                    <a:pt x="505" y="82"/>
                    <a:pt x="475" y="82"/>
                  </a:cubicBezTo>
                  <a:cubicBezTo>
                    <a:pt x="478" y="88"/>
                    <a:pt x="483" y="93"/>
                    <a:pt x="489" y="97"/>
                  </a:cubicBezTo>
                  <a:lnTo>
                    <a:pt x="489" y="97"/>
                  </a:lnTo>
                  <a:cubicBezTo>
                    <a:pt x="488" y="100"/>
                    <a:pt x="488" y="104"/>
                    <a:pt x="488" y="109"/>
                  </a:cubicBezTo>
                  <a:cubicBezTo>
                    <a:pt x="502" y="109"/>
                    <a:pt x="502" y="122"/>
                    <a:pt x="488" y="136"/>
                  </a:cubicBezTo>
                  <a:cubicBezTo>
                    <a:pt x="502" y="122"/>
                    <a:pt x="502" y="122"/>
                    <a:pt x="502" y="109"/>
                  </a:cubicBezTo>
                  <a:cubicBezTo>
                    <a:pt x="524" y="109"/>
                    <a:pt x="543" y="109"/>
                    <a:pt x="559" y="106"/>
                  </a:cubicBezTo>
                  <a:lnTo>
                    <a:pt x="559" y="106"/>
                  </a:lnTo>
                  <a:cubicBezTo>
                    <a:pt x="572" y="109"/>
                    <a:pt x="584" y="109"/>
                    <a:pt x="596" y="109"/>
                  </a:cubicBezTo>
                  <a:cubicBezTo>
                    <a:pt x="610" y="109"/>
                    <a:pt x="610" y="82"/>
                    <a:pt x="610" y="68"/>
                  </a:cubicBezTo>
                  <a:close/>
                  <a:moveTo>
                    <a:pt x="488" y="136"/>
                  </a:moveTo>
                  <a:cubicBezTo>
                    <a:pt x="461" y="149"/>
                    <a:pt x="434" y="149"/>
                    <a:pt x="407" y="149"/>
                  </a:cubicBezTo>
                  <a:cubicBezTo>
                    <a:pt x="407" y="176"/>
                    <a:pt x="407" y="176"/>
                    <a:pt x="393" y="190"/>
                  </a:cubicBezTo>
                  <a:cubicBezTo>
                    <a:pt x="384" y="195"/>
                    <a:pt x="374" y="198"/>
                    <a:pt x="363" y="200"/>
                  </a:cubicBezTo>
                  <a:lnTo>
                    <a:pt x="363" y="200"/>
                  </a:lnTo>
                  <a:cubicBezTo>
                    <a:pt x="394" y="194"/>
                    <a:pt x="420" y="182"/>
                    <a:pt x="420" y="163"/>
                  </a:cubicBezTo>
                  <a:cubicBezTo>
                    <a:pt x="461" y="163"/>
                    <a:pt x="475" y="163"/>
                    <a:pt x="488" y="136"/>
                  </a:cubicBezTo>
                  <a:close/>
                  <a:moveTo>
                    <a:pt x="363" y="200"/>
                  </a:moveTo>
                  <a:cubicBezTo>
                    <a:pt x="362" y="200"/>
                    <a:pt x="360" y="200"/>
                    <a:pt x="359" y="201"/>
                  </a:cubicBezTo>
                  <a:lnTo>
                    <a:pt x="359" y="201"/>
                  </a:lnTo>
                  <a:cubicBezTo>
                    <a:pt x="360" y="200"/>
                    <a:pt x="362" y="200"/>
                    <a:pt x="363" y="200"/>
                  </a:cubicBezTo>
                  <a:close/>
                  <a:moveTo>
                    <a:pt x="315" y="203"/>
                  </a:moveTo>
                  <a:cubicBezTo>
                    <a:pt x="315" y="204"/>
                    <a:pt x="314" y="205"/>
                    <a:pt x="313" y="206"/>
                  </a:cubicBezTo>
                  <a:lnTo>
                    <a:pt x="313" y="206"/>
                  </a:lnTo>
                  <a:cubicBezTo>
                    <a:pt x="324" y="210"/>
                    <a:pt x="319" y="223"/>
                    <a:pt x="299" y="244"/>
                  </a:cubicBezTo>
                  <a:cubicBezTo>
                    <a:pt x="286" y="256"/>
                    <a:pt x="274" y="257"/>
                    <a:pt x="241" y="257"/>
                  </a:cubicBezTo>
                  <a:lnTo>
                    <a:pt x="241" y="257"/>
                  </a:lnTo>
                  <a:cubicBezTo>
                    <a:pt x="245" y="254"/>
                    <a:pt x="245" y="251"/>
                    <a:pt x="245" y="244"/>
                  </a:cubicBezTo>
                  <a:cubicBezTo>
                    <a:pt x="258" y="244"/>
                    <a:pt x="272" y="244"/>
                    <a:pt x="285" y="230"/>
                  </a:cubicBezTo>
                  <a:cubicBezTo>
                    <a:pt x="298" y="217"/>
                    <a:pt x="308" y="211"/>
                    <a:pt x="313" y="206"/>
                  </a:cubicBezTo>
                  <a:lnTo>
                    <a:pt x="313" y="206"/>
                  </a:lnTo>
                  <a:cubicBezTo>
                    <a:pt x="310" y="204"/>
                    <a:pt x="305" y="203"/>
                    <a:pt x="299" y="203"/>
                  </a:cubicBezTo>
                  <a:cubicBezTo>
                    <a:pt x="305" y="203"/>
                    <a:pt x="310" y="203"/>
                    <a:pt x="315" y="203"/>
                  </a:cubicBezTo>
                  <a:close/>
                  <a:moveTo>
                    <a:pt x="241" y="257"/>
                  </a:moveTo>
                  <a:cubicBezTo>
                    <a:pt x="241" y="258"/>
                    <a:pt x="241" y="258"/>
                    <a:pt x="240" y="258"/>
                  </a:cubicBezTo>
                  <a:lnTo>
                    <a:pt x="240" y="258"/>
                  </a:lnTo>
                  <a:cubicBezTo>
                    <a:pt x="238" y="258"/>
                    <a:pt x="235" y="257"/>
                    <a:pt x="231" y="257"/>
                  </a:cubicBezTo>
                  <a:cubicBezTo>
                    <a:pt x="235" y="257"/>
                    <a:pt x="238" y="257"/>
                    <a:pt x="241" y="257"/>
                  </a:cubicBezTo>
                  <a:close/>
                  <a:moveTo>
                    <a:pt x="240" y="258"/>
                  </a:moveTo>
                  <a:lnTo>
                    <a:pt x="240" y="258"/>
                  </a:lnTo>
                  <a:cubicBezTo>
                    <a:pt x="258" y="261"/>
                    <a:pt x="254" y="273"/>
                    <a:pt x="231" y="284"/>
                  </a:cubicBezTo>
                  <a:cubicBezTo>
                    <a:pt x="217" y="298"/>
                    <a:pt x="201" y="305"/>
                    <a:pt x="185" y="305"/>
                  </a:cubicBezTo>
                  <a:cubicBezTo>
                    <a:pt x="184" y="305"/>
                    <a:pt x="183" y="305"/>
                    <a:pt x="181" y="305"/>
                  </a:cubicBezTo>
                  <a:lnTo>
                    <a:pt x="181" y="305"/>
                  </a:lnTo>
                  <a:cubicBezTo>
                    <a:pt x="186" y="316"/>
                    <a:pt x="172" y="327"/>
                    <a:pt x="150" y="339"/>
                  </a:cubicBezTo>
                  <a:cubicBezTo>
                    <a:pt x="163" y="325"/>
                    <a:pt x="163" y="312"/>
                    <a:pt x="150" y="312"/>
                  </a:cubicBezTo>
                  <a:lnTo>
                    <a:pt x="136" y="312"/>
                  </a:lnTo>
                  <a:cubicBezTo>
                    <a:pt x="123" y="284"/>
                    <a:pt x="150" y="284"/>
                    <a:pt x="150" y="284"/>
                  </a:cubicBezTo>
                  <a:cubicBezTo>
                    <a:pt x="156" y="297"/>
                    <a:pt x="168" y="304"/>
                    <a:pt x="181" y="305"/>
                  </a:cubicBezTo>
                  <a:lnTo>
                    <a:pt x="181" y="305"/>
                  </a:lnTo>
                  <a:cubicBezTo>
                    <a:pt x="181" y="302"/>
                    <a:pt x="179" y="300"/>
                    <a:pt x="177" y="298"/>
                  </a:cubicBezTo>
                  <a:cubicBezTo>
                    <a:pt x="190" y="298"/>
                    <a:pt x="217" y="298"/>
                    <a:pt x="217" y="271"/>
                  </a:cubicBezTo>
                  <a:cubicBezTo>
                    <a:pt x="230" y="265"/>
                    <a:pt x="237" y="261"/>
                    <a:pt x="240" y="258"/>
                  </a:cubicBezTo>
                  <a:close/>
                  <a:moveTo>
                    <a:pt x="150" y="339"/>
                  </a:moveTo>
                  <a:cubicBezTo>
                    <a:pt x="150" y="366"/>
                    <a:pt x="136" y="366"/>
                    <a:pt x="123" y="366"/>
                  </a:cubicBezTo>
                  <a:cubicBezTo>
                    <a:pt x="136" y="366"/>
                    <a:pt x="123" y="379"/>
                    <a:pt x="123" y="379"/>
                  </a:cubicBezTo>
                  <a:cubicBezTo>
                    <a:pt x="123" y="390"/>
                    <a:pt x="114" y="392"/>
                    <a:pt x="96" y="393"/>
                  </a:cubicBezTo>
                  <a:lnTo>
                    <a:pt x="96" y="393"/>
                  </a:lnTo>
                  <a:lnTo>
                    <a:pt x="96" y="379"/>
                  </a:lnTo>
                  <a:lnTo>
                    <a:pt x="82" y="366"/>
                  </a:lnTo>
                  <a:lnTo>
                    <a:pt x="96" y="366"/>
                  </a:lnTo>
                  <a:cubicBezTo>
                    <a:pt x="123" y="366"/>
                    <a:pt x="136" y="366"/>
                    <a:pt x="150" y="339"/>
                  </a:cubicBezTo>
                  <a:close/>
                  <a:moveTo>
                    <a:pt x="14" y="393"/>
                  </a:moveTo>
                  <a:cubicBezTo>
                    <a:pt x="14" y="393"/>
                    <a:pt x="42" y="393"/>
                    <a:pt x="1" y="406"/>
                  </a:cubicBezTo>
                  <a:cubicBezTo>
                    <a:pt x="42" y="406"/>
                    <a:pt x="55" y="393"/>
                    <a:pt x="55" y="393"/>
                  </a:cubicBezTo>
                  <a:close/>
                  <a:moveTo>
                    <a:pt x="474" y="103"/>
                  </a:moveTo>
                  <a:cubicBezTo>
                    <a:pt x="472" y="111"/>
                    <a:pt x="469" y="114"/>
                    <a:pt x="461" y="122"/>
                  </a:cubicBezTo>
                  <a:cubicBezTo>
                    <a:pt x="447" y="136"/>
                    <a:pt x="407" y="136"/>
                    <a:pt x="393" y="136"/>
                  </a:cubicBezTo>
                  <a:cubicBezTo>
                    <a:pt x="393" y="138"/>
                    <a:pt x="393" y="141"/>
                    <a:pt x="393" y="144"/>
                  </a:cubicBezTo>
                  <a:lnTo>
                    <a:pt x="393" y="144"/>
                  </a:lnTo>
                  <a:cubicBezTo>
                    <a:pt x="388" y="142"/>
                    <a:pt x="383" y="139"/>
                    <a:pt x="380" y="136"/>
                  </a:cubicBezTo>
                  <a:cubicBezTo>
                    <a:pt x="380" y="149"/>
                    <a:pt x="380" y="176"/>
                    <a:pt x="353" y="176"/>
                  </a:cubicBezTo>
                  <a:cubicBezTo>
                    <a:pt x="346" y="183"/>
                    <a:pt x="336" y="186"/>
                    <a:pt x="322" y="186"/>
                  </a:cubicBezTo>
                  <a:cubicBezTo>
                    <a:pt x="309" y="186"/>
                    <a:pt x="292" y="183"/>
                    <a:pt x="272" y="176"/>
                  </a:cubicBezTo>
                  <a:lnTo>
                    <a:pt x="272" y="176"/>
                  </a:lnTo>
                  <a:cubicBezTo>
                    <a:pt x="285" y="190"/>
                    <a:pt x="272" y="203"/>
                    <a:pt x="258" y="217"/>
                  </a:cubicBezTo>
                  <a:cubicBezTo>
                    <a:pt x="251" y="230"/>
                    <a:pt x="238" y="237"/>
                    <a:pt x="224" y="237"/>
                  </a:cubicBezTo>
                  <a:cubicBezTo>
                    <a:pt x="211" y="237"/>
                    <a:pt x="197" y="230"/>
                    <a:pt x="190" y="217"/>
                  </a:cubicBezTo>
                  <a:lnTo>
                    <a:pt x="190" y="217"/>
                  </a:lnTo>
                  <a:cubicBezTo>
                    <a:pt x="204" y="244"/>
                    <a:pt x="204" y="257"/>
                    <a:pt x="177" y="271"/>
                  </a:cubicBezTo>
                  <a:cubicBezTo>
                    <a:pt x="163" y="278"/>
                    <a:pt x="150" y="281"/>
                    <a:pt x="135" y="281"/>
                  </a:cubicBezTo>
                  <a:cubicBezTo>
                    <a:pt x="119" y="281"/>
                    <a:pt x="102" y="278"/>
                    <a:pt x="82" y="271"/>
                  </a:cubicBezTo>
                  <a:lnTo>
                    <a:pt x="69" y="271"/>
                  </a:lnTo>
                  <a:cubicBezTo>
                    <a:pt x="82" y="284"/>
                    <a:pt x="82" y="284"/>
                    <a:pt x="109" y="284"/>
                  </a:cubicBezTo>
                  <a:cubicBezTo>
                    <a:pt x="123" y="312"/>
                    <a:pt x="123" y="325"/>
                    <a:pt x="109" y="339"/>
                  </a:cubicBezTo>
                  <a:cubicBezTo>
                    <a:pt x="82" y="339"/>
                    <a:pt x="69" y="352"/>
                    <a:pt x="55" y="352"/>
                  </a:cubicBezTo>
                  <a:cubicBezTo>
                    <a:pt x="69" y="379"/>
                    <a:pt x="69" y="379"/>
                    <a:pt x="55" y="393"/>
                  </a:cubicBezTo>
                  <a:lnTo>
                    <a:pt x="82" y="393"/>
                  </a:lnTo>
                  <a:cubicBezTo>
                    <a:pt x="87" y="393"/>
                    <a:pt x="92" y="393"/>
                    <a:pt x="96" y="393"/>
                  </a:cubicBezTo>
                  <a:lnTo>
                    <a:pt x="96" y="393"/>
                  </a:lnTo>
                  <a:lnTo>
                    <a:pt x="96" y="393"/>
                  </a:lnTo>
                  <a:cubicBezTo>
                    <a:pt x="82" y="393"/>
                    <a:pt x="82" y="406"/>
                    <a:pt x="55" y="406"/>
                  </a:cubicBezTo>
                  <a:lnTo>
                    <a:pt x="1" y="406"/>
                  </a:lnTo>
                  <a:lnTo>
                    <a:pt x="14" y="433"/>
                  </a:lnTo>
                  <a:lnTo>
                    <a:pt x="82" y="433"/>
                  </a:lnTo>
                  <a:cubicBezTo>
                    <a:pt x="96" y="433"/>
                    <a:pt x="123" y="433"/>
                    <a:pt x="136" y="406"/>
                  </a:cubicBezTo>
                  <a:lnTo>
                    <a:pt x="136" y="379"/>
                  </a:lnTo>
                  <a:cubicBezTo>
                    <a:pt x="150" y="379"/>
                    <a:pt x="150" y="366"/>
                    <a:pt x="163" y="366"/>
                  </a:cubicBezTo>
                  <a:cubicBezTo>
                    <a:pt x="190" y="339"/>
                    <a:pt x="204" y="325"/>
                    <a:pt x="190" y="312"/>
                  </a:cubicBezTo>
                  <a:cubicBezTo>
                    <a:pt x="204" y="312"/>
                    <a:pt x="217" y="312"/>
                    <a:pt x="231" y="298"/>
                  </a:cubicBezTo>
                  <a:cubicBezTo>
                    <a:pt x="258" y="298"/>
                    <a:pt x="258" y="271"/>
                    <a:pt x="258" y="257"/>
                  </a:cubicBezTo>
                  <a:cubicBezTo>
                    <a:pt x="285" y="257"/>
                    <a:pt x="326" y="244"/>
                    <a:pt x="326" y="203"/>
                  </a:cubicBezTo>
                  <a:cubicBezTo>
                    <a:pt x="336" y="203"/>
                    <a:pt x="348" y="202"/>
                    <a:pt x="359" y="201"/>
                  </a:cubicBezTo>
                  <a:lnTo>
                    <a:pt x="359" y="201"/>
                  </a:lnTo>
                  <a:cubicBezTo>
                    <a:pt x="346" y="203"/>
                    <a:pt x="332" y="203"/>
                    <a:pt x="315" y="203"/>
                  </a:cubicBezTo>
                  <a:lnTo>
                    <a:pt x="315" y="203"/>
                  </a:lnTo>
                  <a:cubicBezTo>
                    <a:pt x="319" y="199"/>
                    <a:pt x="318" y="196"/>
                    <a:pt x="312" y="190"/>
                  </a:cubicBezTo>
                  <a:cubicBezTo>
                    <a:pt x="339" y="190"/>
                    <a:pt x="353" y="190"/>
                    <a:pt x="380" y="176"/>
                  </a:cubicBezTo>
                  <a:cubicBezTo>
                    <a:pt x="391" y="176"/>
                    <a:pt x="393" y="158"/>
                    <a:pt x="393" y="144"/>
                  </a:cubicBezTo>
                  <a:lnTo>
                    <a:pt x="393" y="144"/>
                  </a:lnTo>
                  <a:cubicBezTo>
                    <a:pt x="398" y="145"/>
                    <a:pt x="403" y="146"/>
                    <a:pt x="409" y="146"/>
                  </a:cubicBezTo>
                  <a:cubicBezTo>
                    <a:pt x="420" y="146"/>
                    <a:pt x="434" y="142"/>
                    <a:pt x="447" y="136"/>
                  </a:cubicBezTo>
                  <a:cubicBezTo>
                    <a:pt x="466" y="126"/>
                    <a:pt x="472" y="117"/>
                    <a:pt x="474" y="103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4"/>
            <p:cNvSpPr/>
            <p:nvPr/>
          </p:nvSpPr>
          <p:spPr>
            <a:xfrm>
              <a:off x="2121650" y="4114850"/>
              <a:ext cx="3750" cy="1725"/>
            </a:xfrm>
            <a:custGeom>
              <a:rect b="b" l="l" r="r" t="t"/>
              <a:pathLst>
                <a:path extrusionOk="0" h="69" w="150">
                  <a:moveTo>
                    <a:pt x="149" y="1"/>
                  </a:moveTo>
                  <a:cubicBezTo>
                    <a:pt x="136" y="1"/>
                    <a:pt x="108" y="1"/>
                    <a:pt x="95" y="28"/>
                  </a:cubicBezTo>
                  <a:lnTo>
                    <a:pt x="95" y="55"/>
                  </a:lnTo>
                  <a:lnTo>
                    <a:pt x="108" y="55"/>
                  </a:lnTo>
                  <a:cubicBezTo>
                    <a:pt x="136" y="41"/>
                    <a:pt x="149" y="41"/>
                    <a:pt x="149" y="28"/>
                  </a:cubicBezTo>
                  <a:lnTo>
                    <a:pt x="149" y="1"/>
                  </a:lnTo>
                  <a:close/>
                  <a:moveTo>
                    <a:pt x="49" y="35"/>
                  </a:moveTo>
                  <a:cubicBezTo>
                    <a:pt x="41" y="35"/>
                    <a:pt x="41" y="41"/>
                    <a:pt x="41" y="41"/>
                  </a:cubicBezTo>
                  <a:lnTo>
                    <a:pt x="14" y="41"/>
                  </a:lnTo>
                  <a:cubicBezTo>
                    <a:pt x="0" y="55"/>
                    <a:pt x="0" y="68"/>
                    <a:pt x="14" y="68"/>
                  </a:cubicBezTo>
                  <a:cubicBezTo>
                    <a:pt x="14" y="68"/>
                    <a:pt x="27" y="55"/>
                    <a:pt x="41" y="55"/>
                  </a:cubicBezTo>
                  <a:lnTo>
                    <a:pt x="95" y="55"/>
                  </a:lnTo>
                  <a:cubicBezTo>
                    <a:pt x="95" y="55"/>
                    <a:pt x="81" y="41"/>
                    <a:pt x="68" y="41"/>
                  </a:cubicBezTo>
                  <a:cubicBezTo>
                    <a:pt x="59" y="37"/>
                    <a:pt x="53" y="35"/>
                    <a:pt x="49" y="3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54"/>
            <p:cNvSpPr/>
            <p:nvPr/>
          </p:nvSpPr>
          <p:spPr>
            <a:xfrm>
              <a:off x="2121725" y="4114850"/>
              <a:ext cx="3675" cy="1725"/>
            </a:xfrm>
            <a:custGeom>
              <a:rect b="b" l="l" r="r" t="t"/>
              <a:pathLst>
                <a:path extrusionOk="0" h="69" w="147">
                  <a:moveTo>
                    <a:pt x="146" y="28"/>
                  </a:moveTo>
                  <a:cubicBezTo>
                    <a:pt x="143" y="28"/>
                    <a:pt x="141" y="28"/>
                    <a:pt x="139" y="28"/>
                  </a:cubicBezTo>
                  <a:lnTo>
                    <a:pt x="139" y="28"/>
                  </a:lnTo>
                  <a:cubicBezTo>
                    <a:pt x="137" y="32"/>
                    <a:pt x="132" y="36"/>
                    <a:pt x="124" y="42"/>
                  </a:cubicBezTo>
                  <a:lnTo>
                    <a:pt x="124" y="42"/>
                  </a:lnTo>
                  <a:cubicBezTo>
                    <a:pt x="129" y="41"/>
                    <a:pt x="133" y="41"/>
                    <a:pt x="133" y="41"/>
                  </a:cubicBezTo>
                  <a:lnTo>
                    <a:pt x="146" y="41"/>
                  </a:lnTo>
                  <a:lnTo>
                    <a:pt x="146" y="28"/>
                  </a:lnTo>
                  <a:close/>
                  <a:moveTo>
                    <a:pt x="133" y="1"/>
                  </a:moveTo>
                  <a:cubicBezTo>
                    <a:pt x="105" y="1"/>
                    <a:pt x="105" y="28"/>
                    <a:pt x="92" y="28"/>
                  </a:cubicBezTo>
                  <a:cubicBezTo>
                    <a:pt x="78" y="28"/>
                    <a:pt x="78" y="41"/>
                    <a:pt x="78" y="41"/>
                  </a:cubicBezTo>
                  <a:cubicBezTo>
                    <a:pt x="91" y="41"/>
                    <a:pt x="92" y="41"/>
                    <a:pt x="92" y="51"/>
                  </a:cubicBezTo>
                  <a:lnTo>
                    <a:pt x="92" y="51"/>
                  </a:lnTo>
                  <a:cubicBezTo>
                    <a:pt x="88" y="49"/>
                    <a:pt x="83" y="46"/>
                    <a:pt x="78" y="41"/>
                  </a:cubicBezTo>
                  <a:cubicBezTo>
                    <a:pt x="74" y="37"/>
                    <a:pt x="68" y="35"/>
                    <a:pt x="62" y="35"/>
                  </a:cubicBezTo>
                  <a:cubicBezTo>
                    <a:pt x="50" y="35"/>
                    <a:pt x="38" y="41"/>
                    <a:pt x="38" y="41"/>
                  </a:cubicBezTo>
                  <a:lnTo>
                    <a:pt x="51" y="41"/>
                  </a:lnTo>
                  <a:cubicBezTo>
                    <a:pt x="78" y="41"/>
                    <a:pt x="78" y="41"/>
                    <a:pt x="78" y="55"/>
                  </a:cubicBezTo>
                  <a:lnTo>
                    <a:pt x="92" y="55"/>
                  </a:lnTo>
                  <a:cubicBezTo>
                    <a:pt x="92" y="53"/>
                    <a:pt x="92" y="52"/>
                    <a:pt x="92" y="51"/>
                  </a:cubicBezTo>
                  <a:lnTo>
                    <a:pt x="92" y="51"/>
                  </a:lnTo>
                  <a:cubicBezTo>
                    <a:pt x="92" y="51"/>
                    <a:pt x="92" y="51"/>
                    <a:pt x="92" y="51"/>
                  </a:cubicBezTo>
                  <a:lnTo>
                    <a:pt x="92" y="51"/>
                  </a:lnTo>
                  <a:lnTo>
                    <a:pt x="92" y="41"/>
                  </a:lnTo>
                  <a:cubicBezTo>
                    <a:pt x="125" y="30"/>
                    <a:pt x="131" y="28"/>
                    <a:pt x="139" y="28"/>
                  </a:cubicBezTo>
                  <a:lnTo>
                    <a:pt x="139" y="28"/>
                  </a:lnTo>
                  <a:cubicBezTo>
                    <a:pt x="143" y="21"/>
                    <a:pt x="139" y="14"/>
                    <a:pt x="133" y="1"/>
                  </a:cubicBezTo>
                  <a:close/>
                  <a:moveTo>
                    <a:pt x="92" y="51"/>
                  </a:moveTo>
                  <a:lnTo>
                    <a:pt x="92" y="55"/>
                  </a:lnTo>
                  <a:lnTo>
                    <a:pt x="105" y="55"/>
                  </a:lnTo>
                  <a:cubicBezTo>
                    <a:pt x="105" y="55"/>
                    <a:pt x="100" y="55"/>
                    <a:pt x="92" y="51"/>
                  </a:cubicBezTo>
                  <a:close/>
                  <a:moveTo>
                    <a:pt x="124" y="42"/>
                  </a:moveTo>
                  <a:cubicBezTo>
                    <a:pt x="116" y="43"/>
                    <a:pt x="105" y="46"/>
                    <a:pt x="105" y="55"/>
                  </a:cubicBezTo>
                  <a:cubicBezTo>
                    <a:pt x="113" y="50"/>
                    <a:pt x="119" y="45"/>
                    <a:pt x="124" y="42"/>
                  </a:cubicBezTo>
                  <a:close/>
                  <a:moveTo>
                    <a:pt x="11" y="41"/>
                  </a:moveTo>
                  <a:cubicBezTo>
                    <a:pt x="4" y="48"/>
                    <a:pt x="0" y="56"/>
                    <a:pt x="1" y="61"/>
                  </a:cubicBezTo>
                  <a:lnTo>
                    <a:pt x="1" y="61"/>
                  </a:lnTo>
                  <a:cubicBezTo>
                    <a:pt x="1" y="58"/>
                    <a:pt x="4" y="55"/>
                    <a:pt x="11" y="55"/>
                  </a:cubicBezTo>
                  <a:cubicBezTo>
                    <a:pt x="11" y="41"/>
                    <a:pt x="24" y="41"/>
                    <a:pt x="24" y="41"/>
                  </a:cubicBezTo>
                  <a:close/>
                  <a:moveTo>
                    <a:pt x="1" y="61"/>
                  </a:moveTo>
                  <a:cubicBezTo>
                    <a:pt x="0" y="64"/>
                    <a:pt x="4" y="68"/>
                    <a:pt x="11" y="68"/>
                  </a:cubicBezTo>
                  <a:lnTo>
                    <a:pt x="11" y="68"/>
                  </a:lnTo>
                  <a:cubicBezTo>
                    <a:pt x="4" y="68"/>
                    <a:pt x="1" y="65"/>
                    <a:pt x="1" y="6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54"/>
            <p:cNvSpPr/>
            <p:nvPr/>
          </p:nvSpPr>
          <p:spPr>
            <a:xfrm>
              <a:off x="2123675" y="4115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4" y="0"/>
                  </a:moveTo>
                  <a:lnTo>
                    <a:pt x="0" y="14"/>
                  </a:lnTo>
                  <a:cubicBezTo>
                    <a:pt x="0" y="20"/>
                    <a:pt x="0" y="24"/>
                    <a:pt x="2" y="24"/>
                  </a:cubicBezTo>
                  <a:cubicBezTo>
                    <a:pt x="4" y="24"/>
                    <a:pt x="7" y="20"/>
                    <a:pt x="14" y="1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54"/>
            <p:cNvSpPr/>
            <p:nvPr/>
          </p:nvSpPr>
          <p:spPr>
            <a:xfrm>
              <a:off x="2123675" y="4116200"/>
              <a:ext cx="700" cy="375"/>
            </a:xfrm>
            <a:custGeom>
              <a:rect b="b" l="l" r="r" t="t"/>
              <a:pathLst>
                <a:path extrusionOk="0" h="15" w="28">
                  <a:moveTo>
                    <a:pt x="14" y="1"/>
                  </a:moveTo>
                  <a:cubicBezTo>
                    <a:pt x="0" y="1"/>
                    <a:pt x="0" y="1"/>
                    <a:pt x="0" y="14"/>
                  </a:cubicBezTo>
                  <a:lnTo>
                    <a:pt x="27" y="14"/>
                  </a:lnTo>
                  <a:cubicBezTo>
                    <a:pt x="27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54"/>
            <p:cNvSpPr/>
            <p:nvPr/>
          </p:nvSpPr>
          <p:spPr>
            <a:xfrm>
              <a:off x="2125700" y="4115025"/>
              <a:ext cx="200" cy="525"/>
            </a:xfrm>
            <a:custGeom>
              <a:rect b="b" l="l" r="r" t="t"/>
              <a:pathLst>
                <a:path extrusionOk="0" h="21" w="8">
                  <a:moveTo>
                    <a:pt x="6" y="0"/>
                  </a:moveTo>
                  <a:cubicBezTo>
                    <a:pt x="4" y="0"/>
                    <a:pt x="1" y="7"/>
                    <a:pt x="1" y="21"/>
                  </a:cubicBezTo>
                  <a:cubicBezTo>
                    <a:pt x="7" y="7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54"/>
            <p:cNvSpPr/>
            <p:nvPr/>
          </p:nvSpPr>
          <p:spPr>
            <a:xfrm>
              <a:off x="2125700" y="4115025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7" y="0"/>
                  </a:moveTo>
                  <a:cubicBezTo>
                    <a:pt x="4" y="0"/>
                    <a:pt x="1" y="7"/>
                    <a:pt x="1" y="21"/>
                  </a:cubicBezTo>
                  <a:lnTo>
                    <a:pt x="14" y="21"/>
                  </a:lnTo>
                  <a:cubicBezTo>
                    <a:pt x="9" y="10"/>
                    <a:pt x="8" y="4"/>
                    <a:pt x="10" y="1"/>
                  </a:cubicBezTo>
                  <a:lnTo>
                    <a:pt x="10" y="1"/>
                  </a:lnTo>
                  <a:cubicBezTo>
                    <a:pt x="12" y="4"/>
                    <a:pt x="14" y="10"/>
                    <a:pt x="14" y="21"/>
                  </a:cubicBezTo>
                  <a:lnTo>
                    <a:pt x="41" y="21"/>
                  </a:lnTo>
                  <a:cubicBezTo>
                    <a:pt x="28" y="7"/>
                    <a:pt x="18" y="0"/>
                    <a:pt x="12" y="0"/>
                  </a:cubicBezTo>
                  <a:cubicBezTo>
                    <a:pt x="11" y="0"/>
                    <a:pt x="10" y="1"/>
                    <a:pt x="10" y="1"/>
                  </a:cubicBezTo>
                  <a:lnTo>
                    <a:pt x="10" y="1"/>
                  </a:ln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54"/>
            <p:cNvSpPr/>
            <p:nvPr/>
          </p:nvSpPr>
          <p:spPr>
            <a:xfrm>
              <a:off x="2125700" y="4113825"/>
              <a:ext cx="1375" cy="1050"/>
            </a:xfrm>
            <a:custGeom>
              <a:rect b="b" l="l" r="r" t="t"/>
              <a:pathLst>
                <a:path extrusionOk="0" h="42" w="55">
                  <a:moveTo>
                    <a:pt x="14" y="1"/>
                  </a:moveTo>
                  <a:cubicBezTo>
                    <a:pt x="14" y="1"/>
                    <a:pt x="1" y="1"/>
                    <a:pt x="1" y="15"/>
                  </a:cubicBezTo>
                  <a:lnTo>
                    <a:pt x="1" y="42"/>
                  </a:lnTo>
                  <a:cubicBezTo>
                    <a:pt x="14" y="42"/>
                    <a:pt x="41" y="42"/>
                    <a:pt x="41" y="28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54"/>
            <p:cNvSpPr/>
            <p:nvPr/>
          </p:nvSpPr>
          <p:spPr>
            <a:xfrm>
              <a:off x="2125375" y="4113500"/>
              <a:ext cx="1375" cy="1050"/>
            </a:xfrm>
            <a:custGeom>
              <a:rect b="b" l="l" r="r" t="t"/>
              <a:pathLst>
                <a:path extrusionOk="0" h="42" w="55">
                  <a:moveTo>
                    <a:pt x="14" y="0"/>
                  </a:moveTo>
                  <a:cubicBezTo>
                    <a:pt x="3" y="0"/>
                    <a:pt x="1" y="0"/>
                    <a:pt x="0" y="14"/>
                  </a:cubicBezTo>
                  <a:lnTo>
                    <a:pt x="0" y="14"/>
                  </a:lnTo>
                  <a:cubicBezTo>
                    <a:pt x="0" y="14"/>
                    <a:pt x="0" y="14"/>
                    <a:pt x="0" y="14"/>
                  </a:cubicBezTo>
                  <a:lnTo>
                    <a:pt x="0" y="28"/>
                  </a:lnTo>
                  <a:cubicBezTo>
                    <a:pt x="0" y="22"/>
                    <a:pt x="0" y="18"/>
                    <a:pt x="0" y="14"/>
                  </a:cubicBezTo>
                  <a:lnTo>
                    <a:pt x="0" y="14"/>
                  </a:lnTo>
                  <a:cubicBezTo>
                    <a:pt x="2" y="14"/>
                    <a:pt x="14" y="15"/>
                    <a:pt x="27" y="28"/>
                  </a:cubicBezTo>
                  <a:cubicBezTo>
                    <a:pt x="27" y="41"/>
                    <a:pt x="14" y="41"/>
                    <a:pt x="0" y="41"/>
                  </a:cubicBezTo>
                  <a:lnTo>
                    <a:pt x="54" y="4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54"/>
            <p:cNvSpPr/>
            <p:nvPr/>
          </p:nvSpPr>
          <p:spPr>
            <a:xfrm>
              <a:off x="2125025" y="4112475"/>
              <a:ext cx="1725" cy="600"/>
            </a:xfrm>
            <a:custGeom>
              <a:rect b="b" l="l" r="r" t="t"/>
              <a:pathLst>
                <a:path extrusionOk="0" h="24" w="69">
                  <a:moveTo>
                    <a:pt x="1" y="1"/>
                  </a:moveTo>
                  <a:cubicBezTo>
                    <a:pt x="1" y="14"/>
                    <a:pt x="14" y="14"/>
                    <a:pt x="14" y="14"/>
                  </a:cubicBezTo>
                  <a:lnTo>
                    <a:pt x="28" y="14"/>
                  </a:lnTo>
                  <a:cubicBezTo>
                    <a:pt x="33" y="20"/>
                    <a:pt x="36" y="23"/>
                    <a:pt x="40" y="23"/>
                  </a:cubicBezTo>
                  <a:cubicBezTo>
                    <a:pt x="46" y="23"/>
                    <a:pt x="52" y="17"/>
                    <a:pt x="68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54"/>
            <p:cNvSpPr/>
            <p:nvPr/>
          </p:nvSpPr>
          <p:spPr>
            <a:xfrm>
              <a:off x="2125025" y="4112475"/>
              <a:ext cx="1725" cy="1375"/>
            </a:xfrm>
            <a:custGeom>
              <a:rect b="b" l="l" r="r" t="t"/>
              <a:pathLst>
                <a:path extrusionOk="0" h="55" w="69">
                  <a:moveTo>
                    <a:pt x="1" y="1"/>
                  </a:moveTo>
                  <a:cubicBezTo>
                    <a:pt x="1" y="8"/>
                    <a:pt x="4" y="11"/>
                    <a:pt x="6" y="14"/>
                  </a:cubicBezTo>
                  <a:lnTo>
                    <a:pt x="7" y="14"/>
                  </a:lnTo>
                  <a:cubicBezTo>
                    <a:pt x="13" y="1"/>
                    <a:pt x="11" y="1"/>
                    <a:pt x="1" y="1"/>
                  </a:cubicBezTo>
                  <a:close/>
                  <a:moveTo>
                    <a:pt x="1" y="14"/>
                  </a:moveTo>
                  <a:cubicBezTo>
                    <a:pt x="3" y="14"/>
                    <a:pt x="4" y="15"/>
                    <a:pt x="6" y="15"/>
                  </a:cubicBezTo>
                  <a:lnTo>
                    <a:pt x="6" y="15"/>
                  </a:lnTo>
                  <a:cubicBezTo>
                    <a:pt x="6" y="15"/>
                    <a:pt x="6" y="15"/>
                    <a:pt x="6" y="14"/>
                  </a:cubicBezTo>
                  <a:close/>
                  <a:moveTo>
                    <a:pt x="6" y="16"/>
                  </a:moveTo>
                  <a:cubicBezTo>
                    <a:pt x="5" y="19"/>
                    <a:pt x="3" y="23"/>
                    <a:pt x="1" y="28"/>
                  </a:cubicBezTo>
                  <a:cubicBezTo>
                    <a:pt x="6" y="22"/>
                    <a:pt x="7" y="19"/>
                    <a:pt x="6" y="16"/>
                  </a:cubicBezTo>
                  <a:close/>
                  <a:moveTo>
                    <a:pt x="7" y="14"/>
                  </a:moveTo>
                  <a:lnTo>
                    <a:pt x="7" y="14"/>
                  </a:lnTo>
                  <a:cubicBezTo>
                    <a:pt x="7" y="15"/>
                    <a:pt x="7" y="15"/>
                    <a:pt x="7" y="16"/>
                  </a:cubicBezTo>
                  <a:lnTo>
                    <a:pt x="7" y="16"/>
                  </a:lnTo>
                  <a:cubicBezTo>
                    <a:pt x="6" y="16"/>
                    <a:pt x="6" y="15"/>
                    <a:pt x="6" y="15"/>
                  </a:cubicBezTo>
                  <a:lnTo>
                    <a:pt x="6" y="15"/>
                  </a:lnTo>
                  <a:cubicBezTo>
                    <a:pt x="6" y="16"/>
                    <a:pt x="6" y="16"/>
                    <a:pt x="6" y="16"/>
                  </a:cubicBezTo>
                  <a:lnTo>
                    <a:pt x="6" y="16"/>
                  </a:lnTo>
                  <a:cubicBezTo>
                    <a:pt x="6" y="16"/>
                    <a:pt x="7" y="16"/>
                    <a:pt x="7" y="16"/>
                  </a:cubicBezTo>
                  <a:lnTo>
                    <a:pt x="7" y="16"/>
                  </a:lnTo>
                  <a:cubicBezTo>
                    <a:pt x="15" y="20"/>
                    <a:pt x="19" y="33"/>
                    <a:pt x="41" y="55"/>
                  </a:cubicBezTo>
                  <a:lnTo>
                    <a:pt x="68" y="55"/>
                  </a:lnTo>
                  <a:cubicBezTo>
                    <a:pt x="68" y="55"/>
                    <a:pt x="68" y="28"/>
                    <a:pt x="28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54"/>
            <p:cNvSpPr/>
            <p:nvPr/>
          </p:nvSpPr>
          <p:spPr>
            <a:xfrm>
              <a:off x="2127400" y="4112150"/>
              <a:ext cx="1025" cy="1025"/>
            </a:xfrm>
            <a:custGeom>
              <a:rect b="b" l="l" r="r" t="t"/>
              <a:pathLst>
                <a:path extrusionOk="0" h="41" w="41">
                  <a:moveTo>
                    <a:pt x="41" y="0"/>
                  </a:moveTo>
                  <a:cubicBezTo>
                    <a:pt x="41" y="0"/>
                    <a:pt x="14" y="14"/>
                    <a:pt x="0" y="41"/>
                  </a:cubicBezTo>
                  <a:cubicBezTo>
                    <a:pt x="0" y="41"/>
                    <a:pt x="14" y="41"/>
                    <a:pt x="14" y="27"/>
                  </a:cubicBezTo>
                  <a:cubicBezTo>
                    <a:pt x="41" y="27"/>
                    <a:pt x="41" y="27"/>
                    <a:pt x="41" y="14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54"/>
            <p:cNvSpPr/>
            <p:nvPr/>
          </p:nvSpPr>
          <p:spPr>
            <a:xfrm>
              <a:off x="2127400" y="4112150"/>
              <a:ext cx="1375" cy="1025"/>
            </a:xfrm>
            <a:custGeom>
              <a:rect b="b" l="l" r="r" t="t"/>
              <a:pathLst>
                <a:path extrusionOk="0" h="41" w="55">
                  <a:moveTo>
                    <a:pt x="41" y="0"/>
                  </a:moveTo>
                  <a:cubicBezTo>
                    <a:pt x="14" y="0"/>
                    <a:pt x="14" y="0"/>
                    <a:pt x="0" y="14"/>
                  </a:cubicBezTo>
                  <a:lnTo>
                    <a:pt x="0" y="41"/>
                  </a:lnTo>
                  <a:cubicBezTo>
                    <a:pt x="14" y="0"/>
                    <a:pt x="41" y="0"/>
                    <a:pt x="41" y="0"/>
                  </a:cubicBezTo>
                  <a:close/>
                  <a:moveTo>
                    <a:pt x="41" y="0"/>
                  </a:moveTo>
                  <a:lnTo>
                    <a:pt x="41" y="27"/>
                  </a:lnTo>
                  <a:cubicBezTo>
                    <a:pt x="41" y="27"/>
                    <a:pt x="14" y="41"/>
                    <a:pt x="0" y="41"/>
                  </a:cubicBezTo>
                  <a:lnTo>
                    <a:pt x="14" y="41"/>
                  </a:lnTo>
                  <a:cubicBezTo>
                    <a:pt x="41" y="41"/>
                    <a:pt x="41" y="27"/>
                    <a:pt x="54" y="27"/>
                  </a:cubicBezTo>
                  <a:cubicBezTo>
                    <a:pt x="54" y="14"/>
                    <a:pt x="54" y="14"/>
                    <a:pt x="4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54"/>
            <p:cNvSpPr/>
            <p:nvPr/>
          </p:nvSpPr>
          <p:spPr>
            <a:xfrm>
              <a:off x="2126050" y="4113150"/>
              <a:ext cx="1700" cy="700"/>
            </a:xfrm>
            <a:custGeom>
              <a:rect b="b" l="l" r="r" t="t"/>
              <a:pathLst>
                <a:path extrusionOk="0" h="28" w="68">
                  <a:moveTo>
                    <a:pt x="27" y="1"/>
                  </a:moveTo>
                  <a:cubicBezTo>
                    <a:pt x="0" y="1"/>
                    <a:pt x="0" y="28"/>
                    <a:pt x="27" y="28"/>
                  </a:cubicBezTo>
                  <a:lnTo>
                    <a:pt x="54" y="28"/>
                  </a:lnTo>
                  <a:cubicBezTo>
                    <a:pt x="68" y="28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54"/>
            <p:cNvSpPr/>
            <p:nvPr/>
          </p:nvSpPr>
          <p:spPr>
            <a:xfrm>
              <a:off x="2126725" y="4112900"/>
              <a:ext cx="1025" cy="950"/>
            </a:xfrm>
            <a:custGeom>
              <a:rect b="b" l="l" r="r" t="t"/>
              <a:pathLst>
                <a:path extrusionOk="0" h="38" w="41">
                  <a:moveTo>
                    <a:pt x="14" y="1"/>
                  </a:moveTo>
                  <a:cubicBezTo>
                    <a:pt x="10" y="1"/>
                    <a:pt x="7" y="4"/>
                    <a:pt x="0" y="11"/>
                  </a:cubicBezTo>
                  <a:lnTo>
                    <a:pt x="27" y="11"/>
                  </a:lnTo>
                  <a:cubicBezTo>
                    <a:pt x="20" y="4"/>
                    <a:pt x="17" y="1"/>
                    <a:pt x="14" y="1"/>
                  </a:cubicBezTo>
                  <a:close/>
                  <a:moveTo>
                    <a:pt x="27" y="11"/>
                  </a:moveTo>
                  <a:lnTo>
                    <a:pt x="27" y="38"/>
                  </a:lnTo>
                  <a:cubicBezTo>
                    <a:pt x="41" y="11"/>
                    <a:pt x="27" y="11"/>
                    <a:pt x="27" y="1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54"/>
            <p:cNvSpPr/>
            <p:nvPr/>
          </p:nvSpPr>
          <p:spPr>
            <a:xfrm>
              <a:off x="2129075" y="4112225"/>
              <a:ext cx="200" cy="275"/>
            </a:xfrm>
            <a:custGeom>
              <a:rect b="b" l="l" r="r" t="t"/>
              <a:pathLst>
                <a:path extrusionOk="0" h="11" w="8">
                  <a:moveTo>
                    <a:pt x="6" y="1"/>
                  </a:moveTo>
                  <a:cubicBezTo>
                    <a:pt x="4" y="1"/>
                    <a:pt x="1" y="4"/>
                    <a:pt x="1" y="11"/>
                  </a:cubicBezTo>
                  <a:cubicBezTo>
                    <a:pt x="8" y="4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54"/>
            <p:cNvSpPr/>
            <p:nvPr/>
          </p:nvSpPr>
          <p:spPr>
            <a:xfrm>
              <a:off x="2128400" y="4110550"/>
              <a:ext cx="2400" cy="1625"/>
            </a:xfrm>
            <a:custGeom>
              <a:rect b="b" l="l" r="r" t="t"/>
              <a:pathLst>
                <a:path extrusionOk="0" h="65" w="96">
                  <a:moveTo>
                    <a:pt x="74" y="0"/>
                  </a:moveTo>
                  <a:cubicBezTo>
                    <a:pt x="65" y="0"/>
                    <a:pt x="55" y="3"/>
                    <a:pt x="41" y="10"/>
                  </a:cubicBezTo>
                  <a:cubicBezTo>
                    <a:pt x="28" y="10"/>
                    <a:pt x="28" y="10"/>
                    <a:pt x="14" y="24"/>
                  </a:cubicBezTo>
                  <a:cubicBezTo>
                    <a:pt x="14" y="37"/>
                    <a:pt x="1" y="64"/>
                    <a:pt x="1" y="64"/>
                  </a:cubicBezTo>
                  <a:cubicBezTo>
                    <a:pt x="14" y="64"/>
                    <a:pt x="28" y="64"/>
                    <a:pt x="41" y="37"/>
                  </a:cubicBezTo>
                  <a:cubicBezTo>
                    <a:pt x="82" y="37"/>
                    <a:pt x="96" y="37"/>
                    <a:pt x="96" y="10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54"/>
            <p:cNvSpPr/>
            <p:nvPr/>
          </p:nvSpPr>
          <p:spPr>
            <a:xfrm>
              <a:off x="2129075" y="4110450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14" y="1"/>
                  </a:moveTo>
                  <a:cubicBezTo>
                    <a:pt x="1" y="28"/>
                    <a:pt x="1" y="41"/>
                    <a:pt x="1" y="41"/>
                  </a:cubicBezTo>
                  <a:cubicBezTo>
                    <a:pt x="2" y="41"/>
                    <a:pt x="2" y="41"/>
                    <a:pt x="3" y="41"/>
                  </a:cubicBezTo>
                  <a:lnTo>
                    <a:pt x="3" y="41"/>
                  </a:lnTo>
                  <a:cubicBezTo>
                    <a:pt x="1" y="47"/>
                    <a:pt x="1" y="53"/>
                    <a:pt x="1" y="68"/>
                  </a:cubicBezTo>
                  <a:lnTo>
                    <a:pt x="55" y="68"/>
                  </a:lnTo>
                  <a:cubicBezTo>
                    <a:pt x="66" y="46"/>
                    <a:pt x="68" y="42"/>
                    <a:pt x="61" y="26"/>
                  </a:cubicBezTo>
                  <a:lnTo>
                    <a:pt x="61" y="26"/>
                  </a:lnTo>
                  <a:cubicBezTo>
                    <a:pt x="56" y="28"/>
                    <a:pt x="49" y="28"/>
                    <a:pt x="42" y="28"/>
                  </a:cubicBezTo>
                  <a:cubicBezTo>
                    <a:pt x="42" y="41"/>
                    <a:pt x="17" y="41"/>
                    <a:pt x="3" y="41"/>
                  </a:cubicBezTo>
                  <a:lnTo>
                    <a:pt x="3" y="41"/>
                  </a:lnTo>
                  <a:cubicBezTo>
                    <a:pt x="5" y="37"/>
                    <a:pt x="8" y="34"/>
                    <a:pt x="14" y="28"/>
                  </a:cubicBezTo>
                  <a:cubicBezTo>
                    <a:pt x="14" y="14"/>
                    <a:pt x="42" y="14"/>
                    <a:pt x="42" y="14"/>
                  </a:cubicBezTo>
                  <a:lnTo>
                    <a:pt x="55" y="14"/>
                  </a:lnTo>
                  <a:cubicBezTo>
                    <a:pt x="57" y="19"/>
                    <a:pt x="59" y="23"/>
                    <a:pt x="61" y="26"/>
                  </a:cubicBezTo>
                  <a:lnTo>
                    <a:pt x="61" y="26"/>
                  </a:lnTo>
                  <a:cubicBezTo>
                    <a:pt x="65" y="24"/>
                    <a:pt x="69" y="21"/>
                    <a:pt x="69" y="14"/>
                  </a:cubicBezTo>
                  <a:cubicBezTo>
                    <a:pt x="55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54"/>
            <p:cNvSpPr/>
            <p:nvPr/>
          </p:nvSpPr>
          <p:spPr>
            <a:xfrm>
              <a:off x="2129075" y="4109450"/>
              <a:ext cx="2075" cy="1275"/>
            </a:xfrm>
            <a:custGeom>
              <a:rect b="b" l="l" r="r" t="t"/>
              <a:pathLst>
                <a:path extrusionOk="0" h="51" w="83">
                  <a:moveTo>
                    <a:pt x="1" y="0"/>
                  </a:moveTo>
                  <a:lnTo>
                    <a:pt x="1" y="41"/>
                  </a:lnTo>
                  <a:lnTo>
                    <a:pt x="42" y="41"/>
                  </a:lnTo>
                  <a:cubicBezTo>
                    <a:pt x="48" y="47"/>
                    <a:pt x="55" y="51"/>
                    <a:pt x="60" y="51"/>
                  </a:cubicBezTo>
                  <a:cubicBezTo>
                    <a:pt x="65" y="51"/>
                    <a:pt x="69" y="47"/>
                    <a:pt x="69" y="41"/>
                  </a:cubicBezTo>
                  <a:cubicBezTo>
                    <a:pt x="82" y="41"/>
                    <a:pt x="82" y="41"/>
                    <a:pt x="82" y="14"/>
                  </a:cubicBezTo>
                  <a:cubicBezTo>
                    <a:pt x="82" y="0"/>
                    <a:pt x="69" y="0"/>
                    <a:pt x="55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54"/>
            <p:cNvSpPr/>
            <p:nvPr/>
          </p:nvSpPr>
          <p:spPr>
            <a:xfrm>
              <a:off x="2129075" y="4109450"/>
              <a:ext cx="2075" cy="1375"/>
            </a:xfrm>
            <a:custGeom>
              <a:rect b="b" l="l" r="r" t="t"/>
              <a:pathLst>
                <a:path extrusionOk="0" h="55" w="83">
                  <a:moveTo>
                    <a:pt x="1" y="0"/>
                  </a:moveTo>
                  <a:cubicBezTo>
                    <a:pt x="1" y="14"/>
                    <a:pt x="1" y="14"/>
                    <a:pt x="14" y="14"/>
                  </a:cubicBezTo>
                  <a:lnTo>
                    <a:pt x="49" y="14"/>
                  </a:lnTo>
                  <a:cubicBezTo>
                    <a:pt x="26" y="0"/>
                    <a:pt x="10" y="0"/>
                    <a:pt x="1" y="0"/>
                  </a:cubicBezTo>
                  <a:close/>
                  <a:moveTo>
                    <a:pt x="49" y="14"/>
                  </a:moveTo>
                  <a:cubicBezTo>
                    <a:pt x="51" y="15"/>
                    <a:pt x="53" y="16"/>
                    <a:pt x="55" y="18"/>
                  </a:cubicBezTo>
                  <a:lnTo>
                    <a:pt x="55" y="18"/>
                  </a:lnTo>
                  <a:lnTo>
                    <a:pt x="55" y="14"/>
                  </a:lnTo>
                  <a:close/>
                  <a:moveTo>
                    <a:pt x="55" y="18"/>
                  </a:moveTo>
                  <a:lnTo>
                    <a:pt x="55" y="50"/>
                  </a:lnTo>
                  <a:lnTo>
                    <a:pt x="55" y="50"/>
                  </a:lnTo>
                  <a:cubicBezTo>
                    <a:pt x="59" y="48"/>
                    <a:pt x="64" y="45"/>
                    <a:pt x="69" y="41"/>
                  </a:cubicBezTo>
                  <a:lnTo>
                    <a:pt x="82" y="41"/>
                  </a:lnTo>
                  <a:cubicBezTo>
                    <a:pt x="72" y="31"/>
                    <a:pt x="63" y="23"/>
                    <a:pt x="55" y="18"/>
                  </a:cubicBezTo>
                  <a:close/>
                  <a:moveTo>
                    <a:pt x="1" y="14"/>
                  </a:moveTo>
                  <a:cubicBezTo>
                    <a:pt x="1" y="14"/>
                    <a:pt x="1" y="41"/>
                    <a:pt x="14" y="54"/>
                  </a:cubicBezTo>
                  <a:lnTo>
                    <a:pt x="55" y="54"/>
                  </a:lnTo>
                  <a:lnTo>
                    <a:pt x="55" y="50"/>
                  </a:lnTo>
                  <a:lnTo>
                    <a:pt x="55" y="50"/>
                  </a:lnTo>
                  <a:cubicBezTo>
                    <a:pt x="53" y="51"/>
                    <a:pt x="52" y="51"/>
                    <a:pt x="50" y="51"/>
                  </a:cubicBezTo>
                  <a:cubicBezTo>
                    <a:pt x="45" y="51"/>
                    <a:pt x="42" y="47"/>
                    <a:pt x="42" y="41"/>
                  </a:cubicBezTo>
                  <a:cubicBezTo>
                    <a:pt x="42" y="41"/>
                    <a:pt x="14" y="41"/>
                    <a:pt x="14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54"/>
            <p:cNvSpPr/>
            <p:nvPr/>
          </p:nvSpPr>
          <p:spPr>
            <a:xfrm>
              <a:off x="2131125" y="4109775"/>
              <a:ext cx="2375" cy="1050"/>
            </a:xfrm>
            <a:custGeom>
              <a:rect b="b" l="l" r="r" t="t"/>
              <a:pathLst>
                <a:path extrusionOk="0" h="42" w="95">
                  <a:moveTo>
                    <a:pt x="27" y="1"/>
                  </a:moveTo>
                  <a:cubicBezTo>
                    <a:pt x="27" y="1"/>
                    <a:pt x="0" y="1"/>
                    <a:pt x="27" y="41"/>
                  </a:cubicBezTo>
                  <a:cubicBezTo>
                    <a:pt x="27" y="41"/>
                    <a:pt x="33" y="35"/>
                    <a:pt x="41" y="35"/>
                  </a:cubicBezTo>
                  <a:cubicBezTo>
                    <a:pt x="45" y="35"/>
                    <a:pt x="50" y="37"/>
                    <a:pt x="54" y="41"/>
                  </a:cubicBezTo>
                  <a:cubicBezTo>
                    <a:pt x="54" y="41"/>
                    <a:pt x="68" y="41"/>
                    <a:pt x="68" y="28"/>
                  </a:cubicBezTo>
                  <a:cubicBezTo>
                    <a:pt x="95" y="28"/>
                    <a:pt x="95" y="28"/>
                    <a:pt x="95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54"/>
            <p:cNvSpPr/>
            <p:nvPr/>
          </p:nvSpPr>
          <p:spPr>
            <a:xfrm>
              <a:off x="2131625" y="4109100"/>
              <a:ext cx="2225" cy="1725"/>
            </a:xfrm>
            <a:custGeom>
              <a:rect b="b" l="l" r="r" t="t"/>
              <a:pathLst>
                <a:path extrusionOk="0" h="69" w="89">
                  <a:moveTo>
                    <a:pt x="75" y="1"/>
                  </a:moveTo>
                  <a:cubicBezTo>
                    <a:pt x="48" y="1"/>
                    <a:pt x="34" y="1"/>
                    <a:pt x="34" y="14"/>
                  </a:cubicBezTo>
                  <a:lnTo>
                    <a:pt x="61" y="14"/>
                  </a:lnTo>
                  <a:cubicBezTo>
                    <a:pt x="68" y="11"/>
                    <a:pt x="75" y="7"/>
                    <a:pt x="75" y="1"/>
                  </a:cubicBezTo>
                  <a:close/>
                  <a:moveTo>
                    <a:pt x="21" y="14"/>
                  </a:moveTo>
                  <a:cubicBezTo>
                    <a:pt x="21" y="14"/>
                    <a:pt x="21" y="14"/>
                    <a:pt x="21" y="15"/>
                  </a:cubicBezTo>
                  <a:lnTo>
                    <a:pt x="21" y="15"/>
                  </a:lnTo>
                  <a:cubicBezTo>
                    <a:pt x="25" y="14"/>
                    <a:pt x="30" y="14"/>
                    <a:pt x="34" y="14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13" y="16"/>
                    <a:pt x="7" y="19"/>
                    <a:pt x="7" y="28"/>
                  </a:cubicBezTo>
                  <a:lnTo>
                    <a:pt x="7" y="55"/>
                  </a:lnTo>
                  <a:lnTo>
                    <a:pt x="13" y="55"/>
                  </a:lnTo>
                  <a:cubicBezTo>
                    <a:pt x="0" y="28"/>
                    <a:pt x="20" y="26"/>
                    <a:pt x="21" y="15"/>
                  </a:cubicBezTo>
                  <a:close/>
                  <a:moveTo>
                    <a:pt x="61" y="14"/>
                  </a:moveTo>
                  <a:cubicBezTo>
                    <a:pt x="55" y="17"/>
                    <a:pt x="48" y="21"/>
                    <a:pt x="48" y="28"/>
                  </a:cubicBezTo>
                  <a:cubicBezTo>
                    <a:pt x="34" y="55"/>
                    <a:pt x="21" y="55"/>
                    <a:pt x="21" y="55"/>
                  </a:cubicBezTo>
                  <a:lnTo>
                    <a:pt x="13" y="55"/>
                  </a:lnTo>
                  <a:cubicBezTo>
                    <a:pt x="15" y="59"/>
                    <a:pt x="17" y="63"/>
                    <a:pt x="21" y="68"/>
                  </a:cubicBezTo>
                  <a:lnTo>
                    <a:pt x="34" y="68"/>
                  </a:lnTo>
                  <a:cubicBezTo>
                    <a:pt x="34" y="68"/>
                    <a:pt x="48" y="68"/>
                    <a:pt x="75" y="55"/>
                  </a:cubicBezTo>
                  <a:cubicBezTo>
                    <a:pt x="48" y="28"/>
                    <a:pt x="75" y="14"/>
                    <a:pt x="88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54"/>
            <p:cNvSpPr/>
            <p:nvPr/>
          </p:nvSpPr>
          <p:spPr>
            <a:xfrm>
              <a:off x="2130450" y="4110450"/>
              <a:ext cx="1700" cy="375"/>
            </a:xfrm>
            <a:custGeom>
              <a:rect b="b" l="l" r="r" t="t"/>
              <a:pathLst>
                <a:path extrusionOk="0" h="15" w="68">
                  <a:moveTo>
                    <a:pt x="14" y="1"/>
                  </a:moveTo>
                  <a:cubicBezTo>
                    <a:pt x="0" y="1"/>
                    <a:pt x="0" y="14"/>
                    <a:pt x="14" y="14"/>
                  </a:cubicBezTo>
                  <a:lnTo>
                    <a:pt x="54" y="14"/>
                  </a:lnTo>
                  <a:cubicBezTo>
                    <a:pt x="68" y="14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54"/>
            <p:cNvSpPr/>
            <p:nvPr/>
          </p:nvSpPr>
          <p:spPr>
            <a:xfrm>
              <a:off x="2130450" y="4110450"/>
              <a:ext cx="1700" cy="375"/>
            </a:xfrm>
            <a:custGeom>
              <a:rect b="b" l="l" r="r" t="t"/>
              <a:pathLst>
                <a:path extrusionOk="0" h="15" w="68">
                  <a:moveTo>
                    <a:pt x="14" y="1"/>
                  </a:moveTo>
                  <a:cubicBezTo>
                    <a:pt x="0" y="1"/>
                    <a:pt x="0" y="14"/>
                    <a:pt x="14" y="14"/>
                  </a:cubicBezTo>
                  <a:lnTo>
                    <a:pt x="14" y="1"/>
                  </a:lnTo>
                  <a:close/>
                  <a:moveTo>
                    <a:pt x="54" y="1"/>
                  </a:moveTo>
                  <a:lnTo>
                    <a:pt x="54" y="14"/>
                  </a:lnTo>
                  <a:cubicBezTo>
                    <a:pt x="68" y="14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54"/>
            <p:cNvSpPr/>
            <p:nvPr/>
          </p:nvSpPr>
          <p:spPr>
            <a:xfrm>
              <a:off x="2133825" y="4109450"/>
              <a:ext cx="350" cy="275"/>
            </a:xfrm>
            <a:custGeom>
              <a:rect b="b" l="l" r="r" t="t"/>
              <a:pathLst>
                <a:path extrusionOk="0" h="11" w="14">
                  <a:moveTo>
                    <a:pt x="0" y="0"/>
                  </a:moveTo>
                  <a:cubicBezTo>
                    <a:pt x="0" y="7"/>
                    <a:pt x="4" y="10"/>
                    <a:pt x="7" y="10"/>
                  </a:cubicBezTo>
                  <a:cubicBezTo>
                    <a:pt x="10" y="10"/>
                    <a:pt x="14" y="7"/>
                    <a:pt x="14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54"/>
            <p:cNvSpPr/>
            <p:nvPr/>
          </p:nvSpPr>
          <p:spPr>
            <a:xfrm>
              <a:off x="2134150" y="4108075"/>
              <a:ext cx="1725" cy="1050"/>
            </a:xfrm>
            <a:custGeom>
              <a:rect b="b" l="l" r="r" t="t"/>
              <a:pathLst>
                <a:path extrusionOk="0" h="42" w="69">
                  <a:moveTo>
                    <a:pt x="14" y="1"/>
                  </a:moveTo>
                  <a:cubicBezTo>
                    <a:pt x="1" y="28"/>
                    <a:pt x="1" y="28"/>
                    <a:pt x="1" y="42"/>
                  </a:cubicBezTo>
                  <a:lnTo>
                    <a:pt x="41" y="42"/>
                  </a:lnTo>
                  <a:cubicBezTo>
                    <a:pt x="41" y="42"/>
                    <a:pt x="55" y="42"/>
                    <a:pt x="69" y="28"/>
                  </a:cubicBezTo>
                  <a:cubicBezTo>
                    <a:pt x="55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54"/>
            <p:cNvSpPr/>
            <p:nvPr/>
          </p:nvSpPr>
          <p:spPr>
            <a:xfrm>
              <a:off x="2133825" y="4108775"/>
              <a:ext cx="1700" cy="700"/>
            </a:xfrm>
            <a:custGeom>
              <a:rect b="b" l="l" r="r" t="t"/>
              <a:pathLst>
                <a:path extrusionOk="0" h="28" w="68">
                  <a:moveTo>
                    <a:pt x="54" y="0"/>
                  </a:moveTo>
                  <a:lnTo>
                    <a:pt x="64" y="10"/>
                  </a:lnTo>
                  <a:lnTo>
                    <a:pt x="64" y="10"/>
                  </a:lnTo>
                  <a:cubicBezTo>
                    <a:pt x="67" y="8"/>
                    <a:pt x="68" y="5"/>
                    <a:pt x="68" y="0"/>
                  </a:cubicBezTo>
                  <a:close/>
                  <a:moveTo>
                    <a:pt x="27" y="0"/>
                  </a:moveTo>
                  <a:cubicBezTo>
                    <a:pt x="14" y="0"/>
                    <a:pt x="0" y="14"/>
                    <a:pt x="0" y="14"/>
                  </a:cubicBezTo>
                  <a:lnTo>
                    <a:pt x="14" y="14"/>
                  </a:lnTo>
                  <a:cubicBezTo>
                    <a:pt x="27" y="0"/>
                    <a:pt x="27" y="0"/>
                    <a:pt x="54" y="0"/>
                  </a:cubicBezTo>
                  <a:close/>
                  <a:moveTo>
                    <a:pt x="64" y="10"/>
                  </a:moveTo>
                  <a:cubicBezTo>
                    <a:pt x="63" y="11"/>
                    <a:pt x="62" y="12"/>
                    <a:pt x="61" y="14"/>
                  </a:cubicBezTo>
                  <a:lnTo>
                    <a:pt x="68" y="14"/>
                  </a:lnTo>
                  <a:lnTo>
                    <a:pt x="64" y="10"/>
                  </a:lnTo>
                  <a:close/>
                  <a:moveTo>
                    <a:pt x="14" y="14"/>
                  </a:moveTo>
                  <a:cubicBezTo>
                    <a:pt x="0" y="14"/>
                    <a:pt x="0" y="14"/>
                    <a:pt x="0" y="27"/>
                  </a:cubicBezTo>
                  <a:lnTo>
                    <a:pt x="54" y="27"/>
                  </a:lnTo>
                  <a:cubicBezTo>
                    <a:pt x="54" y="20"/>
                    <a:pt x="58" y="17"/>
                    <a:pt x="61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54"/>
            <p:cNvSpPr/>
            <p:nvPr/>
          </p:nvSpPr>
          <p:spPr>
            <a:xfrm>
              <a:off x="2134500" y="410707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0" y="0"/>
                  </a:moveTo>
                  <a:lnTo>
                    <a:pt x="0" y="14"/>
                  </a:lnTo>
                  <a:cubicBezTo>
                    <a:pt x="0" y="27"/>
                    <a:pt x="0" y="27"/>
                    <a:pt x="27" y="27"/>
                  </a:cubicBezTo>
                  <a:cubicBezTo>
                    <a:pt x="27" y="14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54"/>
            <p:cNvSpPr/>
            <p:nvPr/>
          </p:nvSpPr>
          <p:spPr>
            <a:xfrm>
              <a:off x="2134500" y="4106400"/>
              <a:ext cx="1725" cy="1700"/>
            </a:xfrm>
            <a:custGeom>
              <a:rect b="b" l="l" r="r" t="t"/>
              <a:pathLst>
                <a:path extrusionOk="0" h="68" w="69">
                  <a:moveTo>
                    <a:pt x="0" y="0"/>
                  </a:moveTo>
                  <a:cubicBezTo>
                    <a:pt x="0" y="22"/>
                    <a:pt x="0" y="26"/>
                    <a:pt x="14" y="41"/>
                  </a:cubicBezTo>
                  <a:lnTo>
                    <a:pt x="14" y="41"/>
                  </a:lnTo>
                  <a:cubicBezTo>
                    <a:pt x="27" y="42"/>
                    <a:pt x="30" y="46"/>
                    <a:pt x="39" y="64"/>
                  </a:cubicBezTo>
                  <a:lnTo>
                    <a:pt x="39" y="64"/>
                  </a:lnTo>
                  <a:cubicBezTo>
                    <a:pt x="36" y="63"/>
                    <a:pt x="32" y="59"/>
                    <a:pt x="27" y="54"/>
                  </a:cubicBezTo>
                  <a:cubicBezTo>
                    <a:pt x="22" y="49"/>
                    <a:pt x="18" y="45"/>
                    <a:pt x="14" y="41"/>
                  </a:cubicBezTo>
                  <a:lnTo>
                    <a:pt x="14" y="41"/>
                  </a:lnTo>
                  <a:cubicBezTo>
                    <a:pt x="11" y="41"/>
                    <a:pt x="6" y="41"/>
                    <a:pt x="0" y="41"/>
                  </a:cubicBezTo>
                  <a:lnTo>
                    <a:pt x="0" y="54"/>
                  </a:lnTo>
                  <a:lnTo>
                    <a:pt x="41" y="68"/>
                  </a:lnTo>
                  <a:cubicBezTo>
                    <a:pt x="40" y="67"/>
                    <a:pt x="40" y="65"/>
                    <a:pt x="39" y="64"/>
                  </a:cubicBezTo>
                  <a:lnTo>
                    <a:pt x="39" y="64"/>
                  </a:lnTo>
                  <a:cubicBezTo>
                    <a:pt x="40" y="64"/>
                    <a:pt x="41" y="65"/>
                    <a:pt x="43" y="65"/>
                  </a:cubicBezTo>
                  <a:cubicBezTo>
                    <a:pt x="48" y="65"/>
                    <a:pt x="55" y="61"/>
                    <a:pt x="68" y="54"/>
                  </a:cubicBezTo>
                  <a:lnTo>
                    <a:pt x="41" y="27"/>
                  </a:lnTo>
                  <a:cubicBezTo>
                    <a:pt x="41" y="0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54"/>
            <p:cNvSpPr/>
            <p:nvPr/>
          </p:nvSpPr>
          <p:spPr>
            <a:xfrm>
              <a:off x="2136200" y="4107400"/>
              <a:ext cx="1700" cy="700"/>
            </a:xfrm>
            <a:custGeom>
              <a:rect b="b" l="l" r="r" t="t"/>
              <a:pathLst>
                <a:path extrusionOk="0" h="28" w="68">
                  <a:moveTo>
                    <a:pt x="27" y="1"/>
                  </a:moveTo>
                  <a:cubicBezTo>
                    <a:pt x="0" y="1"/>
                    <a:pt x="0" y="1"/>
                    <a:pt x="0" y="28"/>
                  </a:cubicBezTo>
                  <a:lnTo>
                    <a:pt x="41" y="28"/>
                  </a:lnTo>
                  <a:cubicBezTo>
                    <a:pt x="41" y="28"/>
                    <a:pt x="54" y="28"/>
                    <a:pt x="54" y="14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54"/>
            <p:cNvSpPr/>
            <p:nvPr/>
          </p:nvSpPr>
          <p:spPr>
            <a:xfrm>
              <a:off x="2135850" y="4107400"/>
              <a:ext cx="2725" cy="1400"/>
            </a:xfrm>
            <a:custGeom>
              <a:rect b="b" l="l" r="r" t="t"/>
              <a:pathLst>
                <a:path extrusionOk="0" h="56" w="109">
                  <a:moveTo>
                    <a:pt x="91" y="9"/>
                  </a:moveTo>
                  <a:cubicBezTo>
                    <a:pt x="87" y="9"/>
                    <a:pt x="84" y="11"/>
                    <a:pt x="83" y="14"/>
                  </a:cubicBezTo>
                  <a:lnTo>
                    <a:pt x="109" y="14"/>
                  </a:lnTo>
                  <a:cubicBezTo>
                    <a:pt x="101" y="10"/>
                    <a:pt x="95" y="9"/>
                    <a:pt x="91" y="9"/>
                  </a:cubicBezTo>
                  <a:close/>
                  <a:moveTo>
                    <a:pt x="1" y="1"/>
                  </a:moveTo>
                  <a:lnTo>
                    <a:pt x="14" y="28"/>
                  </a:lnTo>
                  <a:lnTo>
                    <a:pt x="44" y="28"/>
                  </a:lnTo>
                  <a:cubicBezTo>
                    <a:pt x="48" y="14"/>
                    <a:pt x="55" y="14"/>
                    <a:pt x="55" y="14"/>
                  </a:cubicBezTo>
                  <a:lnTo>
                    <a:pt x="67" y="14"/>
                  </a:lnTo>
                  <a:cubicBezTo>
                    <a:pt x="68" y="11"/>
                    <a:pt x="68" y="8"/>
                    <a:pt x="68" y="1"/>
                  </a:cubicBezTo>
                  <a:close/>
                  <a:moveTo>
                    <a:pt x="67" y="14"/>
                  </a:moveTo>
                  <a:cubicBezTo>
                    <a:pt x="65" y="18"/>
                    <a:pt x="61" y="21"/>
                    <a:pt x="55" y="28"/>
                  </a:cubicBezTo>
                  <a:lnTo>
                    <a:pt x="44" y="28"/>
                  </a:lnTo>
                  <a:cubicBezTo>
                    <a:pt x="42" y="34"/>
                    <a:pt x="41" y="43"/>
                    <a:pt x="41" y="55"/>
                  </a:cubicBezTo>
                  <a:lnTo>
                    <a:pt x="55" y="55"/>
                  </a:lnTo>
                  <a:cubicBezTo>
                    <a:pt x="55" y="55"/>
                    <a:pt x="68" y="28"/>
                    <a:pt x="82" y="28"/>
                  </a:cubicBezTo>
                  <a:cubicBezTo>
                    <a:pt x="82" y="23"/>
                    <a:pt x="82" y="18"/>
                    <a:pt x="83" y="14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54"/>
            <p:cNvSpPr/>
            <p:nvPr/>
          </p:nvSpPr>
          <p:spPr>
            <a:xfrm>
              <a:off x="2135175" y="4108075"/>
              <a:ext cx="1725" cy="725"/>
            </a:xfrm>
            <a:custGeom>
              <a:rect b="b" l="l" r="r" t="t"/>
              <a:pathLst>
                <a:path extrusionOk="0" h="29" w="69">
                  <a:moveTo>
                    <a:pt x="14" y="1"/>
                  </a:moveTo>
                  <a:cubicBezTo>
                    <a:pt x="14" y="1"/>
                    <a:pt x="0" y="1"/>
                    <a:pt x="14" y="28"/>
                  </a:cubicBezTo>
                  <a:lnTo>
                    <a:pt x="41" y="28"/>
                  </a:lnTo>
                  <a:cubicBezTo>
                    <a:pt x="68" y="28"/>
                    <a:pt x="68" y="1"/>
                    <a:pt x="41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54"/>
            <p:cNvSpPr/>
            <p:nvPr/>
          </p:nvSpPr>
          <p:spPr>
            <a:xfrm>
              <a:off x="2135525" y="4107825"/>
              <a:ext cx="1375" cy="975"/>
            </a:xfrm>
            <a:custGeom>
              <a:rect b="b" l="l" r="r" t="t"/>
              <a:pathLst>
                <a:path extrusionOk="0" h="39" w="55">
                  <a:moveTo>
                    <a:pt x="14" y="1"/>
                  </a:moveTo>
                  <a:cubicBezTo>
                    <a:pt x="10" y="1"/>
                    <a:pt x="7" y="4"/>
                    <a:pt x="0" y="11"/>
                  </a:cubicBezTo>
                  <a:lnTo>
                    <a:pt x="27" y="11"/>
                  </a:lnTo>
                  <a:cubicBezTo>
                    <a:pt x="20" y="4"/>
                    <a:pt x="17" y="1"/>
                    <a:pt x="14" y="1"/>
                  </a:cubicBezTo>
                  <a:close/>
                  <a:moveTo>
                    <a:pt x="27" y="11"/>
                  </a:moveTo>
                  <a:cubicBezTo>
                    <a:pt x="54" y="11"/>
                    <a:pt x="27" y="38"/>
                    <a:pt x="27" y="38"/>
                  </a:cubicBezTo>
                  <a:cubicBezTo>
                    <a:pt x="54" y="11"/>
                    <a:pt x="54" y="11"/>
                    <a:pt x="27" y="1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54"/>
            <p:cNvSpPr/>
            <p:nvPr/>
          </p:nvSpPr>
          <p:spPr>
            <a:xfrm>
              <a:off x="2138900" y="4107750"/>
              <a:ext cx="350" cy="25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54"/>
            <p:cNvSpPr/>
            <p:nvPr/>
          </p:nvSpPr>
          <p:spPr>
            <a:xfrm>
              <a:off x="2138900" y="4105725"/>
              <a:ext cx="3075" cy="1700"/>
            </a:xfrm>
            <a:custGeom>
              <a:rect b="b" l="l" r="r" t="t"/>
              <a:pathLst>
                <a:path extrusionOk="0" h="68" w="123">
                  <a:moveTo>
                    <a:pt x="68" y="0"/>
                  </a:moveTo>
                  <a:lnTo>
                    <a:pt x="54" y="14"/>
                  </a:lnTo>
                  <a:cubicBezTo>
                    <a:pt x="27" y="14"/>
                    <a:pt x="27" y="14"/>
                    <a:pt x="27" y="27"/>
                  </a:cubicBezTo>
                  <a:cubicBezTo>
                    <a:pt x="35" y="24"/>
                    <a:pt x="42" y="22"/>
                    <a:pt x="49" y="22"/>
                  </a:cubicBezTo>
                  <a:cubicBezTo>
                    <a:pt x="56" y="22"/>
                    <a:pt x="62" y="24"/>
                    <a:pt x="68" y="27"/>
                  </a:cubicBezTo>
                  <a:lnTo>
                    <a:pt x="27" y="27"/>
                  </a:lnTo>
                  <a:cubicBezTo>
                    <a:pt x="14" y="54"/>
                    <a:pt x="0" y="54"/>
                    <a:pt x="0" y="68"/>
                  </a:cubicBezTo>
                  <a:lnTo>
                    <a:pt x="27" y="68"/>
                  </a:lnTo>
                  <a:cubicBezTo>
                    <a:pt x="54" y="68"/>
                    <a:pt x="54" y="54"/>
                    <a:pt x="82" y="54"/>
                  </a:cubicBezTo>
                  <a:cubicBezTo>
                    <a:pt x="82" y="27"/>
                    <a:pt x="82" y="27"/>
                    <a:pt x="95" y="27"/>
                  </a:cubicBezTo>
                  <a:lnTo>
                    <a:pt x="95" y="14"/>
                  </a:lnTo>
                  <a:cubicBezTo>
                    <a:pt x="95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54"/>
            <p:cNvSpPr/>
            <p:nvPr/>
          </p:nvSpPr>
          <p:spPr>
            <a:xfrm>
              <a:off x="2138900" y="4105050"/>
              <a:ext cx="3075" cy="2375"/>
            </a:xfrm>
            <a:custGeom>
              <a:rect b="b" l="l" r="r" t="t"/>
              <a:pathLst>
                <a:path extrusionOk="0" h="95" w="123">
                  <a:moveTo>
                    <a:pt x="95" y="0"/>
                  </a:moveTo>
                  <a:lnTo>
                    <a:pt x="82" y="27"/>
                  </a:lnTo>
                  <a:lnTo>
                    <a:pt x="82" y="41"/>
                  </a:lnTo>
                  <a:cubicBezTo>
                    <a:pt x="95" y="41"/>
                    <a:pt x="82" y="27"/>
                    <a:pt x="95" y="27"/>
                  </a:cubicBezTo>
                  <a:lnTo>
                    <a:pt x="122" y="0"/>
                  </a:lnTo>
                  <a:close/>
                  <a:moveTo>
                    <a:pt x="68" y="81"/>
                  </a:moveTo>
                  <a:cubicBezTo>
                    <a:pt x="68" y="81"/>
                    <a:pt x="68" y="81"/>
                    <a:pt x="67" y="81"/>
                  </a:cubicBezTo>
                  <a:lnTo>
                    <a:pt x="67" y="81"/>
                  </a:lnTo>
                  <a:cubicBezTo>
                    <a:pt x="68" y="81"/>
                    <a:pt x="68" y="81"/>
                    <a:pt x="68" y="81"/>
                  </a:cubicBezTo>
                  <a:close/>
                  <a:moveTo>
                    <a:pt x="41" y="0"/>
                  </a:moveTo>
                  <a:cubicBezTo>
                    <a:pt x="41" y="27"/>
                    <a:pt x="41" y="27"/>
                    <a:pt x="27" y="27"/>
                  </a:cubicBezTo>
                  <a:cubicBezTo>
                    <a:pt x="27" y="27"/>
                    <a:pt x="27" y="41"/>
                    <a:pt x="41" y="54"/>
                  </a:cubicBezTo>
                  <a:cubicBezTo>
                    <a:pt x="41" y="54"/>
                    <a:pt x="38" y="54"/>
                    <a:pt x="35" y="56"/>
                  </a:cubicBezTo>
                  <a:lnTo>
                    <a:pt x="35" y="56"/>
                  </a:lnTo>
                  <a:cubicBezTo>
                    <a:pt x="30" y="54"/>
                    <a:pt x="27" y="54"/>
                    <a:pt x="27" y="54"/>
                  </a:cubicBezTo>
                  <a:lnTo>
                    <a:pt x="9" y="82"/>
                  </a:lnTo>
                  <a:lnTo>
                    <a:pt x="9" y="82"/>
                  </a:lnTo>
                  <a:cubicBezTo>
                    <a:pt x="11" y="81"/>
                    <a:pt x="14" y="81"/>
                    <a:pt x="14" y="81"/>
                  </a:cubicBezTo>
                  <a:cubicBezTo>
                    <a:pt x="22" y="66"/>
                    <a:pt x="29" y="59"/>
                    <a:pt x="35" y="56"/>
                  </a:cubicBezTo>
                  <a:lnTo>
                    <a:pt x="35" y="56"/>
                  </a:lnTo>
                  <a:cubicBezTo>
                    <a:pt x="41" y="59"/>
                    <a:pt x="52" y="66"/>
                    <a:pt x="68" y="81"/>
                  </a:cubicBezTo>
                  <a:lnTo>
                    <a:pt x="68" y="54"/>
                  </a:lnTo>
                  <a:cubicBezTo>
                    <a:pt x="68" y="51"/>
                    <a:pt x="68" y="48"/>
                    <a:pt x="68" y="46"/>
                  </a:cubicBezTo>
                  <a:lnTo>
                    <a:pt x="68" y="46"/>
                  </a:lnTo>
                  <a:cubicBezTo>
                    <a:pt x="69" y="46"/>
                    <a:pt x="70" y="46"/>
                    <a:pt x="70" y="46"/>
                  </a:cubicBezTo>
                  <a:cubicBezTo>
                    <a:pt x="74" y="46"/>
                    <a:pt x="78" y="45"/>
                    <a:pt x="82" y="41"/>
                  </a:cubicBezTo>
                  <a:cubicBezTo>
                    <a:pt x="72" y="41"/>
                    <a:pt x="69" y="41"/>
                    <a:pt x="68" y="46"/>
                  </a:cubicBezTo>
                  <a:lnTo>
                    <a:pt x="68" y="46"/>
                  </a:lnTo>
                  <a:cubicBezTo>
                    <a:pt x="62" y="45"/>
                    <a:pt x="59" y="36"/>
                    <a:pt x="68" y="27"/>
                  </a:cubicBezTo>
                  <a:lnTo>
                    <a:pt x="82" y="0"/>
                  </a:lnTo>
                  <a:close/>
                  <a:moveTo>
                    <a:pt x="67" y="81"/>
                  </a:moveTo>
                  <a:cubicBezTo>
                    <a:pt x="63" y="81"/>
                    <a:pt x="43" y="83"/>
                    <a:pt x="41" y="93"/>
                  </a:cubicBezTo>
                  <a:lnTo>
                    <a:pt x="41" y="93"/>
                  </a:lnTo>
                  <a:cubicBezTo>
                    <a:pt x="55" y="90"/>
                    <a:pt x="57" y="82"/>
                    <a:pt x="67" y="81"/>
                  </a:cubicBezTo>
                  <a:close/>
                  <a:moveTo>
                    <a:pt x="9" y="82"/>
                  </a:moveTo>
                  <a:lnTo>
                    <a:pt x="9" y="82"/>
                  </a:lnTo>
                  <a:cubicBezTo>
                    <a:pt x="5" y="84"/>
                    <a:pt x="0" y="87"/>
                    <a:pt x="0" y="95"/>
                  </a:cubicBezTo>
                  <a:lnTo>
                    <a:pt x="27" y="95"/>
                  </a:lnTo>
                  <a:cubicBezTo>
                    <a:pt x="21" y="88"/>
                    <a:pt x="14" y="85"/>
                    <a:pt x="9" y="85"/>
                  </a:cubicBezTo>
                  <a:cubicBezTo>
                    <a:pt x="8" y="85"/>
                    <a:pt x="8" y="85"/>
                    <a:pt x="7" y="85"/>
                  </a:cubicBezTo>
                  <a:lnTo>
                    <a:pt x="7" y="85"/>
                  </a:lnTo>
                  <a:lnTo>
                    <a:pt x="9" y="82"/>
                  </a:lnTo>
                  <a:close/>
                  <a:moveTo>
                    <a:pt x="41" y="93"/>
                  </a:moveTo>
                  <a:cubicBezTo>
                    <a:pt x="37" y="94"/>
                    <a:pt x="33" y="95"/>
                    <a:pt x="27" y="95"/>
                  </a:cubicBezTo>
                  <a:lnTo>
                    <a:pt x="41" y="95"/>
                  </a:lnTo>
                  <a:cubicBezTo>
                    <a:pt x="41" y="94"/>
                    <a:pt x="41" y="94"/>
                    <a:pt x="41" y="93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54"/>
            <p:cNvSpPr/>
            <p:nvPr/>
          </p:nvSpPr>
          <p:spPr>
            <a:xfrm>
              <a:off x="2140575" y="4106050"/>
              <a:ext cx="675" cy="650"/>
            </a:xfrm>
            <a:custGeom>
              <a:rect b="b" l="l" r="r" t="t"/>
              <a:pathLst>
                <a:path extrusionOk="0" h="26" w="27">
                  <a:moveTo>
                    <a:pt x="15" y="1"/>
                  </a:moveTo>
                  <a:cubicBezTo>
                    <a:pt x="1" y="14"/>
                    <a:pt x="1" y="14"/>
                    <a:pt x="15" y="14"/>
                  </a:cubicBezTo>
                  <a:cubicBezTo>
                    <a:pt x="19" y="23"/>
                    <a:pt x="22" y="26"/>
                    <a:pt x="23" y="26"/>
                  </a:cubicBezTo>
                  <a:cubicBezTo>
                    <a:pt x="27" y="26"/>
                    <a:pt x="24" y="10"/>
                    <a:pt x="15" y="1"/>
                  </a:cubicBezTo>
                  <a:lnTo>
                    <a:pt x="15" y="1"/>
                  </a:lnTo>
                  <a:cubicBezTo>
                    <a:pt x="19" y="5"/>
                    <a:pt x="22" y="7"/>
                    <a:pt x="24" y="7"/>
                  </a:cubicBezTo>
                  <a:cubicBezTo>
                    <a:pt x="27" y="7"/>
                    <a:pt x="24" y="1"/>
                    <a:pt x="15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54"/>
            <p:cNvSpPr/>
            <p:nvPr/>
          </p:nvSpPr>
          <p:spPr>
            <a:xfrm>
              <a:off x="2140925" y="4106200"/>
              <a:ext cx="375" cy="900"/>
            </a:xfrm>
            <a:custGeom>
              <a:rect b="b" l="l" r="r" t="t"/>
              <a:pathLst>
                <a:path extrusionOk="0" h="36" w="15">
                  <a:moveTo>
                    <a:pt x="1" y="0"/>
                  </a:moveTo>
                  <a:cubicBezTo>
                    <a:pt x="1" y="0"/>
                    <a:pt x="1" y="3"/>
                    <a:pt x="1" y="8"/>
                  </a:cubicBezTo>
                  <a:lnTo>
                    <a:pt x="14" y="35"/>
                  </a:lnTo>
                  <a:cubicBezTo>
                    <a:pt x="5" y="17"/>
                    <a:pt x="2" y="11"/>
                    <a:pt x="5" y="9"/>
                  </a:cubicBezTo>
                  <a:lnTo>
                    <a:pt x="5" y="9"/>
                  </a:lnTo>
                  <a:cubicBezTo>
                    <a:pt x="7" y="15"/>
                    <a:pt x="10" y="23"/>
                    <a:pt x="14" y="35"/>
                  </a:cubicBezTo>
                  <a:lnTo>
                    <a:pt x="14" y="8"/>
                  </a:lnTo>
                  <a:cubicBezTo>
                    <a:pt x="10" y="8"/>
                    <a:pt x="7" y="8"/>
                    <a:pt x="5" y="9"/>
                  </a:cubicBezTo>
                  <a:lnTo>
                    <a:pt x="5" y="9"/>
                  </a:lnTo>
                  <a:cubicBezTo>
                    <a:pt x="3" y="3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54"/>
            <p:cNvSpPr/>
            <p:nvPr/>
          </p:nvSpPr>
          <p:spPr>
            <a:xfrm>
              <a:off x="2130100" y="4109775"/>
              <a:ext cx="11200" cy="6800"/>
            </a:xfrm>
            <a:custGeom>
              <a:rect b="b" l="l" r="r" t="t"/>
              <a:pathLst>
                <a:path extrusionOk="0" h="272" w="448">
                  <a:moveTo>
                    <a:pt x="447" y="1"/>
                  </a:moveTo>
                  <a:lnTo>
                    <a:pt x="447" y="1"/>
                  </a:lnTo>
                  <a:cubicBezTo>
                    <a:pt x="366" y="41"/>
                    <a:pt x="285" y="68"/>
                    <a:pt x="203" y="122"/>
                  </a:cubicBezTo>
                  <a:cubicBezTo>
                    <a:pt x="109" y="177"/>
                    <a:pt x="41" y="231"/>
                    <a:pt x="1" y="271"/>
                  </a:cubicBezTo>
                  <a:cubicBezTo>
                    <a:pt x="82" y="244"/>
                    <a:pt x="163" y="204"/>
                    <a:pt x="244" y="163"/>
                  </a:cubicBezTo>
                  <a:cubicBezTo>
                    <a:pt x="339" y="109"/>
                    <a:pt x="406" y="55"/>
                    <a:pt x="447" y="1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54"/>
            <p:cNvSpPr/>
            <p:nvPr/>
          </p:nvSpPr>
          <p:spPr>
            <a:xfrm>
              <a:off x="2128400" y="411587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28" y="0"/>
                  </a:moveTo>
                  <a:cubicBezTo>
                    <a:pt x="28" y="0"/>
                    <a:pt x="1" y="14"/>
                    <a:pt x="1" y="27"/>
                  </a:cubicBezTo>
                  <a:lnTo>
                    <a:pt x="28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54"/>
            <p:cNvSpPr/>
            <p:nvPr/>
          </p:nvSpPr>
          <p:spPr>
            <a:xfrm>
              <a:off x="2128400" y="4115525"/>
              <a:ext cx="700" cy="700"/>
            </a:xfrm>
            <a:custGeom>
              <a:rect b="b" l="l" r="r" t="t"/>
              <a:pathLst>
                <a:path extrusionOk="0" h="28" w="28">
                  <a:moveTo>
                    <a:pt x="28" y="1"/>
                  </a:moveTo>
                  <a:lnTo>
                    <a:pt x="28" y="1"/>
                  </a:lnTo>
                  <a:cubicBezTo>
                    <a:pt x="28" y="1"/>
                    <a:pt x="1" y="14"/>
                    <a:pt x="1" y="28"/>
                  </a:cubicBezTo>
                  <a:lnTo>
                    <a:pt x="14" y="2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54"/>
            <p:cNvSpPr/>
            <p:nvPr/>
          </p:nvSpPr>
          <p:spPr>
            <a:xfrm>
              <a:off x="2129075" y="4115025"/>
              <a:ext cx="375" cy="525"/>
            </a:xfrm>
            <a:custGeom>
              <a:rect b="b" l="l" r="r" t="t"/>
              <a:pathLst>
                <a:path extrusionOk="0" h="21" w="15">
                  <a:moveTo>
                    <a:pt x="13" y="0"/>
                  </a:moveTo>
                  <a:cubicBezTo>
                    <a:pt x="11" y="0"/>
                    <a:pt x="8" y="7"/>
                    <a:pt x="1" y="21"/>
                  </a:cubicBezTo>
                  <a:lnTo>
                    <a:pt x="14" y="21"/>
                  </a:lnTo>
                  <a:cubicBezTo>
                    <a:pt x="14" y="7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54"/>
            <p:cNvSpPr/>
            <p:nvPr/>
          </p:nvSpPr>
          <p:spPr>
            <a:xfrm>
              <a:off x="2130775" y="4113825"/>
              <a:ext cx="1050" cy="375"/>
            </a:xfrm>
            <a:custGeom>
              <a:rect b="b" l="l" r="r" t="t"/>
              <a:pathLst>
                <a:path extrusionOk="0" h="15" w="42">
                  <a:moveTo>
                    <a:pt x="14" y="1"/>
                  </a:moveTo>
                  <a:lnTo>
                    <a:pt x="1" y="15"/>
                  </a:lnTo>
                  <a:lnTo>
                    <a:pt x="14" y="15"/>
                  </a:lnTo>
                  <a:cubicBezTo>
                    <a:pt x="14" y="15"/>
                    <a:pt x="41" y="15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54"/>
            <p:cNvSpPr/>
            <p:nvPr/>
          </p:nvSpPr>
          <p:spPr>
            <a:xfrm>
              <a:off x="2130450" y="4113500"/>
              <a:ext cx="950" cy="1050"/>
            </a:xfrm>
            <a:custGeom>
              <a:rect b="b" l="l" r="r" t="t"/>
              <a:pathLst>
                <a:path extrusionOk="0" h="42" w="38">
                  <a:moveTo>
                    <a:pt x="27" y="0"/>
                  </a:moveTo>
                  <a:cubicBezTo>
                    <a:pt x="27" y="0"/>
                    <a:pt x="17" y="11"/>
                    <a:pt x="12" y="21"/>
                  </a:cubicBezTo>
                  <a:lnTo>
                    <a:pt x="12" y="21"/>
                  </a:lnTo>
                  <a:lnTo>
                    <a:pt x="27" y="14"/>
                  </a:lnTo>
                  <a:lnTo>
                    <a:pt x="27" y="14"/>
                  </a:lnTo>
                  <a:cubicBezTo>
                    <a:pt x="32" y="17"/>
                    <a:pt x="35" y="19"/>
                    <a:pt x="36" y="22"/>
                  </a:cubicBezTo>
                  <a:lnTo>
                    <a:pt x="36" y="22"/>
                  </a:lnTo>
                  <a:cubicBezTo>
                    <a:pt x="37" y="16"/>
                    <a:pt x="36" y="9"/>
                    <a:pt x="27" y="0"/>
                  </a:cubicBezTo>
                  <a:close/>
                  <a:moveTo>
                    <a:pt x="36" y="22"/>
                  </a:moveTo>
                  <a:cubicBezTo>
                    <a:pt x="35" y="25"/>
                    <a:pt x="34" y="27"/>
                    <a:pt x="32" y="29"/>
                  </a:cubicBezTo>
                  <a:lnTo>
                    <a:pt x="32" y="29"/>
                  </a:lnTo>
                  <a:cubicBezTo>
                    <a:pt x="35" y="27"/>
                    <a:pt x="37" y="25"/>
                    <a:pt x="36" y="22"/>
                  </a:cubicBezTo>
                  <a:close/>
                  <a:moveTo>
                    <a:pt x="12" y="21"/>
                  </a:moveTo>
                  <a:lnTo>
                    <a:pt x="0" y="28"/>
                  </a:lnTo>
                  <a:cubicBezTo>
                    <a:pt x="3" y="30"/>
                    <a:pt x="6" y="32"/>
                    <a:pt x="10" y="32"/>
                  </a:cubicBezTo>
                  <a:lnTo>
                    <a:pt x="10" y="32"/>
                  </a:lnTo>
                  <a:cubicBezTo>
                    <a:pt x="10" y="29"/>
                    <a:pt x="11" y="25"/>
                    <a:pt x="12" y="21"/>
                  </a:cubicBezTo>
                  <a:close/>
                  <a:moveTo>
                    <a:pt x="32" y="29"/>
                  </a:moveTo>
                  <a:cubicBezTo>
                    <a:pt x="28" y="32"/>
                    <a:pt x="22" y="33"/>
                    <a:pt x="17" y="33"/>
                  </a:cubicBezTo>
                  <a:cubicBezTo>
                    <a:pt x="14" y="33"/>
                    <a:pt x="12" y="33"/>
                    <a:pt x="10" y="32"/>
                  </a:cubicBezTo>
                  <a:lnTo>
                    <a:pt x="10" y="32"/>
                  </a:lnTo>
                  <a:cubicBezTo>
                    <a:pt x="10" y="36"/>
                    <a:pt x="11" y="39"/>
                    <a:pt x="14" y="41"/>
                  </a:cubicBezTo>
                  <a:cubicBezTo>
                    <a:pt x="14" y="41"/>
                    <a:pt x="25" y="37"/>
                    <a:pt x="32" y="29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54"/>
            <p:cNvSpPr/>
            <p:nvPr/>
          </p:nvSpPr>
          <p:spPr>
            <a:xfrm>
              <a:off x="2132125" y="4112900"/>
              <a:ext cx="375" cy="275"/>
            </a:xfrm>
            <a:custGeom>
              <a:rect b="b" l="l" r="r" t="t"/>
              <a:pathLst>
                <a:path extrusionOk="0" h="11" w="15">
                  <a:moveTo>
                    <a:pt x="7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4" y="11"/>
                  </a:lnTo>
                  <a:cubicBezTo>
                    <a:pt x="14" y="4"/>
                    <a:pt x="11" y="1"/>
                    <a:pt x="7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54"/>
            <p:cNvSpPr/>
            <p:nvPr/>
          </p:nvSpPr>
          <p:spPr>
            <a:xfrm>
              <a:off x="2132800" y="4112150"/>
              <a:ext cx="1725" cy="700"/>
            </a:xfrm>
            <a:custGeom>
              <a:rect b="b" l="l" r="r" t="t"/>
              <a:pathLst>
                <a:path extrusionOk="0" h="28" w="69">
                  <a:moveTo>
                    <a:pt x="55" y="0"/>
                  </a:moveTo>
                  <a:cubicBezTo>
                    <a:pt x="55" y="0"/>
                    <a:pt x="1" y="14"/>
                    <a:pt x="28" y="27"/>
                  </a:cubicBezTo>
                  <a:lnTo>
                    <a:pt x="55" y="14"/>
                  </a:lnTo>
                  <a:cubicBezTo>
                    <a:pt x="55" y="14"/>
                    <a:pt x="68" y="0"/>
                    <a:pt x="55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54"/>
            <p:cNvSpPr/>
            <p:nvPr/>
          </p:nvSpPr>
          <p:spPr>
            <a:xfrm>
              <a:off x="2132800" y="4111650"/>
              <a:ext cx="2325" cy="1200"/>
            </a:xfrm>
            <a:custGeom>
              <a:rect b="b" l="l" r="r" t="t"/>
              <a:pathLst>
                <a:path extrusionOk="0" h="48" w="93">
                  <a:moveTo>
                    <a:pt x="86" y="8"/>
                  </a:moveTo>
                  <a:cubicBezTo>
                    <a:pt x="83" y="8"/>
                    <a:pt x="77" y="11"/>
                    <a:pt x="68" y="20"/>
                  </a:cubicBezTo>
                  <a:cubicBezTo>
                    <a:pt x="86" y="20"/>
                    <a:pt x="92" y="8"/>
                    <a:pt x="86" y="8"/>
                  </a:cubicBezTo>
                  <a:close/>
                  <a:moveTo>
                    <a:pt x="67" y="0"/>
                  </a:moveTo>
                  <a:cubicBezTo>
                    <a:pt x="65" y="0"/>
                    <a:pt x="63" y="4"/>
                    <a:pt x="59" y="12"/>
                  </a:cubicBezTo>
                  <a:lnTo>
                    <a:pt x="59" y="12"/>
                  </a:lnTo>
                  <a:cubicBezTo>
                    <a:pt x="57" y="11"/>
                    <a:pt x="55" y="11"/>
                    <a:pt x="52" y="11"/>
                  </a:cubicBezTo>
                  <a:cubicBezTo>
                    <a:pt x="31" y="11"/>
                    <a:pt x="1" y="34"/>
                    <a:pt x="1" y="34"/>
                  </a:cubicBezTo>
                  <a:cubicBezTo>
                    <a:pt x="6" y="34"/>
                    <a:pt x="13" y="33"/>
                    <a:pt x="19" y="32"/>
                  </a:cubicBezTo>
                  <a:lnTo>
                    <a:pt x="19" y="32"/>
                  </a:lnTo>
                  <a:cubicBezTo>
                    <a:pt x="9" y="37"/>
                    <a:pt x="1" y="42"/>
                    <a:pt x="1" y="47"/>
                  </a:cubicBezTo>
                  <a:lnTo>
                    <a:pt x="28" y="47"/>
                  </a:lnTo>
                  <a:lnTo>
                    <a:pt x="68" y="20"/>
                  </a:lnTo>
                  <a:lnTo>
                    <a:pt x="68" y="20"/>
                  </a:lnTo>
                  <a:cubicBezTo>
                    <a:pt x="68" y="20"/>
                    <a:pt x="43" y="29"/>
                    <a:pt x="19" y="32"/>
                  </a:cubicBezTo>
                  <a:lnTo>
                    <a:pt x="19" y="32"/>
                  </a:lnTo>
                  <a:cubicBezTo>
                    <a:pt x="35" y="25"/>
                    <a:pt x="55" y="20"/>
                    <a:pt x="55" y="20"/>
                  </a:cubicBezTo>
                  <a:cubicBezTo>
                    <a:pt x="56" y="17"/>
                    <a:pt x="58" y="14"/>
                    <a:pt x="59" y="12"/>
                  </a:cubicBezTo>
                  <a:lnTo>
                    <a:pt x="59" y="12"/>
                  </a:lnTo>
                  <a:cubicBezTo>
                    <a:pt x="63" y="13"/>
                    <a:pt x="66" y="16"/>
                    <a:pt x="68" y="20"/>
                  </a:cubicBezTo>
                  <a:cubicBezTo>
                    <a:pt x="68" y="7"/>
                    <a:pt x="68" y="0"/>
                    <a:pt x="6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54"/>
            <p:cNvSpPr/>
            <p:nvPr/>
          </p:nvSpPr>
          <p:spPr>
            <a:xfrm>
              <a:off x="2135525" y="4111225"/>
              <a:ext cx="350" cy="275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3" y="0"/>
                    <a:pt x="0" y="4"/>
                    <a:pt x="0" y="10"/>
                  </a:cubicBezTo>
                  <a:lnTo>
                    <a:pt x="14" y="10"/>
                  </a:lnTo>
                  <a:cubicBezTo>
                    <a:pt x="14" y="4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54"/>
            <p:cNvSpPr/>
            <p:nvPr/>
          </p:nvSpPr>
          <p:spPr>
            <a:xfrm>
              <a:off x="2137300" y="4110175"/>
              <a:ext cx="600" cy="650"/>
            </a:xfrm>
            <a:custGeom>
              <a:rect b="b" l="l" r="r" t="t"/>
              <a:pathLst>
                <a:path extrusionOk="0" h="26" w="24">
                  <a:moveTo>
                    <a:pt x="12" y="0"/>
                  </a:moveTo>
                  <a:cubicBezTo>
                    <a:pt x="4" y="0"/>
                    <a:pt x="1" y="16"/>
                    <a:pt x="10" y="25"/>
                  </a:cubicBezTo>
                  <a:lnTo>
                    <a:pt x="24" y="12"/>
                  </a:lnTo>
                  <a:cubicBezTo>
                    <a:pt x="20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54"/>
            <p:cNvSpPr/>
            <p:nvPr/>
          </p:nvSpPr>
          <p:spPr>
            <a:xfrm>
              <a:off x="2136200" y="4109775"/>
              <a:ext cx="1700" cy="1050"/>
            </a:xfrm>
            <a:custGeom>
              <a:rect b="b" l="l" r="r" t="t"/>
              <a:pathLst>
                <a:path extrusionOk="0" h="42" w="68">
                  <a:moveTo>
                    <a:pt x="54" y="1"/>
                  </a:moveTo>
                  <a:cubicBezTo>
                    <a:pt x="54" y="1"/>
                    <a:pt x="0" y="28"/>
                    <a:pt x="0" y="41"/>
                  </a:cubicBezTo>
                  <a:lnTo>
                    <a:pt x="27" y="41"/>
                  </a:lnTo>
                  <a:cubicBezTo>
                    <a:pt x="27" y="41"/>
                    <a:pt x="54" y="28"/>
                    <a:pt x="68" y="28"/>
                  </a:cubicBezTo>
                  <a:lnTo>
                    <a:pt x="54" y="1"/>
                  </a:lnTo>
                  <a:close/>
                  <a:moveTo>
                    <a:pt x="68" y="28"/>
                  </a:moveTo>
                  <a:lnTo>
                    <a:pt x="27" y="41"/>
                  </a:lnTo>
                  <a:cubicBezTo>
                    <a:pt x="41" y="41"/>
                    <a:pt x="68" y="28"/>
                    <a:pt x="68" y="28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54"/>
            <p:cNvSpPr/>
            <p:nvPr/>
          </p:nvSpPr>
          <p:spPr>
            <a:xfrm>
              <a:off x="2138900" y="4109525"/>
              <a:ext cx="650" cy="275"/>
            </a:xfrm>
            <a:custGeom>
              <a:rect b="b" l="l" r="r" t="t"/>
              <a:pathLst>
                <a:path extrusionOk="0" h="11" w="26">
                  <a:moveTo>
                    <a:pt x="12" y="0"/>
                  </a:moveTo>
                  <a:cubicBezTo>
                    <a:pt x="10" y="0"/>
                    <a:pt x="7" y="4"/>
                    <a:pt x="0" y="11"/>
                  </a:cubicBezTo>
                  <a:lnTo>
                    <a:pt x="14" y="11"/>
                  </a:lnTo>
                  <a:cubicBezTo>
                    <a:pt x="14" y="4"/>
                    <a:pt x="14" y="0"/>
                    <a:pt x="12" y="0"/>
                  </a:cubicBezTo>
                  <a:close/>
                  <a:moveTo>
                    <a:pt x="23" y="5"/>
                  </a:moveTo>
                  <a:cubicBezTo>
                    <a:pt x="21" y="5"/>
                    <a:pt x="18" y="6"/>
                    <a:pt x="14" y="11"/>
                  </a:cubicBezTo>
                  <a:cubicBezTo>
                    <a:pt x="23" y="11"/>
                    <a:pt x="26" y="5"/>
                    <a:pt x="23" y="5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54"/>
            <p:cNvSpPr/>
            <p:nvPr/>
          </p:nvSpPr>
          <p:spPr>
            <a:xfrm>
              <a:off x="2140575" y="4109100"/>
              <a:ext cx="725" cy="375"/>
            </a:xfrm>
            <a:custGeom>
              <a:rect b="b" l="l" r="r" t="t"/>
              <a:pathLst>
                <a:path extrusionOk="0" h="15" w="29">
                  <a:moveTo>
                    <a:pt x="15" y="1"/>
                  </a:moveTo>
                  <a:lnTo>
                    <a:pt x="1" y="1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54"/>
            <p:cNvSpPr/>
            <p:nvPr/>
          </p:nvSpPr>
          <p:spPr>
            <a:xfrm>
              <a:off x="2140250" y="4109100"/>
              <a:ext cx="700" cy="375"/>
            </a:xfrm>
            <a:custGeom>
              <a:rect b="b" l="l" r="r" t="t"/>
              <a:pathLst>
                <a:path extrusionOk="0" h="15" w="28">
                  <a:moveTo>
                    <a:pt x="14" y="1"/>
                  </a:moveTo>
                  <a:lnTo>
                    <a:pt x="0" y="14"/>
                  </a:lnTo>
                  <a:lnTo>
                    <a:pt x="28" y="14"/>
                  </a:lnTo>
                  <a:cubicBezTo>
                    <a:pt x="28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54"/>
            <p:cNvSpPr/>
            <p:nvPr/>
          </p:nvSpPr>
          <p:spPr>
            <a:xfrm>
              <a:off x="2137550" y="4114175"/>
              <a:ext cx="28425" cy="16200"/>
            </a:xfrm>
            <a:custGeom>
              <a:rect b="b" l="l" r="r" t="t"/>
              <a:pathLst>
                <a:path extrusionOk="0" h="648" w="1137">
                  <a:moveTo>
                    <a:pt x="771" y="1"/>
                  </a:moveTo>
                  <a:lnTo>
                    <a:pt x="0" y="461"/>
                  </a:lnTo>
                  <a:lnTo>
                    <a:pt x="257" y="609"/>
                  </a:lnTo>
                  <a:cubicBezTo>
                    <a:pt x="305" y="629"/>
                    <a:pt x="366" y="648"/>
                    <a:pt x="437" y="648"/>
                  </a:cubicBezTo>
                  <a:cubicBezTo>
                    <a:pt x="466" y="648"/>
                    <a:pt x="496" y="644"/>
                    <a:pt x="528" y="636"/>
                  </a:cubicBezTo>
                  <a:cubicBezTo>
                    <a:pt x="650" y="609"/>
                    <a:pt x="771" y="555"/>
                    <a:pt x="880" y="501"/>
                  </a:cubicBezTo>
                  <a:cubicBezTo>
                    <a:pt x="988" y="461"/>
                    <a:pt x="1069" y="393"/>
                    <a:pt x="1096" y="298"/>
                  </a:cubicBezTo>
                  <a:cubicBezTo>
                    <a:pt x="1137" y="258"/>
                    <a:pt x="1096" y="190"/>
                    <a:pt x="1029" y="149"/>
                  </a:cubicBezTo>
                  <a:lnTo>
                    <a:pt x="771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54"/>
            <p:cNvSpPr/>
            <p:nvPr/>
          </p:nvSpPr>
          <p:spPr>
            <a:xfrm>
              <a:off x="2137200" y="4114175"/>
              <a:ext cx="28625" cy="16550"/>
            </a:xfrm>
            <a:custGeom>
              <a:rect b="b" l="l" r="r" t="t"/>
              <a:pathLst>
                <a:path extrusionOk="0" h="662" w="1145">
                  <a:moveTo>
                    <a:pt x="799" y="1"/>
                  </a:moveTo>
                  <a:lnTo>
                    <a:pt x="14" y="461"/>
                  </a:lnTo>
                  <a:lnTo>
                    <a:pt x="19" y="463"/>
                  </a:lnTo>
                  <a:lnTo>
                    <a:pt x="19" y="463"/>
                  </a:lnTo>
                  <a:lnTo>
                    <a:pt x="785" y="14"/>
                  </a:lnTo>
                  <a:lnTo>
                    <a:pt x="1056" y="163"/>
                  </a:lnTo>
                  <a:cubicBezTo>
                    <a:pt x="1090" y="183"/>
                    <a:pt x="1118" y="211"/>
                    <a:pt x="1131" y="238"/>
                  </a:cubicBezTo>
                  <a:lnTo>
                    <a:pt x="1131" y="238"/>
                  </a:lnTo>
                  <a:cubicBezTo>
                    <a:pt x="1126" y="207"/>
                    <a:pt x="1098" y="173"/>
                    <a:pt x="1043" y="149"/>
                  </a:cubicBezTo>
                  <a:lnTo>
                    <a:pt x="799" y="1"/>
                  </a:lnTo>
                  <a:close/>
                  <a:moveTo>
                    <a:pt x="1131" y="238"/>
                  </a:moveTo>
                  <a:cubicBezTo>
                    <a:pt x="1134" y="260"/>
                    <a:pt x="1127" y="282"/>
                    <a:pt x="1110" y="298"/>
                  </a:cubicBezTo>
                  <a:cubicBezTo>
                    <a:pt x="1070" y="366"/>
                    <a:pt x="1002" y="461"/>
                    <a:pt x="894" y="501"/>
                  </a:cubicBezTo>
                  <a:cubicBezTo>
                    <a:pt x="799" y="569"/>
                    <a:pt x="677" y="609"/>
                    <a:pt x="542" y="636"/>
                  </a:cubicBezTo>
                  <a:cubicBezTo>
                    <a:pt x="513" y="640"/>
                    <a:pt x="485" y="642"/>
                    <a:pt x="458" y="642"/>
                  </a:cubicBezTo>
                  <a:cubicBezTo>
                    <a:pt x="385" y="642"/>
                    <a:pt x="321" y="629"/>
                    <a:pt x="271" y="609"/>
                  </a:cubicBezTo>
                  <a:lnTo>
                    <a:pt x="19" y="463"/>
                  </a:lnTo>
                  <a:lnTo>
                    <a:pt x="19" y="463"/>
                  </a:lnTo>
                  <a:lnTo>
                    <a:pt x="1" y="474"/>
                  </a:lnTo>
                  <a:lnTo>
                    <a:pt x="271" y="623"/>
                  </a:lnTo>
                  <a:cubicBezTo>
                    <a:pt x="319" y="642"/>
                    <a:pt x="380" y="661"/>
                    <a:pt x="451" y="661"/>
                  </a:cubicBezTo>
                  <a:cubicBezTo>
                    <a:pt x="480" y="661"/>
                    <a:pt x="510" y="658"/>
                    <a:pt x="542" y="650"/>
                  </a:cubicBezTo>
                  <a:cubicBezTo>
                    <a:pt x="677" y="623"/>
                    <a:pt x="785" y="569"/>
                    <a:pt x="894" y="528"/>
                  </a:cubicBezTo>
                  <a:cubicBezTo>
                    <a:pt x="1002" y="461"/>
                    <a:pt x="1083" y="393"/>
                    <a:pt x="1124" y="312"/>
                  </a:cubicBezTo>
                  <a:cubicBezTo>
                    <a:pt x="1144" y="292"/>
                    <a:pt x="1144" y="265"/>
                    <a:pt x="1131" y="238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54"/>
            <p:cNvSpPr/>
            <p:nvPr/>
          </p:nvSpPr>
          <p:spPr>
            <a:xfrm>
              <a:off x="2137200" y="4119925"/>
              <a:ext cx="18975" cy="10775"/>
            </a:xfrm>
            <a:custGeom>
              <a:rect b="b" l="l" r="r" t="t"/>
              <a:pathLst>
                <a:path extrusionOk="0" h="431" w="759">
                  <a:moveTo>
                    <a:pt x="393" y="1"/>
                  </a:moveTo>
                  <a:lnTo>
                    <a:pt x="1" y="231"/>
                  </a:lnTo>
                  <a:lnTo>
                    <a:pt x="258" y="379"/>
                  </a:lnTo>
                  <a:cubicBezTo>
                    <a:pt x="305" y="413"/>
                    <a:pt x="376" y="430"/>
                    <a:pt x="447" y="430"/>
                  </a:cubicBezTo>
                  <a:cubicBezTo>
                    <a:pt x="518" y="430"/>
                    <a:pt x="589" y="413"/>
                    <a:pt x="637" y="379"/>
                  </a:cubicBezTo>
                  <a:cubicBezTo>
                    <a:pt x="758" y="312"/>
                    <a:pt x="758" y="231"/>
                    <a:pt x="664" y="163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54"/>
            <p:cNvSpPr/>
            <p:nvPr/>
          </p:nvSpPr>
          <p:spPr>
            <a:xfrm>
              <a:off x="2137200" y="4119600"/>
              <a:ext cx="19300" cy="11100"/>
            </a:xfrm>
            <a:custGeom>
              <a:rect b="b" l="l" r="r" t="t"/>
              <a:pathLst>
                <a:path extrusionOk="0" h="444" w="772">
                  <a:moveTo>
                    <a:pt x="393" y="0"/>
                  </a:moveTo>
                  <a:lnTo>
                    <a:pt x="1" y="244"/>
                  </a:lnTo>
                  <a:lnTo>
                    <a:pt x="271" y="392"/>
                  </a:lnTo>
                  <a:lnTo>
                    <a:pt x="14" y="244"/>
                  </a:lnTo>
                  <a:lnTo>
                    <a:pt x="407" y="14"/>
                  </a:lnTo>
                  <a:lnTo>
                    <a:pt x="664" y="176"/>
                  </a:lnTo>
                  <a:cubicBezTo>
                    <a:pt x="758" y="244"/>
                    <a:pt x="745" y="325"/>
                    <a:pt x="637" y="392"/>
                  </a:cubicBezTo>
                  <a:cubicBezTo>
                    <a:pt x="589" y="413"/>
                    <a:pt x="522" y="423"/>
                    <a:pt x="454" y="423"/>
                  </a:cubicBezTo>
                  <a:cubicBezTo>
                    <a:pt x="386" y="423"/>
                    <a:pt x="319" y="413"/>
                    <a:pt x="271" y="392"/>
                  </a:cubicBezTo>
                  <a:lnTo>
                    <a:pt x="271" y="392"/>
                  </a:lnTo>
                  <a:cubicBezTo>
                    <a:pt x="319" y="426"/>
                    <a:pt x="390" y="443"/>
                    <a:pt x="462" y="443"/>
                  </a:cubicBezTo>
                  <a:cubicBezTo>
                    <a:pt x="535" y="443"/>
                    <a:pt x="610" y="426"/>
                    <a:pt x="664" y="392"/>
                  </a:cubicBezTo>
                  <a:cubicBezTo>
                    <a:pt x="758" y="325"/>
                    <a:pt x="772" y="217"/>
                    <a:pt x="664" y="149"/>
                  </a:cubicBezTo>
                  <a:lnTo>
                    <a:pt x="393" y="0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54"/>
            <p:cNvSpPr/>
            <p:nvPr/>
          </p:nvSpPr>
          <p:spPr>
            <a:xfrm>
              <a:off x="2137200" y="4125000"/>
              <a:ext cx="10850" cy="5450"/>
            </a:xfrm>
            <a:custGeom>
              <a:rect b="b" l="l" r="r" t="t"/>
              <a:pathLst>
                <a:path extrusionOk="0" h="218" w="434">
                  <a:moveTo>
                    <a:pt x="55" y="1"/>
                  </a:moveTo>
                  <a:lnTo>
                    <a:pt x="1" y="41"/>
                  </a:lnTo>
                  <a:lnTo>
                    <a:pt x="271" y="176"/>
                  </a:lnTo>
                  <a:cubicBezTo>
                    <a:pt x="325" y="203"/>
                    <a:pt x="393" y="203"/>
                    <a:pt x="434" y="217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54"/>
            <p:cNvSpPr/>
            <p:nvPr/>
          </p:nvSpPr>
          <p:spPr>
            <a:xfrm>
              <a:off x="2137200" y="4124650"/>
              <a:ext cx="10850" cy="6125"/>
            </a:xfrm>
            <a:custGeom>
              <a:rect b="b" l="l" r="r" t="t"/>
              <a:pathLst>
                <a:path extrusionOk="0" h="245" w="434">
                  <a:moveTo>
                    <a:pt x="55" y="1"/>
                  </a:moveTo>
                  <a:lnTo>
                    <a:pt x="1" y="42"/>
                  </a:lnTo>
                  <a:lnTo>
                    <a:pt x="271" y="190"/>
                  </a:lnTo>
                  <a:lnTo>
                    <a:pt x="14" y="42"/>
                  </a:lnTo>
                  <a:lnTo>
                    <a:pt x="55" y="15"/>
                  </a:lnTo>
                  <a:lnTo>
                    <a:pt x="324" y="174"/>
                  </a:lnTo>
                  <a:lnTo>
                    <a:pt x="324" y="174"/>
                  </a:lnTo>
                  <a:lnTo>
                    <a:pt x="55" y="1"/>
                  </a:lnTo>
                  <a:close/>
                  <a:moveTo>
                    <a:pt x="324" y="174"/>
                  </a:moveTo>
                  <a:lnTo>
                    <a:pt x="404" y="225"/>
                  </a:lnTo>
                  <a:lnTo>
                    <a:pt x="404" y="225"/>
                  </a:lnTo>
                  <a:cubicBezTo>
                    <a:pt x="410" y="227"/>
                    <a:pt x="416" y="229"/>
                    <a:pt x="420" y="231"/>
                  </a:cubicBezTo>
                  <a:lnTo>
                    <a:pt x="324" y="174"/>
                  </a:lnTo>
                  <a:close/>
                  <a:moveTo>
                    <a:pt x="271" y="190"/>
                  </a:moveTo>
                  <a:cubicBezTo>
                    <a:pt x="325" y="218"/>
                    <a:pt x="393" y="245"/>
                    <a:pt x="434" y="245"/>
                  </a:cubicBezTo>
                  <a:lnTo>
                    <a:pt x="404" y="225"/>
                  </a:lnTo>
                  <a:lnTo>
                    <a:pt x="404" y="225"/>
                  </a:lnTo>
                  <a:cubicBezTo>
                    <a:pt x="371" y="217"/>
                    <a:pt x="316" y="213"/>
                    <a:pt x="271" y="19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54"/>
            <p:cNvSpPr/>
            <p:nvPr/>
          </p:nvSpPr>
          <p:spPr>
            <a:xfrm>
              <a:off x="2139225" y="4123300"/>
              <a:ext cx="12200" cy="6800"/>
            </a:xfrm>
            <a:custGeom>
              <a:rect b="b" l="l" r="r" t="t"/>
              <a:pathLst>
                <a:path extrusionOk="0" h="272" w="488">
                  <a:moveTo>
                    <a:pt x="55" y="1"/>
                  </a:moveTo>
                  <a:lnTo>
                    <a:pt x="1" y="41"/>
                  </a:lnTo>
                  <a:lnTo>
                    <a:pt x="420" y="271"/>
                  </a:lnTo>
                  <a:cubicBezTo>
                    <a:pt x="447" y="271"/>
                    <a:pt x="474" y="271"/>
                    <a:pt x="488" y="258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54"/>
            <p:cNvSpPr/>
            <p:nvPr/>
          </p:nvSpPr>
          <p:spPr>
            <a:xfrm>
              <a:off x="2139225" y="4123300"/>
              <a:ext cx="12900" cy="6800"/>
            </a:xfrm>
            <a:custGeom>
              <a:rect b="b" l="l" r="r" t="t"/>
              <a:pathLst>
                <a:path extrusionOk="0" h="272" w="516">
                  <a:moveTo>
                    <a:pt x="55" y="1"/>
                  </a:moveTo>
                  <a:lnTo>
                    <a:pt x="14" y="28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55" y="1"/>
                  </a:lnTo>
                  <a:close/>
                  <a:moveTo>
                    <a:pt x="17" y="29"/>
                  </a:moveTo>
                  <a:lnTo>
                    <a:pt x="1" y="41"/>
                  </a:lnTo>
                  <a:cubicBezTo>
                    <a:pt x="1" y="41"/>
                    <a:pt x="196" y="149"/>
                    <a:pt x="329" y="217"/>
                  </a:cubicBezTo>
                  <a:lnTo>
                    <a:pt x="329" y="217"/>
                  </a:lnTo>
                  <a:lnTo>
                    <a:pt x="17" y="29"/>
                  </a:lnTo>
                  <a:close/>
                  <a:moveTo>
                    <a:pt x="55" y="1"/>
                  </a:moveTo>
                  <a:lnTo>
                    <a:pt x="488" y="258"/>
                  </a:lnTo>
                  <a:cubicBezTo>
                    <a:pt x="486" y="260"/>
                    <a:pt x="484" y="262"/>
                    <a:pt x="482" y="263"/>
                  </a:cubicBezTo>
                  <a:lnTo>
                    <a:pt x="482" y="263"/>
                  </a:lnTo>
                  <a:cubicBezTo>
                    <a:pt x="492" y="260"/>
                    <a:pt x="504" y="258"/>
                    <a:pt x="515" y="258"/>
                  </a:cubicBezTo>
                  <a:lnTo>
                    <a:pt x="55" y="1"/>
                  </a:lnTo>
                  <a:close/>
                  <a:moveTo>
                    <a:pt x="482" y="263"/>
                  </a:moveTo>
                  <a:lnTo>
                    <a:pt x="482" y="263"/>
                  </a:lnTo>
                  <a:cubicBezTo>
                    <a:pt x="470" y="266"/>
                    <a:pt x="460" y="270"/>
                    <a:pt x="452" y="271"/>
                  </a:cubicBezTo>
                  <a:lnTo>
                    <a:pt x="452" y="271"/>
                  </a:lnTo>
                  <a:cubicBezTo>
                    <a:pt x="466" y="270"/>
                    <a:pt x="474" y="268"/>
                    <a:pt x="482" y="263"/>
                  </a:cubicBezTo>
                  <a:close/>
                  <a:moveTo>
                    <a:pt x="329" y="217"/>
                  </a:moveTo>
                  <a:lnTo>
                    <a:pt x="420" y="271"/>
                  </a:lnTo>
                  <a:cubicBezTo>
                    <a:pt x="430" y="271"/>
                    <a:pt x="439" y="271"/>
                    <a:pt x="446" y="271"/>
                  </a:cubicBezTo>
                  <a:lnTo>
                    <a:pt x="446" y="271"/>
                  </a:lnTo>
                  <a:cubicBezTo>
                    <a:pt x="434" y="269"/>
                    <a:pt x="387" y="247"/>
                    <a:pt x="329" y="217"/>
                  </a:cubicBezTo>
                  <a:close/>
                  <a:moveTo>
                    <a:pt x="452" y="271"/>
                  </a:moveTo>
                  <a:cubicBezTo>
                    <a:pt x="450" y="271"/>
                    <a:pt x="448" y="271"/>
                    <a:pt x="446" y="271"/>
                  </a:cubicBezTo>
                  <a:lnTo>
                    <a:pt x="446" y="271"/>
                  </a:lnTo>
                  <a:cubicBezTo>
                    <a:pt x="446" y="271"/>
                    <a:pt x="447" y="271"/>
                    <a:pt x="447" y="271"/>
                  </a:cubicBezTo>
                  <a:cubicBezTo>
                    <a:pt x="449" y="271"/>
                    <a:pt x="451" y="271"/>
                    <a:pt x="452" y="271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54"/>
            <p:cNvSpPr/>
            <p:nvPr/>
          </p:nvSpPr>
          <p:spPr>
            <a:xfrm>
              <a:off x="2141275" y="4121625"/>
              <a:ext cx="12875" cy="7800"/>
            </a:xfrm>
            <a:custGeom>
              <a:rect b="b" l="l" r="r" t="t"/>
              <a:pathLst>
                <a:path extrusionOk="0" h="312" w="515">
                  <a:moveTo>
                    <a:pt x="54" y="0"/>
                  </a:moveTo>
                  <a:lnTo>
                    <a:pt x="0" y="41"/>
                  </a:lnTo>
                  <a:lnTo>
                    <a:pt x="460" y="311"/>
                  </a:lnTo>
                  <a:cubicBezTo>
                    <a:pt x="474" y="298"/>
                    <a:pt x="501" y="298"/>
                    <a:pt x="514" y="271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54"/>
            <p:cNvSpPr/>
            <p:nvPr/>
          </p:nvSpPr>
          <p:spPr>
            <a:xfrm>
              <a:off x="2141275" y="4121950"/>
              <a:ext cx="13200" cy="7800"/>
            </a:xfrm>
            <a:custGeom>
              <a:rect b="b" l="l" r="r" t="t"/>
              <a:pathLst>
                <a:path extrusionOk="0" h="312" w="528">
                  <a:moveTo>
                    <a:pt x="68" y="1"/>
                  </a:moveTo>
                  <a:lnTo>
                    <a:pt x="41" y="28"/>
                  </a:lnTo>
                  <a:lnTo>
                    <a:pt x="41" y="28"/>
                  </a:lnTo>
                  <a:lnTo>
                    <a:pt x="0" y="41"/>
                  </a:lnTo>
                  <a:lnTo>
                    <a:pt x="347" y="235"/>
                  </a:lnTo>
                  <a:lnTo>
                    <a:pt x="347" y="235"/>
                  </a:lnTo>
                  <a:lnTo>
                    <a:pt x="27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501" y="285"/>
                  </a:lnTo>
                  <a:cubicBezTo>
                    <a:pt x="501" y="285"/>
                    <a:pt x="474" y="298"/>
                    <a:pt x="460" y="298"/>
                  </a:cubicBezTo>
                  <a:lnTo>
                    <a:pt x="347" y="235"/>
                  </a:lnTo>
                  <a:lnTo>
                    <a:pt x="347" y="235"/>
                  </a:lnTo>
                  <a:lnTo>
                    <a:pt x="474" y="312"/>
                  </a:lnTo>
                  <a:cubicBezTo>
                    <a:pt x="474" y="298"/>
                    <a:pt x="501" y="298"/>
                    <a:pt x="501" y="298"/>
                  </a:cubicBezTo>
                  <a:cubicBezTo>
                    <a:pt x="501" y="285"/>
                    <a:pt x="514" y="285"/>
                    <a:pt x="528" y="285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54"/>
            <p:cNvSpPr/>
            <p:nvPr/>
          </p:nvSpPr>
          <p:spPr>
            <a:xfrm>
              <a:off x="2143975" y="4120950"/>
              <a:ext cx="11850" cy="7125"/>
            </a:xfrm>
            <a:custGeom>
              <a:rect b="b" l="l" r="r" t="t"/>
              <a:pathLst>
                <a:path extrusionOk="0" h="285" w="474">
                  <a:moveTo>
                    <a:pt x="54" y="0"/>
                  </a:moveTo>
                  <a:lnTo>
                    <a:pt x="0" y="27"/>
                  </a:lnTo>
                  <a:lnTo>
                    <a:pt x="433" y="284"/>
                  </a:lnTo>
                  <a:cubicBezTo>
                    <a:pt x="460" y="271"/>
                    <a:pt x="460" y="257"/>
                    <a:pt x="474" y="257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54"/>
            <p:cNvSpPr/>
            <p:nvPr/>
          </p:nvSpPr>
          <p:spPr>
            <a:xfrm>
              <a:off x="2143625" y="4120950"/>
              <a:ext cx="11875" cy="7125"/>
            </a:xfrm>
            <a:custGeom>
              <a:rect b="b" l="l" r="r" t="t"/>
              <a:pathLst>
                <a:path extrusionOk="0" h="285" w="475">
                  <a:moveTo>
                    <a:pt x="41" y="0"/>
                  </a:moveTo>
                  <a:lnTo>
                    <a:pt x="1" y="27"/>
                  </a:lnTo>
                  <a:lnTo>
                    <a:pt x="447" y="284"/>
                  </a:lnTo>
                  <a:lnTo>
                    <a:pt x="14" y="27"/>
                  </a:lnTo>
                  <a:lnTo>
                    <a:pt x="41" y="14"/>
                  </a:lnTo>
                  <a:lnTo>
                    <a:pt x="474" y="257"/>
                  </a:lnTo>
                  <a:lnTo>
                    <a:pt x="474" y="25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54"/>
            <p:cNvSpPr/>
            <p:nvPr/>
          </p:nvSpPr>
          <p:spPr>
            <a:xfrm>
              <a:off x="2146000" y="4119600"/>
              <a:ext cx="9825" cy="6450"/>
            </a:xfrm>
            <a:custGeom>
              <a:rect b="b" l="l" r="r" t="t"/>
              <a:pathLst>
                <a:path extrusionOk="0" h="258" w="393">
                  <a:moveTo>
                    <a:pt x="55" y="0"/>
                  </a:moveTo>
                  <a:lnTo>
                    <a:pt x="0" y="41"/>
                  </a:lnTo>
                  <a:lnTo>
                    <a:pt x="393" y="257"/>
                  </a:lnTo>
                  <a:cubicBezTo>
                    <a:pt x="393" y="244"/>
                    <a:pt x="379" y="203"/>
                    <a:pt x="339" y="176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AC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54"/>
            <p:cNvSpPr/>
            <p:nvPr/>
          </p:nvSpPr>
          <p:spPr>
            <a:xfrm>
              <a:off x="2146000" y="4119600"/>
              <a:ext cx="9825" cy="6450"/>
            </a:xfrm>
            <a:custGeom>
              <a:rect b="b" l="l" r="r" t="t"/>
              <a:pathLst>
                <a:path extrusionOk="0" h="258" w="393">
                  <a:moveTo>
                    <a:pt x="41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1" y="0"/>
                  </a:lnTo>
                  <a:close/>
                  <a:moveTo>
                    <a:pt x="55" y="0"/>
                  </a:moveTo>
                  <a:lnTo>
                    <a:pt x="48" y="5"/>
                  </a:lnTo>
                  <a:lnTo>
                    <a:pt x="48" y="5"/>
                  </a:lnTo>
                  <a:lnTo>
                    <a:pt x="325" y="176"/>
                  </a:lnTo>
                  <a:cubicBezTo>
                    <a:pt x="348" y="199"/>
                    <a:pt x="371" y="231"/>
                    <a:pt x="377" y="249"/>
                  </a:cubicBezTo>
                  <a:lnTo>
                    <a:pt x="377" y="2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79" y="257"/>
                  </a:lnTo>
                  <a:cubicBezTo>
                    <a:pt x="379" y="255"/>
                    <a:pt x="379" y="252"/>
                    <a:pt x="377" y="249"/>
                  </a:cubicBezTo>
                  <a:lnTo>
                    <a:pt x="377" y="249"/>
                  </a:lnTo>
                  <a:lnTo>
                    <a:pt x="393" y="257"/>
                  </a:lnTo>
                  <a:cubicBezTo>
                    <a:pt x="393" y="244"/>
                    <a:pt x="379" y="203"/>
                    <a:pt x="339" y="176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54"/>
            <p:cNvSpPr/>
            <p:nvPr/>
          </p:nvSpPr>
          <p:spPr>
            <a:xfrm>
              <a:off x="2147025" y="4114175"/>
              <a:ext cx="18950" cy="10425"/>
            </a:xfrm>
            <a:custGeom>
              <a:rect b="b" l="l" r="r" t="t"/>
              <a:pathLst>
                <a:path extrusionOk="0" h="417" w="758">
                  <a:moveTo>
                    <a:pt x="406" y="1"/>
                  </a:moveTo>
                  <a:lnTo>
                    <a:pt x="0" y="217"/>
                  </a:lnTo>
                  <a:lnTo>
                    <a:pt x="244" y="366"/>
                  </a:lnTo>
                  <a:cubicBezTo>
                    <a:pt x="298" y="400"/>
                    <a:pt x="372" y="417"/>
                    <a:pt x="445" y="417"/>
                  </a:cubicBezTo>
                  <a:cubicBezTo>
                    <a:pt x="518" y="417"/>
                    <a:pt x="589" y="400"/>
                    <a:pt x="636" y="366"/>
                  </a:cubicBezTo>
                  <a:cubicBezTo>
                    <a:pt x="758" y="298"/>
                    <a:pt x="758" y="217"/>
                    <a:pt x="650" y="149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54"/>
            <p:cNvSpPr/>
            <p:nvPr/>
          </p:nvSpPr>
          <p:spPr>
            <a:xfrm>
              <a:off x="2147025" y="4113825"/>
              <a:ext cx="19250" cy="10950"/>
            </a:xfrm>
            <a:custGeom>
              <a:rect b="b" l="l" r="r" t="t"/>
              <a:pathLst>
                <a:path extrusionOk="0" h="438" w="770">
                  <a:moveTo>
                    <a:pt x="392" y="1"/>
                  </a:moveTo>
                  <a:lnTo>
                    <a:pt x="0" y="231"/>
                  </a:lnTo>
                  <a:lnTo>
                    <a:pt x="19" y="242"/>
                  </a:lnTo>
                  <a:lnTo>
                    <a:pt x="19" y="242"/>
                  </a:lnTo>
                  <a:lnTo>
                    <a:pt x="406" y="28"/>
                  </a:lnTo>
                  <a:lnTo>
                    <a:pt x="650" y="177"/>
                  </a:lnTo>
                  <a:cubicBezTo>
                    <a:pt x="734" y="230"/>
                    <a:pt x="744" y="299"/>
                    <a:pt x="693" y="360"/>
                  </a:cubicBezTo>
                  <a:lnTo>
                    <a:pt x="693" y="360"/>
                  </a:lnTo>
                  <a:cubicBezTo>
                    <a:pt x="770" y="310"/>
                    <a:pt x="758" y="220"/>
                    <a:pt x="677" y="150"/>
                  </a:cubicBezTo>
                  <a:lnTo>
                    <a:pt x="392" y="1"/>
                  </a:lnTo>
                  <a:close/>
                  <a:moveTo>
                    <a:pt x="19" y="242"/>
                  </a:moveTo>
                  <a:lnTo>
                    <a:pt x="14" y="245"/>
                  </a:lnTo>
                  <a:lnTo>
                    <a:pt x="271" y="407"/>
                  </a:lnTo>
                  <a:cubicBezTo>
                    <a:pt x="318" y="427"/>
                    <a:pt x="386" y="437"/>
                    <a:pt x="453" y="437"/>
                  </a:cubicBezTo>
                  <a:cubicBezTo>
                    <a:pt x="521" y="437"/>
                    <a:pt x="589" y="427"/>
                    <a:pt x="636" y="407"/>
                  </a:cubicBezTo>
                  <a:cubicBezTo>
                    <a:pt x="660" y="392"/>
                    <a:pt x="679" y="376"/>
                    <a:pt x="693" y="360"/>
                  </a:cubicBezTo>
                  <a:lnTo>
                    <a:pt x="693" y="360"/>
                  </a:lnTo>
                  <a:cubicBezTo>
                    <a:pt x="681" y="367"/>
                    <a:pt x="666" y="374"/>
                    <a:pt x="650" y="380"/>
                  </a:cubicBezTo>
                  <a:cubicBezTo>
                    <a:pt x="602" y="414"/>
                    <a:pt x="531" y="431"/>
                    <a:pt x="460" y="431"/>
                  </a:cubicBezTo>
                  <a:cubicBezTo>
                    <a:pt x="389" y="431"/>
                    <a:pt x="318" y="414"/>
                    <a:pt x="271" y="380"/>
                  </a:cubicBezTo>
                  <a:lnTo>
                    <a:pt x="19" y="242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54"/>
            <p:cNvSpPr/>
            <p:nvPr/>
          </p:nvSpPr>
          <p:spPr>
            <a:xfrm>
              <a:off x="2126725" y="4113825"/>
              <a:ext cx="20650" cy="11875"/>
            </a:xfrm>
            <a:custGeom>
              <a:rect b="b" l="l" r="r" t="t"/>
              <a:pathLst>
                <a:path extrusionOk="0" h="475" w="826">
                  <a:moveTo>
                    <a:pt x="379" y="1"/>
                  </a:moveTo>
                  <a:lnTo>
                    <a:pt x="0" y="217"/>
                  </a:lnTo>
                  <a:lnTo>
                    <a:pt x="433" y="475"/>
                  </a:lnTo>
                  <a:lnTo>
                    <a:pt x="826" y="24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54"/>
            <p:cNvSpPr/>
            <p:nvPr/>
          </p:nvSpPr>
          <p:spPr>
            <a:xfrm>
              <a:off x="2126725" y="4113825"/>
              <a:ext cx="20650" cy="12225"/>
            </a:xfrm>
            <a:custGeom>
              <a:rect b="b" l="l" r="r" t="t"/>
              <a:pathLst>
                <a:path extrusionOk="0" h="489" w="826">
                  <a:moveTo>
                    <a:pt x="379" y="1"/>
                  </a:moveTo>
                  <a:lnTo>
                    <a:pt x="0" y="217"/>
                  </a:lnTo>
                  <a:lnTo>
                    <a:pt x="11" y="224"/>
                  </a:lnTo>
                  <a:lnTo>
                    <a:pt x="11" y="224"/>
                  </a:lnTo>
                  <a:lnTo>
                    <a:pt x="379" y="1"/>
                  </a:lnTo>
                  <a:close/>
                  <a:moveTo>
                    <a:pt x="11" y="224"/>
                  </a:moveTo>
                  <a:lnTo>
                    <a:pt x="0" y="231"/>
                  </a:lnTo>
                  <a:lnTo>
                    <a:pt x="433" y="488"/>
                  </a:lnTo>
                  <a:lnTo>
                    <a:pt x="826" y="245"/>
                  </a:lnTo>
                  <a:lnTo>
                    <a:pt x="433" y="475"/>
                  </a:lnTo>
                  <a:lnTo>
                    <a:pt x="11" y="224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54"/>
            <p:cNvSpPr/>
            <p:nvPr/>
          </p:nvSpPr>
          <p:spPr>
            <a:xfrm>
              <a:off x="2136200" y="4108075"/>
              <a:ext cx="20975" cy="11875"/>
            </a:xfrm>
            <a:custGeom>
              <a:rect b="b" l="l" r="r" t="t"/>
              <a:pathLst>
                <a:path extrusionOk="0" h="475" w="839">
                  <a:moveTo>
                    <a:pt x="392" y="1"/>
                  </a:moveTo>
                  <a:lnTo>
                    <a:pt x="0" y="231"/>
                  </a:lnTo>
                  <a:lnTo>
                    <a:pt x="447" y="475"/>
                  </a:lnTo>
                  <a:lnTo>
                    <a:pt x="839" y="258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54"/>
            <p:cNvSpPr/>
            <p:nvPr/>
          </p:nvSpPr>
          <p:spPr>
            <a:xfrm>
              <a:off x="2135850" y="4107750"/>
              <a:ext cx="21325" cy="12200"/>
            </a:xfrm>
            <a:custGeom>
              <a:rect b="b" l="l" r="r" t="t"/>
              <a:pathLst>
                <a:path extrusionOk="0" h="488" w="853">
                  <a:moveTo>
                    <a:pt x="406" y="0"/>
                  </a:moveTo>
                  <a:lnTo>
                    <a:pt x="1" y="244"/>
                  </a:lnTo>
                  <a:lnTo>
                    <a:pt x="447" y="488"/>
                  </a:lnTo>
                  <a:lnTo>
                    <a:pt x="454" y="484"/>
                  </a:lnTo>
                  <a:lnTo>
                    <a:pt x="454" y="484"/>
                  </a:lnTo>
                  <a:lnTo>
                    <a:pt x="14" y="244"/>
                  </a:lnTo>
                  <a:lnTo>
                    <a:pt x="406" y="14"/>
                  </a:lnTo>
                  <a:lnTo>
                    <a:pt x="841" y="264"/>
                  </a:lnTo>
                  <a:lnTo>
                    <a:pt x="841" y="264"/>
                  </a:lnTo>
                  <a:lnTo>
                    <a:pt x="853" y="258"/>
                  </a:lnTo>
                  <a:lnTo>
                    <a:pt x="406" y="0"/>
                  </a:lnTo>
                  <a:close/>
                  <a:moveTo>
                    <a:pt x="841" y="264"/>
                  </a:moveTo>
                  <a:lnTo>
                    <a:pt x="454" y="484"/>
                  </a:lnTo>
                  <a:lnTo>
                    <a:pt x="454" y="484"/>
                  </a:lnTo>
                  <a:lnTo>
                    <a:pt x="461" y="488"/>
                  </a:lnTo>
                  <a:lnTo>
                    <a:pt x="853" y="271"/>
                  </a:lnTo>
                  <a:lnTo>
                    <a:pt x="841" y="264"/>
                  </a:ln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54"/>
            <p:cNvSpPr/>
            <p:nvPr/>
          </p:nvSpPr>
          <p:spPr>
            <a:xfrm>
              <a:off x="2141950" y="4117425"/>
              <a:ext cx="10500" cy="5350"/>
            </a:xfrm>
            <a:custGeom>
              <a:rect b="b" l="l" r="r" t="t"/>
              <a:pathLst>
                <a:path extrusionOk="0" h="214" w="420">
                  <a:moveTo>
                    <a:pt x="179" y="1"/>
                  </a:moveTo>
                  <a:cubicBezTo>
                    <a:pt x="137" y="1"/>
                    <a:pt x="98" y="7"/>
                    <a:pt x="68" y="19"/>
                  </a:cubicBezTo>
                  <a:cubicBezTo>
                    <a:pt x="0" y="60"/>
                    <a:pt x="14" y="128"/>
                    <a:pt x="81" y="168"/>
                  </a:cubicBezTo>
                  <a:cubicBezTo>
                    <a:pt x="129" y="200"/>
                    <a:pt x="190" y="213"/>
                    <a:pt x="247" y="213"/>
                  </a:cubicBezTo>
                  <a:cubicBezTo>
                    <a:pt x="287" y="213"/>
                    <a:pt x="324" y="206"/>
                    <a:pt x="352" y="195"/>
                  </a:cubicBezTo>
                  <a:cubicBezTo>
                    <a:pt x="420" y="155"/>
                    <a:pt x="420" y="87"/>
                    <a:pt x="338" y="33"/>
                  </a:cubicBezTo>
                  <a:cubicBezTo>
                    <a:pt x="286" y="11"/>
                    <a:pt x="230" y="1"/>
                    <a:pt x="179" y="1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54"/>
            <p:cNvSpPr/>
            <p:nvPr/>
          </p:nvSpPr>
          <p:spPr>
            <a:xfrm>
              <a:off x="2141950" y="4117150"/>
              <a:ext cx="10850" cy="5625"/>
            </a:xfrm>
            <a:custGeom>
              <a:rect b="b" l="l" r="r" t="t"/>
              <a:pathLst>
                <a:path extrusionOk="0" h="225" w="434">
                  <a:moveTo>
                    <a:pt x="182" y="0"/>
                  </a:moveTo>
                  <a:cubicBezTo>
                    <a:pt x="151" y="0"/>
                    <a:pt x="121" y="6"/>
                    <a:pt x="96" y="20"/>
                  </a:cubicBezTo>
                  <a:lnTo>
                    <a:pt x="96" y="20"/>
                  </a:lnTo>
                  <a:cubicBezTo>
                    <a:pt x="119" y="15"/>
                    <a:pt x="147" y="12"/>
                    <a:pt x="178" y="12"/>
                  </a:cubicBezTo>
                  <a:cubicBezTo>
                    <a:pt x="233" y="12"/>
                    <a:pt x="294" y="22"/>
                    <a:pt x="338" y="44"/>
                  </a:cubicBezTo>
                  <a:cubicBezTo>
                    <a:pt x="420" y="84"/>
                    <a:pt x="433" y="152"/>
                    <a:pt x="352" y="206"/>
                  </a:cubicBezTo>
                  <a:cubicBezTo>
                    <a:pt x="326" y="217"/>
                    <a:pt x="290" y="223"/>
                    <a:pt x="252" y="224"/>
                  </a:cubicBezTo>
                  <a:lnTo>
                    <a:pt x="252" y="224"/>
                  </a:lnTo>
                  <a:cubicBezTo>
                    <a:pt x="198" y="223"/>
                    <a:pt x="140" y="209"/>
                    <a:pt x="95" y="179"/>
                  </a:cubicBezTo>
                  <a:cubicBezTo>
                    <a:pt x="14" y="139"/>
                    <a:pt x="14" y="71"/>
                    <a:pt x="81" y="30"/>
                  </a:cubicBezTo>
                  <a:cubicBezTo>
                    <a:pt x="86" y="27"/>
                    <a:pt x="91" y="23"/>
                    <a:pt x="96" y="20"/>
                  </a:cubicBezTo>
                  <a:lnTo>
                    <a:pt x="96" y="20"/>
                  </a:lnTo>
                  <a:cubicBezTo>
                    <a:pt x="85" y="23"/>
                    <a:pt x="76" y="26"/>
                    <a:pt x="68" y="30"/>
                  </a:cubicBezTo>
                  <a:cubicBezTo>
                    <a:pt x="0" y="71"/>
                    <a:pt x="0" y="139"/>
                    <a:pt x="81" y="179"/>
                  </a:cubicBezTo>
                  <a:cubicBezTo>
                    <a:pt x="121" y="211"/>
                    <a:pt x="184" y="224"/>
                    <a:pt x="243" y="224"/>
                  </a:cubicBezTo>
                  <a:cubicBezTo>
                    <a:pt x="246" y="224"/>
                    <a:pt x="249" y="224"/>
                    <a:pt x="252" y="224"/>
                  </a:cubicBezTo>
                  <a:lnTo>
                    <a:pt x="252" y="224"/>
                  </a:lnTo>
                  <a:cubicBezTo>
                    <a:pt x="255" y="224"/>
                    <a:pt x="257" y="224"/>
                    <a:pt x="260" y="224"/>
                  </a:cubicBezTo>
                  <a:cubicBezTo>
                    <a:pt x="300" y="224"/>
                    <a:pt x="337" y="217"/>
                    <a:pt x="365" y="206"/>
                  </a:cubicBezTo>
                  <a:cubicBezTo>
                    <a:pt x="433" y="166"/>
                    <a:pt x="433" y="98"/>
                    <a:pt x="352" y="44"/>
                  </a:cubicBezTo>
                  <a:cubicBezTo>
                    <a:pt x="303" y="20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54"/>
            <p:cNvSpPr/>
            <p:nvPr/>
          </p:nvSpPr>
          <p:spPr>
            <a:xfrm>
              <a:off x="2143625" y="4117875"/>
              <a:ext cx="7800" cy="4375"/>
            </a:xfrm>
            <a:custGeom>
              <a:rect b="b" l="l" r="r" t="t"/>
              <a:pathLst>
                <a:path extrusionOk="0" h="175" w="312">
                  <a:moveTo>
                    <a:pt x="107" y="1"/>
                  </a:moveTo>
                  <a:cubicBezTo>
                    <a:pt x="83" y="1"/>
                    <a:pt x="61" y="5"/>
                    <a:pt x="41" y="15"/>
                  </a:cubicBezTo>
                  <a:cubicBezTo>
                    <a:pt x="1" y="55"/>
                    <a:pt x="1" y="110"/>
                    <a:pt x="68" y="137"/>
                  </a:cubicBezTo>
                  <a:cubicBezTo>
                    <a:pt x="108" y="160"/>
                    <a:pt x="152" y="175"/>
                    <a:pt x="192" y="175"/>
                  </a:cubicBezTo>
                  <a:cubicBezTo>
                    <a:pt x="221" y="175"/>
                    <a:pt x="249" y="167"/>
                    <a:pt x="271" y="150"/>
                  </a:cubicBezTo>
                  <a:cubicBezTo>
                    <a:pt x="312" y="123"/>
                    <a:pt x="298" y="69"/>
                    <a:pt x="244" y="42"/>
                  </a:cubicBezTo>
                  <a:cubicBezTo>
                    <a:pt x="201" y="16"/>
                    <a:pt x="151" y="1"/>
                    <a:pt x="107" y="1"/>
                  </a:cubicBezTo>
                  <a:close/>
                </a:path>
              </a:pathLst>
            </a:custGeom>
            <a:solidFill>
              <a:srgbClr val="636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54"/>
            <p:cNvSpPr/>
            <p:nvPr/>
          </p:nvSpPr>
          <p:spPr>
            <a:xfrm>
              <a:off x="2142950" y="4117375"/>
              <a:ext cx="8150" cy="4450"/>
            </a:xfrm>
            <a:custGeom>
              <a:rect b="b" l="l" r="r" t="t"/>
              <a:pathLst>
                <a:path extrusionOk="0" h="178" w="326">
                  <a:moveTo>
                    <a:pt x="123" y="1"/>
                  </a:moveTo>
                  <a:cubicBezTo>
                    <a:pt x="98" y="1"/>
                    <a:pt x="75" y="6"/>
                    <a:pt x="55" y="21"/>
                  </a:cubicBezTo>
                  <a:cubicBezTo>
                    <a:pt x="1" y="62"/>
                    <a:pt x="28" y="103"/>
                    <a:pt x="68" y="143"/>
                  </a:cubicBezTo>
                  <a:cubicBezTo>
                    <a:pt x="111" y="160"/>
                    <a:pt x="165" y="177"/>
                    <a:pt x="209" y="177"/>
                  </a:cubicBezTo>
                  <a:cubicBezTo>
                    <a:pt x="234" y="177"/>
                    <a:pt x="256" y="172"/>
                    <a:pt x="271" y="157"/>
                  </a:cubicBezTo>
                  <a:lnTo>
                    <a:pt x="271" y="157"/>
                  </a:lnTo>
                  <a:cubicBezTo>
                    <a:pt x="254" y="162"/>
                    <a:pt x="228" y="166"/>
                    <a:pt x="201" y="166"/>
                  </a:cubicBezTo>
                  <a:cubicBezTo>
                    <a:pt x="162" y="166"/>
                    <a:pt x="119" y="159"/>
                    <a:pt x="95" y="143"/>
                  </a:cubicBezTo>
                  <a:cubicBezTo>
                    <a:pt x="41" y="130"/>
                    <a:pt x="28" y="75"/>
                    <a:pt x="68" y="35"/>
                  </a:cubicBezTo>
                  <a:cubicBezTo>
                    <a:pt x="88" y="25"/>
                    <a:pt x="110" y="21"/>
                    <a:pt x="134" y="21"/>
                  </a:cubicBezTo>
                  <a:cubicBezTo>
                    <a:pt x="177" y="21"/>
                    <a:pt x="223" y="36"/>
                    <a:pt x="258" y="62"/>
                  </a:cubicBezTo>
                  <a:cubicBezTo>
                    <a:pt x="312" y="75"/>
                    <a:pt x="325" y="130"/>
                    <a:pt x="271" y="157"/>
                  </a:cubicBezTo>
                  <a:cubicBezTo>
                    <a:pt x="325" y="143"/>
                    <a:pt x="325" y="75"/>
                    <a:pt x="258" y="35"/>
                  </a:cubicBezTo>
                  <a:cubicBezTo>
                    <a:pt x="215" y="18"/>
                    <a:pt x="167" y="1"/>
                    <a:pt x="123" y="1"/>
                  </a:cubicBezTo>
                  <a:close/>
                </a:path>
              </a:pathLst>
            </a:custGeom>
            <a:solidFill>
              <a:srgbClr val="AE7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54"/>
            <p:cNvSpPr/>
            <p:nvPr/>
          </p:nvSpPr>
          <p:spPr>
            <a:xfrm>
              <a:off x="1874700" y="4233925"/>
              <a:ext cx="36225" cy="31150"/>
            </a:xfrm>
            <a:custGeom>
              <a:rect b="b" l="l" r="r" t="t"/>
              <a:pathLst>
                <a:path extrusionOk="0" h="1246" w="1449">
                  <a:moveTo>
                    <a:pt x="1" y="1"/>
                  </a:moveTo>
                  <a:lnTo>
                    <a:pt x="1" y="406"/>
                  </a:lnTo>
                  <a:lnTo>
                    <a:pt x="1448" y="1245"/>
                  </a:lnTo>
                  <a:lnTo>
                    <a:pt x="1448" y="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B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54"/>
            <p:cNvSpPr/>
            <p:nvPr/>
          </p:nvSpPr>
          <p:spPr>
            <a:xfrm>
              <a:off x="1874700" y="4244075"/>
              <a:ext cx="36225" cy="30800"/>
            </a:xfrm>
            <a:custGeom>
              <a:rect b="b" l="l" r="r" t="t"/>
              <a:pathLst>
                <a:path extrusionOk="0" h="1232" w="1449">
                  <a:moveTo>
                    <a:pt x="1" y="0"/>
                  </a:moveTo>
                  <a:lnTo>
                    <a:pt x="1" y="406"/>
                  </a:lnTo>
                  <a:lnTo>
                    <a:pt x="1448" y="1232"/>
                  </a:lnTo>
                  <a:lnTo>
                    <a:pt x="1448" y="8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8C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54"/>
            <p:cNvSpPr/>
            <p:nvPr/>
          </p:nvSpPr>
          <p:spPr>
            <a:xfrm>
              <a:off x="1874700" y="4254225"/>
              <a:ext cx="36225" cy="30800"/>
            </a:xfrm>
            <a:custGeom>
              <a:rect b="b" l="l" r="r" t="t"/>
              <a:pathLst>
                <a:path extrusionOk="0" h="1232" w="1449">
                  <a:moveTo>
                    <a:pt x="1" y="0"/>
                  </a:moveTo>
                  <a:lnTo>
                    <a:pt x="1" y="379"/>
                  </a:lnTo>
                  <a:lnTo>
                    <a:pt x="1448" y="1232"/>
                  </a:lnTo>
                  <a:lnTo>
                    <a:pt x="1448" y="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D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54"/>
            <p:cNvSpPr/>
            <p:nvPr/>
          </p:nvSpPr>
          <p:spPr>
            <a:xfrm>
              <a:off x="1806025" y="4404075"/>
              <a:ext cx="54150" cy="58550"/>
            </a:xfrm>
            <a:custGeom>
              <a:rect b="b" l="l" r="r" t="t"/>
              <a:pathLst>
                <a:path extrusionOk="0" h="2342" w="2166">
                  <a:moveTo>
                    <a:pt x="1" y="1"/>
                  </a:moveTo>
                  <a:lnTo>
                    <a:pt x="2166" y="2342"/>
                  </a:lnTo>
                  <a:close/>
                  <a:moveTo>
                    <a:pt x="2166" y="1259"/>
                  </a:moveTo>
                  <a:lnTo>
                    <a:pt x="1" y="1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54"/>
            <p:cNvSpPr/>
            <p:nvPr/>
          </p:nvSpPr>
          <p:spPr>
            <a:xfrm>
              <a:off x="1804675" y="4402400"/>
              <a:ext cx="56525" cy="61925"/>
            </a:xfrm>
            <a:custGeom>
              <a:rect b="b" l="l" r="r" t="t"/>
              <a:pathLst>
                <a:path extrusionOk="0" h="2477" w="2261">
                  <a:moveTo>
                    <a:pt x="95" y="0"/>
                  </a:moveTo>
                  <a:lnTo>
                    <a:pt x="1" y="162"/>
                  </a:lnTo>
                  <a:lnTo>
                    <a:pt x="880" y="1110"/>
                  </a:lnTo>
                  <a:lnTo>
                    <a:pt x="880" y="1110"/>
                  </a:lnTo>
                  <a:lnTo>
                    <a:pt x="1" y="1042"/>
                  </a:lnTo>
                  <a:lnTo>
                    <a:pt x="95" y="1285"/>
                  </a:lnTo>
                  <a:lnTo>
                    <a:pt x="1137" y="1380"/>
                  </a:lnTo>
                  <a:lnTo>
                    <a:pt x="2166" y="2476"/>
                  </a:lnTo>
                  <a:lnTo>
                    <a:pt x="2260" y="2341"/>
                  </a:lnTo>
                  <a:lnTo>
                    <a:pt x="1381" y="1394"/>
                  </a:lnTo>
                  <a:lnTo>
                    <a:pt x="1381" y="1394"/>
                  </a:lnTo>
                  <a:lnTo>
                    <a:pt x="2260" y="1461"/>
                  </a:lnTo>
                  <a:lnTo>
                    <a:pt x="2166" y="1204"/>
                  </a:lnTo>
                  <a:lnTo>
                    <a:pt x="1137" y="112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54"/>
            <p:cNvSpPr/>
            <p:nvPr/>
          </p:nvSpPr>
          <p:spPr>
            <a:xfrm>
              <a:off x="1806025" y="4404075"/>
              <a:ext cx="54150" cy="58550"/>
            </a:xfrm>
            <a:custGeom>
              <a:rect b="b" l="l" r="r" t="t"/>
              <a:pathLst>
                <a:path extrusionOk="0" h="2342" w="2166">
                  <a:moveTo>
                    <a:pt x="1" y="1083"/>
                  </a:moveTo>
                  <a:lnTo>
                    <a:pt x="1083" y="1178"/>
                  </a:lnTo>
                  <a:close/>
                  <a:moveTo>
                    <a:pt x="1083" y="1178"/>
                  </a:moveTo>
                  <a:lnTo>
                    <a:pt x="2166" y="2342"/>
                  </a:lnTo>
                  <a:close/>
                  <a:moveTo>
                    <a:pt x="1" y="1"/>
                  </a:moveTo>
                  <a:lnTo>
                    <a:pt x="1083" y="1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54"/>
            <p:cNvSpPr/>
            <p:nvPr/>
          </p:nvSpPr>
          <p:spPr>
            <a:xfrm>
              <a:off x="1805350" y="4403400"/>
              <a:ext cx="55175" cy="60575"/>
            </a:xfrm>
            <a:custGeom>
              <a:rect b="b" l="l" r="r" t="t"/>
              <a:pathLst>
                <a:path extrusionOk="0" h="2423" w="2207">
                  <a:moveTo>
                    <a:pt x="41" y="1"/>
                  </a:moveTo>
                  <a:lnTo>
                    <a:pt x="1" y="82"/>
                  </a:lnTo>
                  <a:lnTo>
                    <a:pt x="948" y="1110"/>
                  </a:lnTo>
                  <a:lnTo>
                    <a:pt x="1" y="1043"/>
                  </a:lnTo>
                  <a:lnTo>
                    <a:pt x="41" y="1205"/>
                  </a:lnTo>
                  <a:lnTo>
                    <a:pt x="1110" y="1286"/>
                  </a:lnTo>
                  <a:lnTo>
                    <a:pt x="2166" y="2423"/>
                  </a:lnTo>
                  <a:lnTo>
                    <a:pt x="2206" y="2328"/>
                  </a:lnTo>
                  <a:lnTo>
                    <a:pt x="1259" y="1300"/>
                  </a:lnTo>
                  <a:lnTo>
                    <a:pt x="2206" y="1367"/>
                  </a:lnTo>
                  <a:lnTo>
                    <a:pt x="2166" y="1205"/>
                  </a:lnTo>
                  <a:lnTo>
                    <a:pt x="1110" y="113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68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54"/>
            <p:cNvSpPr/>
            <p:nvPr/>
          </p:nvSpPr>
          <p:spPr>
            <a:xfrm>
              <a:off x="1806025" y="4417600"/>
              <a:ext cx="54150" cy="31500"/>
            </a:xfrm>
            <a:custGeom>
              <a:rect b="b" l="l" r="r" t="t"/>
              <a:pathLst>
                <a:path extrusionOk="0" h="1260" w="2166">
                  <a:moveTo>
                    <a:pt x="1083" y="96"/>
                  </a:moveTo>
                  <a:lnTo>
                    <a:pt x="1083" y="1178"/>
                  </a:lnTo>
                  <a:close/>
                  <a:moveTo>
                    <a:pt x="1" y="1"/>
                  </a:moveTo>
                  <a:lnTo>
                    <a:pt x="2166" y="1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54"/>
            <p:cNvSpPr/>
            <p:nvPr/>
          </p:nvSpPr>
          <p:spPr>
            <a:xfrm>
              <a:off x="1806025" y="4413550"/>
              <a:ext cx="54150" cy="40275"/>
            </a:xfrm>
            <a:custGeom>
              <a:rect b="b" l="l" r="r" t="t"/>
              <a:pathLst>
                <a:path extrusionOk="0" h="1611" w="2166">
                  <a:moveTo>
                    <a:pt x="1" y="1"/>
                  </a:moveTo>
                  <a:lnTo>
                    <a:pt x="1" y="352"/>
                  </a:lnTo>
                  <a:lnTo>
                    <a:pt x="894" y="880"/>
                  </a:lnTo>
                  <a:lnTo>
                    <a:pt x="894" y="1232"/>
                  </a:lnTo>
                  <a:lnTo>
                    <a:pt x="1259" y="1448"/>
                  </a:lnTo>
                  <a:lnTo>
                    <a:pt x="1259" y="1083"/>
                  </a:lnTo>
                  <a:lnTo>
                    <a:pt x="2166" y="1611"/>
                  </a:lnTo>
                  <a:lnTo>
                    <a:pt x="2166" y="1245"/>
                  </a:lnTo>
                  <a:lnTo>
                    <a:pt x="1259" y="731"/>
                  </a:lnTo>
                  <a:lnTo>
                    <a:pt x="1259" y="366"/>
                  </a:lnTo>
                  <a:lnTo>
                    <a:pt x="894" y="149"/>
                  </a:lnTo>
                  <a:lnTo>
                    <a:pt x="894" y="5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54"/>
            <p:cNvSpPr/>
            <p:nvPr/>
          </p:nvSpPr>
          <p:spPr>
            <a:xfrm>
              <a:off x="1806025" y="4417600"/>
              <a:ext cx="54150" cy="31500"/>
            </a:xfrm>
            <a:custGeom>
              <a:rect b="b" l="l" r="r" t="t"/>
              <a:pathLst>
                <a:path extrusionOk="0" h="1260" w="2166">
                  <a:moveTo>
                    <a:pt x="1083" y="96"/>
                  </a:moveTo>
                  <a:lnTo>
                    <a:pt x="1083" y="1178"/>
                  </a:lnTo>
                  <a:close/>
                  <a:moveTo>
                    <a:pt x="1" y="1"/>
                  </a:moveTo>
                  <a:lnTo>
                    <a:pt x="2166" y="1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54"/>
            <p:cNvSpPr/>
            <p:nvPr/>
          </p:nvSpPr>
          <p:spPr>
            <a:xfrm>
              <a:off x="1806025" y="4415250"/>
              <a:ext cx="54150" cy="36900"/>
            </a:xfrm>
            <a:custGeom>
              <a:rect b="b" l="l" r="r" t="t"/>
              <a:pathLst>
                <a:path extrusionOk="0" h="1476" w="2166">
                  <a:moveTo>
                    <a:pt x="1" y="0"/>
                  </a:moveTo>
                  <a:lnTo>
                    <a:pt x="1" y="217"/>
                  </a:lnTo>
                  <a:lnTo>
                    <a:pt x="961" y="771"/>
                  </a:lnTo>
                  <a:lnTo>
                    <a:pt x="961" y="1218"/>
                  </a:lnTo>
                  <a:lnTo>
                    <a:pt x="1191" y="1340"/>
                  </a:lnTo>
                  <a:lnTo>
                    <a:pt x="1191" y="907"/>
                  </a:lnTo>
                  <a:lnTo>
                    <a:pt x="2166" y="1475"/>
                  </a:lnTo>
                  <a:lnTo>
                    <a:pt x="2166" y="1245"/>
                  </a:lnTo>
                  <a:lnTo>
                    <a:pt x="1191" y="690"/>
                  </a:lnTo>
                  <a:lnTo>
                    <a:pt x="1191" y="257"/>
                  </a:lnTo>
                  <a:lnTo>
                    <a:pt x="961" y="136"/>
                  </a:lnTo>
                  <a:lnTo>
                    <a:pt x="961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8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54"/>
            <p:cNvSpPr/>
            <p:nvPr/>
          </p:nvSpPr>
          <p:spPr>
            <a:xfrm>
              <a:off x="1837500" y="4319175"/>
              <a:ext cx="14550" cy="26750"/>
            </a:xfrm>
            <a:custGeom>
              <a:rect b="b" l="l" r="r" t="t"/>
              <a:pathLst>
                <a:path extrusionOk="0" h="1070" w="582">
                  <a:moveTo>
                    <a:pt x="0" y="0"/>
                  </a:moveTo>
                  <a:lnTo>
                    <a:pt x="0" y="948"/>
                  </a:lnTo>
                  <a:lnTo>
                    <a:pt x="176" y="1069"/>
                  </a:lnTo>
                  <a:lnTo>
                    <a:pt x="176" y="663"/>
                  </a:lnTo>
                  <a:lnTo>
                    <a:pt x="487" y="826"/>
                  </a:lnTo>
                  <a:lnTo>
                    <a:pt x="487" y="677"/>
                  </a:lnTo>
                  <a:lnTo>
                    <a:pt x="176" y="515"/>
                  </a:lnTo>
                  <a:lnTo>
                    <a:pt x="176" y="257"/>
                  </a:lnTo>
                  <a:lnTo>
                    <a:pt x="582" y="487"/>
                  </a:lnTo>
                  <a:lnTo>
                    <a:pt x="582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54"/>
            <p:cNvSpPr/>
            <p:nvPr/>
          </p:nvSpPr>
          <p:spPr>
            <a:xfrm>
              <a:off x="1856100" y="4334725"/>
              <a:ext cx="10500" cy="22025"/>
            </a:xfrm>
            <a:custGeom>
              <a:rect b="b" l="l" r="r" t="t"/>
              <a:pathLst>
                <a:path extrusionOk="0" h="881" w="420">
                  <a:moveTo>
                    <a:pt x="0" y="1"/>
                  </a:moveTo>
                  <a:lnTo>
                    <a:pt x="0" y="772"/>
                  </a:lnTo>
                  <a:lnTo>
                    <a:pt x="176" y="880"/>
                  </a:lnTo>
                  <a:lnTo>
                    <a:pt x="176" y="501"/>
                  </a:lnTo>
                  <a:cubicBezTo>
                    <a:pt x="176" y="403"/>
                    <a:pt x="201" y="364"/>
                    <a:pt x="248" y="364"/>
                  </a:cubicBezTo>
                  <a:cubicBezTo>
                    <a:pt x="278" y="364"/>
                    <a:pt x="318" y="380"/>
                    <a:pt x="366" y="407"/>
                  </a:cubicBezTo>
                  <a:lnTo>
                    <a:pt x="420" y="447"/>
                  </a:lnTo>
                  <a:lnTo>
                    <a:pt x="420" y="244"/>
                  </a:lnTo>
                  <a:cubicBezTo>
                    <a:pt x="366" y="217"/>
                    <a:pt x="318" y="204"/>
                    <a:pt x="278" y="204"/>
                  </a:cubicBezTo>
                  <a:cubicBezTo>
                    <a:pt x="237" y="204"/>
                    <a:pt x="203" y="217"/>
                    <a:pt x="176" y="244"/>
                  </a:cubicBezTo>
                  <a:lnTo>
                    <a:pt x="176" y="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54"/>
            <p:cNvSpPr/>
            <p:nvPr/>
          </p:nvSpPr>
          <p:spPr>
            <a:xfrm>
              <a:off x="1868275" y="4345475"/>
              <a:ext cx="19975" cy="27500"/>
            </a:xfrm>
            <a:custGeom>
              <a:rect b="b" l="l" r="r" t="t"/>
              <a:pathLst>
                <a:path extrusionOk="0" h="1100" w="799">
                  <a:moveTo>
                    <a:pt x="310" y="215"/>
                  </a:moveTo>
                  <a:cubicBezTo>
                    <a:pt x="339" y="215"/>
                    <a:pt x="372" y="226"/>
                    <a:pt x="406" y="247"/>
                  </a:cubicBezTo>
                  <a:cubicBezTo>
                    <a:pt x="501" y="315"/>
                    <a:pt x="609" y="450"/>
                    <a:pt x="609" y="586"/>
                  </a:cubicBezTo>
                  <a:cubicBezTo>
                    <a:pt x="609" y="678"/>
                    <a:pt x="559" y="726"/>
                    <a:pt x="497" y="726"/>
                  </a:cubicBezTo>
                  <a:cubicBezTo>
                    <a:pt x="468" y="726"/>
                    <a:pt x="437" y="715"/>
                    <a:pt x="406" y="694"/>
                  </a:cubicBezTo>
                  <a:cubicBezTo>
                    <a:pt x="298" y="640"/>
                    <a:pt x="203" y="504"/>
                    <a:pt x="203" y="356"/>
                  </a:cubicBezTo>
                  <a:cubicBezTo>
                    <a:pt x="203" y="263"/>
                    <a:pt x="247" y="215"/>
                    <a:pt x="310" y="215"/>
                  </a:cubicBezTo>
                  <a:close/>
                  <a:moveTo>
                    <a:pt x="184" y="0"/>
                  </a:moveTo>
                  <a:cubicBezTo>
                    <a:pt x="72" y="0"/>
                    <a:pt x="0" y="78"/>
                    <a:pt x="0" y="247"/>
                  </a:cubicBezTo>
                  <a:cubicBezTo>
                    <a:pt x="0" y="491"/>
                    <a:pt x="163" y="721"/>
                    <a:pt x="352" y="843"/>
                  </a:cubicBezTo>
                  <a:cubicBezTo>
                    <a:pt x="413" y="877"/>
                    <a:pt x="464" y="890"/>
                    <a:pt x="506" y="890"/>
                  </a:cubicBezTo>
                  <a:cubicBezTo>
                    <a:pt x="548" y="890"/>
                    <a:pt x="582" y="877"/>
                    <a:pt x="609" y="856"/>
                  </a:cubicBezTo>
                  <a:lnTo>
                    <a:pt x="609" y="978"/>
                  </a:lnTo>
                  <a:lnTo>
                    <a:pt x="799" y="1100"/>
                  </a:lnTo>
                  <a:lnTo>
                    <a:pt x="799" y="342"/>
                  </a:lnTo>
                  <a:lnTo>
                    <a:pt x="609" y="220"/>
                  </a:lnTo>
                  <a:lnTo>
                    <a:pt x="609" y="315"/>
                  </a:lnTo>
                  <a:cubicBezTo>
                    <a:pt x="555" y="220"/>
                    <a:pt x="474" y="112"/>
                    <a:pt x="352" y="44"/>
                  </a:cubicBezTo>
                  <a:cubicBezTo>
                    <a:pt x="290" y="15"/>
                    <a:pt x="233" y="0"/>
                    <a:pt x="184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54"/>
            <p:cNvSpPr/>
            <p:nvPr/>
          </p:nvSpPr>
          <p:spPr>
            <a:xfrm>
              <a:off x="1893300" y="4356375"/>
              <a:ext cx="17950" cy="30150"/>
            </a:xfrm>
            <a:custGeom>
              <a:rect b="b" l="l" r="r" t="t"/>
              <a:pathLst>
                <a:path extrusionOk="0" h="1206" w="718">
                  <a:moveTo>
                    <a:pt x="1" y="1"/>
                  </a:moveTo>
                  <a:lnTo>
                    <a:pt x="1" y="745"/>
                  </a:lnTo>
                  <a:lnTo>
                    <a:pt x="177" y="867"/>
                  </a:lnTo>
                  <a:lnTo>
                    <a:pt x="177" y="434"/>
                  </a:lnTo>
                  <a:cubicBezTo>
                    <a:pt x="177" y="362"/>
                    <a:pt x="207" y="320"/>
                    <a:pt x="259" y="320"/>
                  </a:cubicBezTo>
                  <a:cubicBezTo>
                    <a:pt x="285" y="320"/>
                    <a:pt x="316" y="330"/>
                    <a:pt x="353" y="353"/>
                  </a:cubicBezTo>
                  <a:cubicBezTo>
                    <a:pt x="447" y="420"/>
                    <a:pt x="515" y="529"/>
                    <a:pt x="515" y="650"/>
                  </a:cubicBezTo>
                  <a:lnTo>
                    <a:pt x="542" y="650"/>
                  </a:lnTo>
                  <a:lnTo>
                    <a:pt x="542" y="1083"/>
                  </a:lnTo>
                  <a:lnTo>
                    <a:pt x="718" y="1205"/>
                  </a:lnTo>
                  <a:lnTo>
                    <a:pt x="718" y="759"/>
                  </a:lnTo>
                  <a:cubicBezTo>
                    <a:pt x="718" y="542"/>
                    <a:pt x="610" y="353"/>
                    <a:pt x="420" y="258"/>
                  </a:cubicBezTo>
                  <a:cubicBezTo>
                    <a:pt x="354" y="216"/>
                    <a:pt x="298" y="200"/>
                    <a:pt x="252" y="200"/>
                  </a:cubicBezTo>
                  <a:cubicBezTo>
                    <a:pt x="223" y="200"/>
                    <a:pt x="198" y="207"/>
                    <a:pt x="177" y="217"/>
                  </a:cubicBezTo>
                  <a:lnTo>
                    <a:pt x="177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54"/>
            <p:cNvSpPr/>
            <p:nvPr/>
          </p:nvSpPr>
          <p:spPr>
            <a:xfrm>
              <a:off x="1913950" y="4372225"/>
              <a:ext cx="18625" cy="31450"/>
            </a:xfrm>
            <a:custGeom>
              <a:rect b="b" l="l" r="r" t="t"/>
              <a:pathLst>
                <a:path extrusionOk="0" h="1258" w="745">
                  <a:moveTo>
                    <a:pt x="187" y="0"/>
                  </a:moveTo>
                  <a:cubicBezTo>
                    <a:pt x="76" y="0"/>
                    <a:pt x="9" y="73"/>
                    <a:pt x="0" y="233"/>
                  </a:cubicBezTo>
                  <a:cubicBezTo>
                    <a:pt x="0" y="449"/>
                    <a:pt x="135" y="666"/>
                    <a:pt x="325" y="801"/>
                  </a:cubicBezTo>
                  <a:lnTo>
                    <a:pt x="325" y="950"/>
                  </a:lnTo>
                  <a:lnTo>
                    <a:pt x="406" y="1004"/>
                  </a:lnTo>
                  <a:cubicBezTo>
                    <a:pt x="433" y="1045"/>
                    <a:pt x="474" y="1058"/>
                    <a:pt x="474" y="1085"/>
                  </a:cubicBezTo>
                  <a:cubicBezTo>
                    <a:pt x="474" y="1104"/>
                    <a:pt x="465" y="1111"/>
                    <a:pt x="454" y="1111"/>
                  </a:cubicBezTo>
                  <a:cubicBezTo>
                    <a:pt x="440" y="1111"/>
                    <a:pt x="421" y="1100"/>
                    <a:pt x="406" y="1085"/>
                  </a:cubicBezTo>
                  <a:lnTo>
                    <a:pt x="230" y="991"/>
                  </a:lnTo>
                  <a:lnTo>
                    <a:pt x="230" y="1112"/>
                  </a:lnTo>
                  <a:lnTo>
                    <a:pt x="433" y="1221"/>
                  </a:lnTo>
                  <a:cubicBezTo>
                    <a:pt x="480" y="1244"/>
                    <a:pt x="521" y="1257"/>
                    <a:pt x="554" y="1257"/>
                  </a:cubicBezTo>
                  <a:cubicBezTo>
                    <a:pt x="596" y="1257"/>
                    <a:pt x="623" y="1234"/>
                    <a:pt x="623" y="1180"/>
                  </a:cubicBezTo>
                  <a:cubicBezTo>
                    <a:pt x="623" y="1072"/>
                    <a:pt x="528" y="977"/>
                    <a:pt x="433" y="923"/>
                  </a:cubicBezTo>
                  <a:lnTo>
                    <a:pt x="433" y="869"/>
                  </a:lnTo>
                  <a:cubicBezTo>
                    <a:pt x="495" y="902"/>
                    <a:pt x="547" y="917"/>
                    <a:pt x="590" y="917"/>
                  </a:cubicBezTo>
                  <a:cubicBezTo>
                    <a:pt x="669" y="917"/>
                    <a:pt x="718" y="866"/>
                    <a:pt x="744" y="788"/>
                  </a:cubicBezTo>
                  <a:lnTo>
                    <a:pt x="541" y="666"/>
                  </a:lnTo>
                  <a:cubicBezTo>
                    <a:pt x="533" y="699"/>
                    <a:pt x="510" y="716"/>
                    <a:pt x="475" y="716"/>
                  </a:cubicBezTo>
                  <a:cubicBezTo>
                    <a:pt x="452" y="716"/>
                    <a:pt x="425" y="709"/>
                    <a:pt x="393" y="693"/>
                  </a:cubicBezTo>
                  <a:cubicBezTo>
                    <a:pt x="271" y="625"/>
                    <a:pt x="203" y="503"/>
                    <a:pt x="203" y="355"/>
                  </a:cubicBezTo>
                  <a:cubicBezTo>
                    <a:pt x="203" y="252"/>
                    <a:pt x="241" y="201"/>
                    <a:pt x="301" y="201"/>
                  </a:cubicBezTo>
                  <a:cubicBezTo>
                    <a:pt x="328" y="201"/>
                    <a:pt x="359" y="212"/>
                    <a:pt x="393" y="233"/>
                  </a:cubicBezTo>
                  <a:cubicBezTo>
                    <a:pt x="474" y="260"/>
                    <a:pt x="528" y="328"/>
                    <a:pt x="541" y="422"/>
                  </a:cubicBezTo>
                  <a:lnTo>
                    <a:pt x="744" y="530"/>
                  </a:lnTo>
                  <a:cubicBezTo>
                    <a:pt x="704" y="355"/>
                    <a:pt x="568" y="165"/>
                    <a:pt x="393" y="57"/>
                  </a:cubicBezTo>
                  <a:cubicBezTo>
                    <a:pt x="314" y="20"/>
                    <a:pt x="245" y="0"/>
                    <a:pt x="187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54"/>
            <p:cNvSpPr/>
            <p:nvPr/>
          </p:nvSpPr>
          <p:spPr>
            <a:xfrm>
              <a:off x="1934925" y="4384225"/>
              <a:ext cx="19975" cy="27650"/>
            </a:xfrm>
            <a:custGeom>
              <a:rect b="b" l="l" r="r" t="t"/>
              <a:pathLst>
                <a:path extrusionOk="0" h="1106" w="799">
                  <a:moveTo>
                    <a:pt x="315" y="208"/>
                  </a:moveTo>
                  <a:cubicBezTo>
                    <a:pt x="344" y="208"/>
                    <a:pt x="376" y="218"/>
                    <a:pt x="406" y="240"/>
                  </a:cubicBezTo>
                  <a:cubicBezTo>
                    <a:pt x="514" y="308"/>
                    <a:pt x="595" y="443"/>
                    <a:pt x="609" y="578"/>
                  </a:cubicBezTo>
                  <a:cubicBezTo>
                    <a:pt x="609" y="670"/>
                    <a:pt x="565" y="719"/>
                    <a:pt x="503" y="719"/>
                  </a:cubicBezTo>
                  <a:cubicBezTo>
                    <a:pt x="474" y="719"/>
                    <a:pt x="441" y="708"/>
                    <a:pt x="406" y="686"/>
                  </a:cubicBezTo>
                  <a:cubicBezTo>
                    <a:pt x="311" y="632"/>
                    <a:pt x="203" y="497"/>
                    <a:pt x="203" y="348"/>
                  </a:cubicBezTo>
                  <a:cubicBezTo>
                    <a:pt x="203" y="256"/>
                    <a:pt x="253" y="208"/>
                    <a:pt x="315" y="208"/>
                  </a:cubicBezTo>
                  <a:close/>
                  <a:moveTo>
                    <a:pt x="193" y="1"/>
                  </a:moveTo>
                  <a:cubicBezTo>
                    <a:pt x="78" y="1"/>
                    <a:pt x="0" y="85"/>
                    <a:pt x="0" y="253"/>
                  </a:cubicBezTo>
                  <a:cubicBezTo>
                    <a:pt x="0" y="497"/>
                    <a:pt x="176" y="727"/>
                    <a:pt x="365" y="849"/>
                  </a:cubicBezTo>
                  <a:cubicBezTo>
                    <a:pt x="420" y="883"/>
                    <a:pt x="470" y="896"/>
                    <a:pt x="513" y="896"/>
                  </a:cubicBezTo>
                  <a:cubicBezTo>
                    <a:pt x="555" y="896"/>
                    <a:pt x="589" y="883"/>
                    <a:pt x="609" y="862"/>
                  </a:cubicBezTo>
                  <a:lnTo>
                    <a:pt x="609" y="984"/>
                  </a:lnTo>
                  <a:lnTo>
                    <a:pt x="798" y="1106"/>
                  </a:lnTo>
                  <a:lnTo>
                    <a:pt x="798" y="348"/>
                  </a:lnTo>
                  <a:lnTo>
                    <a:pt x="609" y="226"/>
                  </a:lnTo>
                  <a:lnTo>
                    <a:pt x="609" y="321"/>
                  </a:lnTo>
                  <a:cubicBezTo>
                    <a:pt x="568" y="226"/>
                    <a:pt x="474" y="118"/>
                    <a:pt x="365" y="50"/>
                  </a:cubicBezTo>
                  <a:cubicBezTo>
                    <a:pt x="303" y="17"/>
                    <a:pt x="244" y="1"/>
                    <a:pt x="193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54"/>
            <p:cNvSpPr/>
            <p:nvPr/>
          </p:nvSpPr>
          <p:spPr>
            <a:xfrm>
              <a:off x="1959275" y="4387700"/>
              <a:ext cx="5775" cy="29250"/>
            </a:xfrm>
            <a:custGeom>
              <a:rect b="b" l="l" r="r" t="t"/>
              <a:pathLst>
                <a:path extrusionOk="0" h="1170" w="231">
                  <a:moveTo>
                    <a:pt x="52" y="1"/>
                  </a:moveTo>
                  <a:cubicBezTo>
                    <a:pt x="19" y="1"/>
                    <a:pt x="0" y="28"/>
                    <a:pt x="0" y="74"/>
                  </a:cubicBezTo>
                  <a:cubicBezTo>
                    <a:pt x="0" y="141"/>
                    <a:pt x="41" y="223"/>
                    <a:pt x="109" y="250"/>
                  </a:cubicBezTo>
                  <a:cubicBezTo>
                    <a:pt x="134" y="265"/>
                    <a:pt x="157" y="273"/>
                    <a:pt x="177" y="273"/>
                  </a:cubicBezTo>
                  <a:cubicBezTo>
                    <a:pt x="209" y="273"/>
                    <a:pt x="230" y="251"/>
                    <a:pt x="230" y="209"/>
                  </a:cubicBezTo>
                  <a:cubicBezTo>
                    <a:pt x="230" y="141"/>
                    <a:pt x="176" y="47"/>
                    <a:pt x="109" y="20"/>
                  </a:cubicBezTo>
                  <a:cubicBezTo>
                    <a:pt x="87" y="7"/>
                    <a:pt x="68" y="1"/>
                    <a:pt x="52" y="1"/>
                  </a:cubicBezTo>
                  <a:close/>
                  <a:moveTo>
                    <a:pt x="14" y="290"/>
                  </a:moveTo>
                  <a:lnTo>
                    <a:pt x="14" y="1048"/>
                  </a:lnTo>
                  <a:lnTo>
                    <a:pt x="203" y="1170"/>
                  </a:lnTo>
                  <a:lnTo>
                    <a:pt x="203" y="412"/>
                  </a:lnTo>
                  <a:lnTo>
                    <a:pt x="14" y="29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54"/>
            <p:cNvSpPr/>
            <p:nvPr/>
          </p:nvSpPr>
          <p:spPr>
            <a:xfrm>
              <a:off x="1968075" y="4403025"/>
              <a:ext cx="15775" cy="22650"/>
            </a:xfrm>
            <a:custGeom>
              <a:rect b="b" l="l" r="r" t="t"/>
              <a:pathLst>
                <a:path extrusionOk="0" h="906" w="631">
                  <a:moveTo>
                    <a:pt x="133" y="0"/>
                  </a:moveTo>
                  <a:cubicBezTo>
                    <a:pt x="57" y="0"/>
                    <a:pt x="14" y="46"/>
                    <a:pt x="14" y="110"/>
                  </a:cubicBezTo>
                  <a:cubicBezTo>
                    <a:pt x="14" y="381"/>
                    <a:pt x="433" y="557"/>
                    <a:pt x="433" y="692"/>
                  </a:cubicBezTo>
                  <a:cubicBezTo>
                    <a:pt x="433" y="723"/>
                    <a:pt x="420" y="740"/>
                    <a:pt x="397" y="740"/>
                  </a:cubicBezTo>
                  <a:cubicBezTo>
                    <a:pt x="379" y="740"/>
                    <a:pt x="355" y="729"/>
                    <a:pt x="325" y="706"/>
                  </a:cubicBezTo>
                  <a:cubicBezTo>
                    <a:pt x="257" y="652"/>
                    <a:pt x="190" y="584"/>
                    <a:pt x="190" y="516"/>
                  </a:cubicBezTo>
                  <a:lnTo>
                    <a:pt x="0" y="408"/>
                  </a:lnTo>
                  <a:lnTo>
                    <a:pt x="0" y="408"/>
                  </a:lnTo>
                  <a:cubicBezTo>
                    <a:pt x="14" y="543"/>
                    <a:pt x="149" y="719"/>
                    <a:pt x="338" y="841"/>
                  </a:cubicBezTo>
                  <a:cubicBezTo>
                    <a:pt x="418" y="886"/>
                    <a:pt x="483" y="906"/>
                    <a:pt x="531" y="906"/>
                  </a:cubicBezTo>
                  <a:cubicBezTo>
                    <a:pt x="597" y="906"/>
                    <a:pt x="630" y="869"/>
                    <a:pt x="623" y="814"/>
                  </a:cubicBezTo>
                  <a:cubicBezTo>
                    <a:pt x="623" y="543"/>
                    <a:pt x="203" y="367"/>
                    <a:pt x="203" y="232"/>
                  </a:cubicBezTo>
                  <a:cubicBezTo>
                    <a:pt x="203" y="203"/>
                    <a:pt x="211" y="190"/>
                    <a:pt x="228" y="190"/>
                  </a:cubicBezTo>
                  <a:cubicBezTo>
                    <a:pt x="244" y="190"/>
                    <a:pt x="266" y="200"/>
                    <a:pt x="298" y="219"/>
                  </a:cubicBezTo>
                  <a:cubicBezTo>
                    <a:pt x="393" y="246"/>
                    <a:pt x="433" y="313"/>
                    <a:pt x="433" y="381"/>
                  </a:cubicBezTo>
                  <a:lnTo>
                    <a:pt x="623" y="489"/>
                  </a:lnTo>
                  <a:cubicBezTo>
                    <a:pt x="609" y="340"/>
                    <a:pt x="501" y="164"/>
                    <a:pt x="325" y="70"/>
                  </a:cubicBezTo>
                  <a:cubicBezTo>
                    <a:pt x="249" y="21"/>
                    <a:pt x="183" y="0"/>
                    <a:pt x="133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54"/>
            <p:cNvSpPr/>
            <p:nvPr/>
          </p:nvSpPr>
          <p:spPr>
            <a:xfrm>
              <a:off x="2140925" y="4606025"/>
              <a:ext cx="10500" cy="21350"/>
            </a:xfrm>
            <a:custGeom>
              <a:rect b="b" l="l" r="r" t="t"/>
              <a:pathLst>
                <a:path extrusionOk="0" h="854" w="420">
                  <a:moveTo>
                    <a:pt x="1" y="1"/>
                  </a:moveTo>
                  <a:lnTo>
                    <a:pt x="1" y="623"/>
                  </a:lnTo>
                  <a:lnTo>
                    <a:pt x="420" y="853"/>
                  </a:lnTo>
                  <a:lnTo>
                    <a:pt x="420" y="758"/>
                  </a:lnTo>
                  <a:lnTo>
                    <a:pt x="149" y="610"/>
                  </a:lnTo>
                  <a:lnTo>
                    <a:pt x="149" y="434"/>
                  </a:lnTo>
                  <a:lnTo>
                    <a:pt x="393" y="569"/>
                  </a:lnTo>
                  <a:lnTo>
                    <a:pt x="393" y="474"/>
                  </a:lnTo>
                  <a:lnTo>
                    <a:pt x="149" y="339"/>
                  </a:lnTo>
                  <a:lnTo>
                    <a:pt x="149" y="177"/>
                  </a:lnTo>
                  <a:lnTo>
                    <a:pt x="420" y="339"/>
                  </a:lnTo>
                  <a:lnTo>
                    <a:pt x="420" y="2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54"/>
            <p:cNvSpPr/>
            <p:nvPr/>
          </p:nvSpPr>
          <p:spPr>
            <a:xfrm>
              <a:off x="2154800" y="4616850"/>
              <a:ext cx="13200" cy="20325"/>
            </a:xfrm>
            <a:custGeom>
              <a:rect b="b" l="l" r="r" t="t"/>
              <a:pathLst>
                <a:path extrusionOk="0" h="813" w="528">
                  <a:moveTo>
                    <a:pt x="0" y="1"/>
                  </a:moveTo>
                  <a:lnTo>
                    <a:pt x="0" y="488"/>
                  </a:lnTo>
                  <a:lnTo>
                    <a:pt x="136" y="569"/>
                  </a:lnTo>
                  <a:lnTo>
                    <a:pt x="136" y="298"/>
                  </a:lnTo>
                  <a:cubicBezTo>
                    <a:pt x="136" y="250"/>
                    <a:pt x="155" y="225"/>
                    <a:pt x="188" y="225"/>
                  </a:cubicBezTo>
                  <a:cubicBezTo>
                    <a:pt x="210" y="225"/>
                    <a:pt x="238" y="236"/>
                    <a:pt x="271" y="258"/>
                  </a:cubicBezTo>
                  <a:cubicBezTo>
                    <a:pt x="339" y="312"/>
                    <a:pt x="393" y="380"/>
                    <a:pt x="393" y="461"/>
                  </a:cubicBezTo>
                  <a:lnTo>
                    <a:pt x="393" y="731"/>
                  </a:lnTo>
                  <a:lnTo>
                    <a:pt x="528" y="813"/>
                  </a:lnTo>
                  <a:lnTo>
                    <a:pt x="528" y="528"/>
                  </a:lnTo>
                  <a:cubicBezTo>
                    <a:pt x="528" y="393"/>
                    <a:pt x="447" y="271"/>
                    <a:pt x="311" y="190"/>
                  </a:cubicBezTo>
                  <a:cubicBezTo>
                    <a:pt x="266" y="154"/>
                    <a:pt x="221" y="142"/>
                    <a:pt x="184" y="142"/>
                  </a:cubicBezTo>
                  <a:cubicBezTo>
                    <a:pt x="166" y="142"/>
                    <a:pt x="149" y="145"/>
                    <a:pt x="136" y="150"/>
                  </a:cubicBezTo>
                  <a:lnTo>
                    <a:pt x="136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54"/>
            <p:cNvSpPr/>
            <p:nvPr/>
          </p:nvSpPr>
          <p:spPr>
            <a:xfrm>
              <a:off x="2170700" y="4628825"/>
              <a:ext cx="15250" cy="21975"/>
            </a:xfrm>
            <a:custGeom>
              <a:rect b="b" l="l" r="r" t="t"/>
              <a:pathLst>
                <a:path extrusionOk="0" h="879" w="610">
                  <a:moveTo>
                    <a:pt x="210" y="139"/>
                  </a:moveTo>
                  <a:cubicBezTo>
                    <a:pt x="235" y="139"/>
                    <a:pt x="265" y="150"/>
                    <a:pt x="298" y="171"/>
                  </a:cubicBezTo>
                  <a:cubicBezTo>
                    <a:pt x="379" y="212"/>
                    <a:pt x="447" y="307"/>
                    <a:pt x="447" y="401"/>
                  </a:cubicBezTo>
                  <a:cubicBezTo>
                    <a:pt x="447" y="453"/>
                    <a:pt x="419" y="478"/>
                    <a:pt x="378" y="478"/>
                  </a:cubicBezTo>
                  <a:cubicBezTo>
                    <a:pt x="354" y="478"/>
                    <a:pt x="327" y="470"/>
                    <a:pt x="298" y="455"/>
                  </a:cubicBezTo>
                  <a:cubicBezTo>
                    <a:pt x="217" y="401"/>
                    <a:pt x="149" y="320"/>
                    <a:pt x="149" y="212"/>
                  </a:cubicBezTo>
                  <a:cubicBezTo>
                    <a:pt x="149" y="163"/>
                    <a:pt x="173" y="139"/>
                    <a:pt x="210" y="139"/>
                  </a:cubicBezTo>
                  <a:close/>
                  <a:moveTo>
                    <a:pt x="123" y="0"/>
                  </a:moveTo>
                  <a:cubicBezTo>
                    <a:pt x="56" y="0"/>
                    <a:pt x="8" y="41"/>
                    <a:pt x="0" y="131"/>
                  </a:cubicBezTo>
                  <a:cubicBezTo>
                    <a:pt x="0" y="279"/>
                    <a:pt x="95" y="455"/>
                    <a:pt x="244" y="537"/>
                  </a:cubicBezTo>
                  <a:cubicBezTo>
                    <a:pt x="307" y="573"/>
                    <a:pt x="358" y="585"/>
                    <a:pt x="393" y="585"/>
                  </a:cubicBezTo>
                  <a:cubicBezTo>
                    <a:pt x="411" y="585"/>
                    <a:pt x="424" y="582"/>
                    <a:pt x="433" y="577"/>
                  </a:cubicBezTo>
                  <a:lnTo>
                    <a:pt x="433" y="658"/>
                  </a:lnTo>
                  <a:cubicBezTo>
                    <a:pt x="433" y="710"/>
                    <a:pt x="411" y="735"/>
                    <a:pt x="374" y="735"/>
                  </a:cubicBezTo>
                  <a:cubicBezTo>
                    <a:pt x="353" y="735"/>
                    <a:pt x="327" y="727"/>
                    <a:pt x="298" y="712"/>
                  </a:cubicBezTo>
                  <a:cubicBezTo>
                    <a:pt x="230" y="672"/>
                    <a:pt x="176" y="604"/>
                    <a:pt x="163" y="550"/>
                  </a:cubicBezTo>
                  <a:lnTo>
                    <a:pt x="27" y="469"/>
                  </a:lnTo>
                  <a:lnTo>
                    <a:pt x="27" y="469"/>
                  </a:lnTo>
                  <a:cubicBezTo>
                    <a:pt x="41" y="604"/>
                    <a:pt x="163" y="740"/>
                    <a:pt x="311" y="821"/>
                  </a:cubicBezTo>
                  <a:cubicBezTo>
                    <a:pt x="381" y="860"/>
                    <a:pt x="440" y="878"/>
                    <a:pt x="486" y="878"/>
                  </a:cubicBezTo>
                  <a:cubicBezTo>
                    <a:pt x="566" y="878"/>
                    <a:pt x="609" y="825"/>
                    <a:pt x="609" y="740"/>
                  </a:cubicBezTo>
                  <a:lnTo>
                    <a:pt x="609" y="252"/>
                  </a:lnTo>
                  <a:lnTo>
                    <a:pt x="447" y="171"/>
                  </a:lnTo>
                  <a:lnTo>
                    <a:pt x="447" y="239"/>
                  </a:lnTo>
                  <a:cubicBezTo>
                    <a:pt x="420" y="171"/>
                    <a:pt x="352" y="104"/>
                    <a:pt x="271" y="49"/>
                  </a:cubicBezTo>
                  <a:cubicBezTo>
                    <a:pt x="217" y="17"/>
                    <a:pt x="166" y="0"/>
                    <a:pt x="123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54"/>
            <p:cNvSpPr/>
            <p:nvPr/>
          </p:nvSpPr>
          <p:spPr>
            <a:xfrm>
              <a:off x="2189300" y="4632425"/>
              <a:ext cx="3400" cy="18625"/>
            </a:xfrm>
            <a:custGeom>
              <a:rect b="b" l="l" r="r" t="t"/>
              <a:pathLst>
                <a:path extrusionOk="0" h="745" w="136">
                  <a:moveTo>
                    <a:pt x="0" y="0"/>
                  </a:moveTo>
                  <a:lnTo>
                    <a:pt x="0" y="663"/>
                  </a:lnTo>
                  <a:lnTo>
                    <a:pt x="136" y="744"/>
                  </a:lnTo>
                  <a:lnTo>
                    <a:pt x="136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54"/>
            <p:cNvSpPr/>
            <p:nvPr/>
          </p:nvSpPr>
          <p:spPr>
            <a:xfrm>
              <a:off x="2196075" y="4636775"/>
              <a:ext cx="4075" cy="18675"/>
            </a:xfrm>
            <a:custGeom>
              <a:rect b="b" l="l" r="r" t="t"/>
              <a:pathLst>
                <a:path extrusionOk="0" h="747" w="163">
                  <a:moveTo>
                    <a:pt x="31" y="1"/>
                  </a:moveTo>
                  <a:cubicBezTo>
                    <a:pt x="10" y="1"/>
                    <a:pt x="0" y="12"/>
                    <a:pt x="0" y="29"/>
                  </a:cubicBezTo>
                  <a:cubicBezTo>
                    <a:pt x="0" y="70"/>
                    <a:pt x="27" y="124"/>
                    <a:pt x="81" y="151"/>
                  </a:cubicBezTo>
                  <a:cubicBezTo>
                    <a:pt x="101" y="166"/>
                    <a:pt x="117" y="172"/>
                    <a:pt x="130" y="172"/>
                  </a:cubicBezTo>
                  <a:cubicBezTo>
                    <a:pt x="152" y="172"/>
                    <a:pt x="162" y="155"/>
                    <a:pt x="162" y="137"/>
                  </a:cubicBezTo>
                  <a:cubicBezTo>
                    <a:pt x="162" y="97"/>
                    <a:pt x="135" y="56"/>
                    <a:pt x="81" y="16"/>
                  </a:cubicBezTo>
                  <a:cubicBezTo>
                    <a:pt x="61" y="5"/>
                    <a:pt x="44" y="1"/>
                    <a:pt x="31" y="1"/>
                  </a:cubicBezTo>
                  <a:close/>
                  <a:moveTo>
                    <a:pt x="14" y="164"/>
                  </a:moveTo>
                  <a:lnTo>
                    <a:pt x="14" y="665"/>
                  </a:lnTo>
                  <a:lnTo>
                    <a:pt x="149" y="746"/>
                  </a:lnTo>
                  <a:lnTo>
                    <a:pt x="149" y="259"/>
                  </a:lnTo>
                  <a:lnTo>
                    <a:pt x="14" y="164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54"/>
            <p:cNvSpPr/>
            <p:nvPr/>
          </p:nvSpPr>
          <p:spPr>
            <a:xfrm>
              <a:off x="2202825" y="4646300"/>
              <a:ext cx="11875" cy="15750"/>
            </a:xfrm>
            <a:custGeom>
              <a:rect b="b" l="l" r="r" t="t"/>
              <a:pathLst>
                <a:path extrusionOk="0" h="630" w="475">
                  <a:moveTo>
                    <a:pt x="85" y="1"/>
                  </a:moveTo>
                  <a:cubicBezTo>
                    <a:pt x="39" y="1"/>
                    <a:pt x="14" y="28"/>
                    <a:pt x="14" y="81"/>
                  </a:cubicBezTo>
                  <a:cubicBezTo>
                    <a:pt x="14" y="257"/>
                    <a:pt x="339" y="392"/>
                    <a:pt x="339" y="487"/>
                  </a:cubicBezTo>
                  <a:cubicBezTo>
                    <a:pt x="339" y="501"/>
                    <a:pt x="329" y="507"/>
                    <a:pt x="312" y="507"/>
                  </a:cubicBezTo>
                  <a:cubicBezTo>
                    <a:pt x="295" y="507"/>
                    <a:pt x="271" y="501"/>
                    <a:pt x="244" y="487"/>
                  </a:cubicBezTo>
                  <a:cubicBezTo>
                    <a:pt x="204" y="446"/>
                    <a:pt x="150" y="392"/>
                    <a:pt x="150" y="365"/>
                  </a:cubicBezTo>
                  <a:lnTo>
                    <a:pt x="1" y="284"/>
                  </a:lnTo>
                  <a:lnTo>
                    <a:pt x="1" y="284"/>
                  </a:lnTo>
                  <a:cubicBezTo>
                    <a:pt x="14" y="365"/>
                    <a:pt x="109" y="501"/>
                    <a:pt x="244" y="582"/>
                  </a:cubicBezTo>
                  <a:cubicBezTo>
                    <a:pt x="306" y="613"/>
                    <a:pt x="360" y="630"/>
                    <a:pt x="399" y="630"/>
                  </a:cubicBezTo>
                  <a:cubicBezTo>
                    <a:pt x="446" y="630"/>
                    <a:pt x="474" y="606"/>
                    <a:pt x="474" y="555"/>
                  </a:cubicBezTo>
                  <a:cubicBezTo>
                    <a:pt x="474" y="365"/>
                    <a:pt x="150" y="230"/>
                    <a:pt x="150" y="149"/>
                  </a:cubicBezTo>
                  <a:cubicBezTo>
                    <a:pt x="150" y="128"/>
                    <a:pt x="156" y="118"/>
                    <a:pt x="170" y="118"/>
                  </a:cubicBezTo>
                  <a:cubicBezTo>
                    <a:pt x="183" y="118"/>
                    <a:pt x="204" y="128"/>
                    <a:pt x="231" y="149"/>
                  </a:cubicBezTo>
                  <a:cubicBezTo>
                    <a:pt x="298" y="176"/>
                    <a:pt x="339" y="230"/>
                    <a:pt x="339" y="257"/>
                  </a:cubicBezTo>
                  <a:lnTo>
                    <a:pt x="474" y="352"/>
                  </a:lnTo>
                  <a:cubicBezTo>
                    <a:pt x="447" y="244"/>
                    <a:pt x="366" y="149"/>
                    <a:pt x="231" y="54"/>
                  </a:cubicBezTo>
                  <a:cubicBezTo>
                    <a:pt x="171" y="18"/>
                    <a:pt x="122" y="1"/>
                    <a:pt x="85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54"/>
            <p:cNvSpPr/>
            <p:nvPr/>
          </p:nvSpPr>
          <p:spPr>
            <a:xfrm>
              <a:off x="2217375" y="4649000"/>
              <a:ext cx="13225" cy="24025"/>
            </a:xfrm>
            <a:custGeom>
              <a:rect b="b" l="l" r="r" t="t"/>
              <a:pathLst>
                <a:path extrusionOk="0" h="961" w="529">
                  <a:moveTo>
                    <a:pt x="1" y="0"/>
                  </a:moveTo>
                  <a:lnTo>
                    <a:pt x="1" y="650"/>
                  </a:lnTo>
                  <a:lnTo>
                    <a:pt x="136" y="731"/>
                  </a:lnTo>
                  <a:lnTo>
                    <a:pt x="136" y="460"/>
                  </a:lnTo>
                  <a:cubicBezTo>
                    <a:pt x="136" y="408"/>
                    <a:pt x="158" y="378"/>
                    <a:pt x="196" y="378"/>
                  </a:cubicBezTo>
                  <a:cubicBezTo>
                    <a:pt x="217" y="378"/>
                    <a:pt x="242" y="387"/>
                    <a:pt x="271" y="406"/>
                  </a:cubicBezTo>
                  <a:cubicBezTo>
                    <a:pt x="339" y="460"/>
                    <a:pt x="393" y="528"/>
                    <a:pt x="393" y="609"/>
                  </a:cubicBezTo>
                  <a:lnTo>
                    <a:pt x="393" y="880"/>
                  </a:lnTo>
                  <a:lnTo>
                    <a:pt x="528" y="961"/>
                  </a:lnTo>
                  <a:lnTo>
                    <a:pt x="528" y="677"/>
                  </a:lnTo>
                  <a:cubicBezTo>
                    <a:pt x="528" y="541"/>
                    <a:pt x="447" y="406"/>
                    <a:pt x="312" y="338"/>
                  </a:cubicBezTo>
                  <a:cubicBezTo>
                    <a:pt x="272" y="307"/>
                    <a:pt x="232" y="294"/>
                    <a:pt x="198" y="294"/>
                  </a:cubicBezTo>
                  <a:cubicBezTo>
                    <a:pt x="174" y="294"/>
                    <a:pt x="153" y="300"/>
                    <a:pt x="136" y="311"/>
                  </a:cubicBezTo>
                  <a:lnTo>
                    <a:pt x="136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54"/>
            <p:cNvSpPr/>
            <p:nvPr/>
          </p:nvSpPr>
          <p:spPr>
            <a:xfrm>
              <a:off x="1927125" y="4271475"/>
              <a:ext cx="15600" cy="21425"/>
            </a:xfrm>
            <a:custGeom>
              <a:rect b="b" l="l" r="r" t="t"/>
              <a:pathLst>
                <a:path extrusionOk="0" h="857" w="624">
                  <a:moveTo>
                    <a:pt x="150" y="217"/>
                  </a:moveTo>
                  <a:lnTo>
                    <a:pt x="244" y="271"/>
                  </a:lnTo>
                  <a:cubicBezTo>
                    <a:pt x="393" y="352"/>
                    <a:pt x="488" y="474"/>
                    <a:pt x="488" y="609"/>
                  </a:cubicBezTo>
                  <a:cubicBezTo>
                    <a:pt x="488" y="690"/>
                    <a:pt x="454" y="727"/>
                    <a:pt x="396" y="727"/>
                  </a:cubicBezTo>
                  <a:cubicBezTo>
                    <a:pt x="356" y="727"/>
                    <a:pt x="305" y="710"/>
                    <a:pt x="244" y="677"/>
                  </a:cubicBezTo>
                  <a:lnTo>
                    <a:pt x="150" y="623"/>
                  </a:lnTo>
                  <a:lnTo>
                    <a:pt x="150" y="217"/>
                  </a:lnTo>
                  <a:close/>
                  <a:moveTo>
                    <a:pt x="1" y="0"/>
                  </a:moveTo>
                  <a:lnTo>
                    <a:pt x="1" y="623"/>
                  </a:lnTo>
                  <a:lnTo>
                    <a:pt x="244" y="772"/>
                  </a:lnTo>
                  <a:cubicBezTo>
                    <a:pt x="340" y="828"/>
                    <a:pt x="422" y="856"/>
                    <a:pt x="485" y="856"/>
                  </a:cubicBezTo>
                  <a:cubicBezTo>
                    <a:pt x="573" y="856"/>
                    <a:pt x="623" y="801"/>
                    <a:pt x="623" y="691"/>
                  </a:cubicBezTo>
                  <a:cubicBezTo>
                    <a:pt x="623" y="501"/>
                    <a:pt x="488" y="298"/>
                    <a:pt x="244" y="1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54"/>
            <p:cNvSpPr/>
            <p:nvPr/>
          </p:nvSpPr>
          <p:spPr>
            <a:xfrm>
              <a:off x="1944725" y="4287700"/>
              <a:ext cx="14575" cy="15600"/>
            </a:xfrm>
            <a:custGeom>
              <a:rect b="b" l="l" r="r" t="t"/>
              <a:pathLst>
                <a:path extrusionOk="0" h="624" w="583">
                  <a:moveTo>
                    <a:pt x="192" y="136"/>
                  </a:moveTo>
                  <a:cubicBezTo>
                    <a:pt x="215" y="136"/>
                    <a:pt x="242" y="146"/>
                    <a:pt x="271" y="163"/>
                  </a:cubicBezTo>
                  <a:cubicBezTo>
                    <a:pt x="339" y="217"/>
                    <a:pt x="406" y="285"/>
                    <a:pt x="406" y="353"/>
                  </a:cubicBezTo>
                  <a:lnTo>
                    <a:pt x="136" y="190"/>
                  </a:lnTo>
                  <a:cubicBezTo>
                    <a:pt x="143" y="152"/>
                    <a:pt x="164" y="136"/>
                    <a:pt x="192" y="136"/>
                  </a:cubicBezTo>
                  <a:close/>
                  <a:moveTo>
                    <a:pt x="121" y="1"/>
                  </a:moveTo>
                  <a:cubicBezTo>
                    <a:pt x="47" y="1"/>
                    <a:pt x="0" y="49"/>
                    <a:pt x="0" y="150"/>
                  </a:cubicBezTo>
                  <a:cubicBezTo>
                    <a:pt x="0" y="299"/>
                    <a:pt x="122" y="461"/>
                    <a:pt x="285" y="569"/>
                  </a:cubicBezTo>
                  <a:cubicBezTo>
                    <a:pt x="347" y="607"/>
                    <a:pt x="400" y="624"/>
                    <a:pt x="444" y="624"/>
                  </a:cubicBezTo>
                  <a:cubicBezTo>
                    <a:pt x="495" y="624"/>
                    <a:pt x="533" y="600"/>
                    <a:pt x="555" y="556"/>
                  </a:cubicBezTo>
                  <a:lnTo>
                    <a:pt x="406" y="461"/>
                  </a:lnTo>
                  <a:cubicBezTo>
                    <a:pt x="400" y="481"/>
                    <a:pt x="386" y="491"/>
                    <a:pt x="366" y="491"/>
                  </a:cubicBezTo>
                  <a:cubicBezTo>
                    <a:pt x="346" y="491"/>
                    <a:pt x="318" y="481"/>
                    <a:pt x="285" y="461"/>
                  </a:cubicBezTo>
                  <a:cubicBezTo>
                    <a:pt x="217" y="434"/>
                    <a:pt x="149" y="366"/>
                    <a:pt x="149" y="285"/>
                  </a:cubicBezTo>
                  <a:lnTo>
                    <a:pt x="149" y="285"/>
                  </a:lnTo>
                  <a:lnTo>
                    <a:pt x="582" y="515"/>
                  </a:lnTo>
                  <a:lnTo>
                    <a:pt x="582" y="461"/>
                  </a:lnTo>
                  <a:cubicBezTo>
                    <a:pt x="582" y="312"/>
                    <a:pt x="461" y="163"/>
                    <a:pt x="285" y="55"/>
                  </a:cubicBezTo>
                  <a:cubicBezTo>
                    <a:pt x="223" y="19"/>
                    <a:pt x="167" y="1"/>
                    <a:pt x="121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54"/>
            <p:cNvSpPr/>
            <p:nvPr/>
          </p:nvSpPr>
          <p:spPr>
            <a:xfrm>
              <a:off x="1961300" y="4294825"/>
              <a:ext cx="13550" cy="20300"/>
            </a:xfrm>
            <a:custGeom>
              <a:rect b="b" l="l" r="r" t="t"/>
              <a:pathLst>
                <a:path extrusionOk="0" h="812" w="542">
                  <a:moveTo>
                    <a:pt x="0" y="0"/>
                  </a:moveTo>
                  <a:lnTo>
                    <a:pt x="0" y="284"/>
                  </a:lnTo>
                  <a:cubicBezTo>
                    <a:pt x="0" y="420"/>
                    <a:pt x="82" y="541"/>
                    <a:pt x="217" y="623"/>
                  </a:cubicBezTo>
                  <a:cubicBezTo>
                    <a:pt x="257" y="654"/>
                    <a:pt x="296" y="667"/>
                    <a:pt x="330" y="667"/>
                  </a:cubicBezTo>
                  <a:cubicBezTo>
                    <a:pt x="355" y="667"/>
                    <a:pt x="376" y="661"/>
                    <a:pt x="393" y="650"/>
                  </a:cubicBezTo>
                  <a:lnTo>
                    <a:pt x="393" y="717"/>
                  </a:lnTo>
                  <a:lnTo>
                    <a:pt x="542" y="812"/>
                  </a:lnTo>
                  <a:lnTo>
                    <a:pt x="542" y="311"/>
                  </a:lnTo>
                  <a:lnTo>
                    <a:pt x="393" y="230"/>
                  </a:lnTo>
                  <a:lnTo>
                    <a:pt x="393" y="501"/>
                  </a:lnTo>
                  <a:cubicBezTo>
                    <a:pt x="393" y="553"/>
                    <a:pt x="370" y="583"/>
                    <a:pt x="332" y="583"/>
                  </a:cubicBezTo>
                  <a:cubicBezTo>
                    <a:pt x="312" y="583"/>
                    <a:pt x="286" y="574"/>
                    <a:pt x="258" y="555"/>
                  </a:cubicBezTo>
                  <a:cubicBezTo>
                    <a:pt x="190" y="501"/>
                    <a:pt x="136" y="433"/>
                    <a:pt x="136" y="352"/>
                  </a:cubicBezTo>
                  <a:lnTo>
                    <a:pt x="136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54"/>
            <p:cNvSpPr/>
            <p:nvPr/>
          </p:nvSpPr>
          <p:spPr>
            <a:xfrm>
              <a:off x="1977200" y="4302250"/>
              <a:ext cx="9150" cy="18975"/>
            </a:xfrm>
            <a:custGeom>
              <a:rect b="b" l="l" r="r" t="t"/>
              <a:pathLst>
                <a:path extrusionOk="0" h="759" w="366">
                  <a:moveTo>
                    <a:pt x="68" y="1"/>
                  </a:moveTo>
                  <a:lnTo>
                    <a:pt x="68" y="123"/>
                  </a:lnTo>
                  <a:lnTo>
                    <a:pt x="0" y="82"/>
                  </a:lnTo>
                  <a:lnTo>
                    <a:pt x="0" y="190"/>
                  </a:lnTo>
                  <a:lnTo>
                    <a:pt x="68" y="217"/>
                  </a:lnTo>
                  <a:lnTo>
                    <a:pt x="82" y="217"/>
                  </a:lnTo>
                  <a:lnTo>
                    <a:pt x="82" y="461"/>
                  </a:lnTo>
                  <a:cubicBezTo>
                    <a:pt x="82" y="556"/>
                    <a:pt x="176" y="650"/>
                    <a:pt x="271" y="718"/>
                  </a:cubicBezTo>
                  <a:lnTo>
                    <a:pt x="352" y="759"/>
                  </a:lnTo>
                  <a:lnTo>
                    <a:pt x="352" y="664"/>
                  </a:lnTo>
                  <a:lnTo>
                    <a:pt x="285" y="623"/>
                  </a:lnTo>
                  <a:cubicBezTo>
                    <a:pt x="244" y="596"/>
                    <a:pt x="230" y="583"/>
                    <a:pt x="230" y="542"/>
                  </a:cubicBezTo>
                  <a:lnTo>
                    <a:pt x="230" y="312"/>
                  </a:lnTo>
                  <a:lnTo>
                    <a:pt x="366" y="380"/>
                  </a:lnTo>
                  <a:lnTo>
                    <a:pt x="366" y="271"/>
                  </a:lnTo>
                  <a:lnTo>
                    <a:pt x="230" y="204"/>
                  </a:lnTo>
                  <a:lnTo>
                    <a:pt x="230" y="8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54"/>
            <p:cNvSpPr/>
            <p:nvPr/>
          </p:nvSpPr>
          <p:spPr>
            <a:xfrm>
              <a:off x="1987350" y="4311925"/>
              <a:ext cx="11850" cy="15850"/>
            </a:xfrm>
            <a:custGeom>
              <a:rect b="b" l="l" r="r" t="t"/>
              <a:pathLst>
                <a:path extrusionOk="0" h="634" w="474">
                  <a:moveTo>
                    <a:pt x="98" y="0"/>
                  </a:moveTo>
                  <a:cubicBezTo>
                    <a:pt x="53" y="0"/>
                    <a:pt x="27" y="29"/>
                    <a:pt x="27" y="74"/>
                  </a:cubicBezTo>
                  <a:cubicBezTo>
                    <a:pt x="27" y="263"/>
                    <a:pt x="339" y="399"/>
                    <a:pt x="339" y="480"/>
                  </a:cubicBezTo>
                  <a:cubicBezTo>
                    <a:pt x="339" y="493"/>
                    <a:pt x="332" y="500"/>
                    <a:pt x="318" y="500"/>
                  </a:cubicBezTo>
                  <a:cubicBezTo>
                    <a:pt x="305" y="500"/>
                    <a:pt x="285" y="493"/>
                    <a:pt x="257" y="480"/>
                  </a:cubicBezTo>
                  <a:cubicBezTo>
                    <a:pt x="203" y="439"/>
                    <a:pt x="163" y="399"/>
                    <a:pt x="163" y="358"/>
                  </a:cubicBezTo>
                  <a:lnTo>
                    <a:pt x="0" y="277"/>
                  </a:lnTo>
                  <a:lnTo>
                    <a:pt x="0" y="277"/>
                  </a:lnTo>
                  <a:cubicBezTo>
                    <a:pt x="27" y="358"/>
                    <a:pt x="122" y="493"/>
                    <a:pt x="257" y="575"/>
                  </a:cubicBezTo>
                  <a:cubicBezTo>
                    <a:pt x="316" y="615"/>
                    <a:pt x="364" y="633"/>
                    <a:pt x="400" y="633"/>
                  </a:cubicBezTo>
                  <a:cubicBezTo>
                    <a:pt x="448" y="633"/>
                    <a:pt x="474" y="601"/>
                    <a:pt x="474" y="547"/>
                  </a:cubicBezTo>
                  <a:cubicBezTo>
                    <a:pt x="474" y="358"/>
                    <a:pt x="163" y="223"/>
                    <a:pt x="163" y="142"/>
                  </a:cubicBezTo>
                  <a:cubicBezTo>
                    <a:pt x="163" y="121"/>
                    <a:pt x="170" y="111"/>
                    <a:pt x="183" y="111"/>
                  </a:cubicBezTo>
                  <a:cubicBezTo>
                    <a:pt x="197" y="111"/>
                    <a:pt x="217" y="121"/>
                    <a:pt x="244" y="142"/>
                  </a:cubicBezTo>
                  <a:cubicBezTo>
                    <a:pt x="312" y="169"/>
                    <a:pt x="339" y="223"/>
                    <a:pt x="339" y="263"/>
                  </a:cubicBezTo>
                  <a:lnTo>
                    <a:pt x="474" y="344"/>
                  </a:lnTo>
                  <a:cubicBezTo>
                    <a:pt x="460" y="236"/>
                    <a:pt x="379" y="142"/>
                    <a:pt x="244" y="60"/>
                  </a:cubicBezTo>
                  <a:cubicBezTo>
                    <a:pt x="184" y="18"/>
                    <a:pt x="135" y="0"/>
                    <a:pt x="98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54"/>
            <p:cNvSpPr/>
            <p:nvPr/>
          </p:nvSpPr>
          <p:spPr>
            <a:xfrm>
              <a:off x="2001550" y="4320675"/>
              <a:ext cx="13900" cy="15100"/>
            </a:xfrm>
            <a:custGeom>
              <a:rect b="b" l="l" r="r" t="t"/>
              <a:pathLst>
                <a:path extrusionOk="0" h="604" w="556">
                  <a:moveTo>
                    <a:pt x="112" y="0"/>
                  </a:moveTo>
                  <a:cubicBezTo>
                    <a:pt x="41" y="0"/>
                    <a:pt x="1" y="47"/>
                    <a:pt x="1" y="130"/>
                  </a:cubicBezTo>
                  <a:cubicBezTo>
                    <a:pt x="1" y="292"/>
                    <a:pt x="109" y="455"/>
                    <a:pt x="285" y="549"/>
                  </a:cubicBezTo>
                  <a:cubicBezTo>
                    <a:pt x="353" y="587"/>
                    <a:pt x="407" y="604"/>
                    <a:pt x="450" y="604"/>
                  </a:cubicBezTo>
                  <a:cubicBezTo>
                    <a:pt x="500" y="604"/>
                    <a:pt x="533" y="580"/>
                    <a:pt x="555" y="536"/>
                  </a:cubicBezTo>
                  <a:lnTo>
                    <a:pt x="407" y="455"/>
                  </a:lnTo>
                  <a:cubicBezTo>
                    <a:pt x="393" y="468"/>
                    <a:pt x="380" y="475"/>
                    <a:pt x="361" y="475"/>
                  </a:cubicBezTo>
                  <a:cubicBezTo>
                    <a:pt x="342" y="475"/>
                    <a:pt x="319" y="468"/>
                    <a:pt x="285" y="455"/>
                  </a:cubicBezTo>
                  <a:cubicBezTo>
                    <a:pt x="204" y="414"/>
                    <a:pt x="150" y="333"/>
                    <a:pt x="150" y="225"/>
                  </a:cubicBezTo>
                  <a:cubicBezTo>
                    <a:pt x="150" y="168"/>
                    <a:pt x="175" y="138"/>
                    <a:pt x="218" y="138"/>
                  </a:cubicBezTo>
                  <a:cubicBezTo>
                    <a:pt x="237" y="138"/>
                    <a:pt x="260" y="144"/>
                    <a:pt x="285" y="157"/>
                  </a:cubicBezTo>
                  <a:cubicBezTo>
                    <a:pt x="352" y="197"/>
                    <a:pt x="380" y="252"/>
                    <a:pt x="407" y="292"/>
                  </a:cubicBezTo>
                  <a:lnTo>
                    <a:pt x="555" y="387"/>
                  </a:lnTo>
                  <a:cubicBezTo>
                    <a:pt x="515" y="265"/>
                    <a:pt x="420" y="143"/>
                    <a:pt x="285" y="62"/>
                  </a:cubicBezTo>
                  <a:cubicBezTo>
                    <a:pt x="216" y="20"/>
                    <a:pt x="157" y="0"/>
                    <a:pt x="112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54"/>
            <p:cNvSpPr/>
            <p:nvPr/>
          </p:nvSpPr>
          <p:spPr>
            <a:xfrm>
              <a:off x="2017800" y="4323575"/>
              <a:ext cx="13200" cy="24025"/>
            </a:xfrm>
            <a:custGeom>
              <a:rect b="b" l="l" r="r" t="t"/>
              <a:pathLst>
                <a:path extrusionOk="0" h="961" w="528">
                  <a:moveTo>
                    <a:pt x="0" y="0"/>
                  </a:moveTo>
                  <a:lnTo>
                    <a:pt x="0" y="636"/>
                  </a:lnTo>
                  <a:lnTo>
                    <a:pt x="135" y="717"/>
                  </a:lnTo>
                  <a:lnTo>
                    <a:pt x="135" y="447"/>
                  </a:lnTo>
                  <a:cubicBezTo>
                    <a:pt x="135" y="398"/>
                    <a:pt x="155" y="374"/>
                    <a:pt x="188" y="374"/>
                  </a:cubicBezTo>
                  <a:cubicBezTo>
                    <a:pt x="210" y="374"/>
                    <a:pt x="238" y="385"/>
                    <a:pt x="271" y="406"/>
                  </a:cubicBezTo>
                  <a:cubicBezTo>
                    <a:pt x="338" y="447"/>
                    <a:pt x="393" y="514"/>
                    <a:pt x="393" y="609"/>
                  </a:cubicBezTo>
                  <a:lnTo>
                    <a:pt x="393" y="880"/>
                  </a:lnTo>
                  <a:lnTo>
                    <a:pt x="528" y="961"/>
                  </a:lnTo>
                  <a:lnTo>
                    <a:pt x="528" y="677"/>
                  </a:lnTo>
                  <a:cubicBezTo>
                    <a:pt x="528" y="542"/>
                    <a:pt x="447" y="406"/>
                    <a:pt x="311" y="339"/>
                  </a:cubicBezTo>
                  <a:cubicBezTo>
                    <a:pt x="266" y="302"/>
                    <a:pt x="221" y="290"/>
                    <a:pt x="184" y="290"/>
                  </a:cubicBezTo>
                  <a:cubicBezTo>
                    <a:pt x="166" y="290"/>
                    <a:pt x="149" y="293"/>
                    <a:pt x="135" y="298"/>
                  </a:cubicBezTo>
                  <a:lnTo>
                    <a:pt x="135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54"/>
            <p:cNvSpPr/>
            <p:nvPr/>
          </p:nvSpPr>
          <p:spPr>
            <a:xfrm>
              <a:off x="2034025" y="4339300"/>
              <a:ext cx="14225" cy="15575"/>
            </a:xfrm>
            <a:custGeom>
              <a:rect b="b" l="l" r="r" t="t"/>
              <a:pathLst>
                <a:path extrusionOk="0" h="623" w="569">
                  <a:moveTo>
                    <a:pt x="200" y="139"/>
                  </a:moveTo>
                  <a:cubicBezTo>
                    <a:pt x="221" y="139"/>
                    <a:pt x="245" y="146"/>
                    <a:pt x="271" y="156"/>
                  </a:cubicBezTo>
                  <a:cubicBezTo>
                    <a:pt x="339" y="210"/>
                    <a:pt x="407" y="278"/>
                    <a:pt x="407" y="346"/>
                  </a:cubicBezTo>
                  <a:lnTo>
                    <a:pt x="136" y="197"/>
                  </a:lnTo>
                  <a:cubicBezTo>
                    <a:pt x="144" y="155"/>
                    <a:pt x="168" y="139"/>
                    <a:pt x="200" y="139"/>
                  </a:cubicBezTo>
                  <a:close/>
                  <a:moveTo>
                    <a:pt x="120" y="0"/>
                  </a:moveTo>
                  <a:cubicBezTo>
                    <a:pt x="47" y="0"/>
                    <a:pt x="1" y="51"/>
                    <a:pt x="1" y="143"/>
                  </a:cubicBezTo>
                  <a:cubicBezTo>
                    <a:pt x="1" y="291"/>
                    <a:pt x="122" y="467"/>
                    <a:pt x="285" y="562"/>
                  </a:cubicBezTo>
                  <a:cubicBezTo>
                    <a:pt x="345" y="604"/>
                    <a:pt x="394" y="622"/>
                    <a:pt x="435" y="622"/>
                  </a:cubicBezTo>
                  <a:cubicBezTo>
                    <a:pt x="487" y="622"/>
                    <a:pt x="525" y="594"/>
                    <a:pt x="555" y="548"/>
                  </a:cubicBezTo>
                  <a:lnTo>
                    <a:pt x="407" y="467"/>
                  </a:lnTo>
                  <a:cubicBezTo>
                    <a:pt x="400" y="481"/>
                    <a:pt x="386" y="488"/>
                    <a:pt x="366" y="488"/>
                  </a:cubicBezTo>
                  <a:cubicBezTo>
                    <a:pt x="346" y="488"/>
                    <a:pt x="319" y="481"/>
                    <a:pt x="285" y="467"/>
                  </a:cubicBezTo>
                  <a:cubicBezTo>
                    <a:pt x="217" y="427"/>
                    <a:pt x="150" y="359"/>
                    <a:pt x="150" y="278"/>
                  </a:cubicBezTo>
                  <a:lnTo>
                    <a:pt x="150" y="278"/>
                  </a:lnTo>
                  <a:lnTo>
                    <a:pt x="569" y="508"/>
                  </a:lnTo>
                  <a:lnTo>
                    <a:pt x="569" y="467"/>
                  </a:lnTo>
                  <a:cubicBezTo>
                    <a:pt x="569" y="318"/>
                    <a:pt x="461" y="156"/>
                    <a:pt x="285" y="61"/>
                  </a:cubicBezTo>
                  <a:cubicBezTo>
                    <a:pt x="223" y="20"/>
                    <a:pt x="166" y="0"/>
                    <a:pt x="120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54"/>
            <p:cNvSpPr/>
            <p:nvPr/>
          </p:nvSpPr>
          <p:spPr>
            <a:xfrm>
              <a:off x="2055675" y="4348550"/>
              <a:ext cx="13275" cy="19125"/>
            </a:xfrm>
            <a:custGeom>
              <a:rect b="b" l="l" r="r" t="t"/>
              <a:pathLst>
                <a:path extrusionOk="0" h="765" w="531">
                  <a:moveTo>
                    <a:pt x="80" y="0"/>
                  </a:moveTo>
                  <a:cubicBezTo>
                    <a:pt x="29" y="0"/>
                    <a:pt x="1" y="30"/>
                    <a:pt x="1" y="97"/>
                  </a:cubicBezTo>
                  <a:cubicBezTo>
                    <a:pt x="1" y="314"/>
                    <a:pt x="366" y="449"/>
                    <a:pt x="366" y="584"/>
                  </a:cubicBezTo>
                  <a:cubicBezTo>
                    <a:pt x="366" y="613"/>
                    <a:pt x="354" y="627"/>
                    <a:pt x="335" y="627"/>
                  </a:cubicBezTo>
                  <a:cubicBezTo>
                    <a:pt x="319" y="627"/>
                    <a:pt x="296" y="617"/>
                    <a:pt x="271" y="598"/>
                  </a:cubicBezTo>
                  <a:cubicBezTo>
                    <a:pt x="190" y="557"/>
                    <a:pt x="163" y="503"/>
                    <a:pt x="163" y="449"/>
                  </a:cubicBezTo>
                  <a:lnTo>
                    <a:pt x="14" y="368"/>
                  </a:lnTo>
                  <a:lnTo>
                    <a:pt x="14" y="368"/>
                  </a:lnTo>
                  <a:cubicBezTo>
                    <a:pt x="14" y="490"/>
                    <a:pt x="136" y="625"/>
                    <a:pt x="285" y="706"/>
                  </a:cubicBezTo>
                  <a:cubicBezTo>
                    <a:pt x="353" y="746"/>
                    <a:pt x="409" y="764"/>
                    <a:pt x="449" y="764"/>
                  </a:cubicBezTo>
                  <a:cubicBezTo>
                    <a:pt x="505" y="764"/>
                    <a:pt x="531" y="729"/>
                    <a:pt x="515" y="666"/>
                  </a:cubicBezTo>
                  <a:cubicBezTo>
                    <a:pt x="515" y="449"/>
                    <a:pt x="150" y="300"/>
                    <a:pt x="150" y="178"/>
                  </a:cubicBezTo>
                  <a:cubicBezTo>
                    <a:pt x="150" y="149"/>
                    <a:pt x="165" y="136"/>
                    <a:pt x="186" y="136"/>
                  </a:cubicBezTo>
                  <a:cubicBezTo>
                    <a:pt x="204" y="136"/>
                    <a:pt x="225" y="146"/>
                    <a:pt x="244" y="165"/>
                  </a:cubicBezTo>
                  <a:cubicBezTo>
                    <a:pt x="312" y="192"/>
                    <a:pt x="352" y="246"/>
                    <a:pt x="352" y="300"/>
                  </a:cubicBezTo>
                  <a:lnTo>
                    <a:pt x="501" y="381"/>
                  </a:lnTo>
                  <a:cubicBezTo>
                    <a:pt x="501" y="260"/>
                    <a:pt x="407" y="138"/>
                    <a:pt x="244" y="57"/>
                  </a:cubicBezTo>
                  <a:cubicBezTo>
                    <a:pt x="177" y="20"/>
                    <a:pt x="121" y="0"/>
                    <a:pt x="80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54"/>
            <p:cNvSpPr/>
            <p:nvPr/>
          </p:nvSpPr>
          <p:spPr>
            <a:xfrm>
              <a:off x="2072250" y="4359100"/>
              <a:ext cx="14575" cy="20300"/>
            </a:xfrm>
            <a:custGeom>
              <a:rect b="b" l="l" r="r" t="t"/>
              <a:pathLst>
                <a:path extrusionOk="0" h="812" w="583">
                  <a:moveTo>
                    <a:pt x="211" y="238"/>
                  </a:moveTo>
                  <a:cubicBezTo>
                    <a:pt x="236" y="238"/>
                    <a:pt x="266" y="249"/>
                    <a:pt x="298" y="271"/>
                  </a:cubicBezTo>
                  <a:cubicBezTo>
                    <a:pt x="380" y="311"/>
                    <a:pt x="447" y="379"/>
                    <a:pt x="447" y="487"/>
                  </a:cubicBezTo>
                  <a:cubicBezTo>
                    <a:pt x="447" y="549"/>
                    <a:pt x="418" y="582"/>
                    <a:pt x="375" y="582"/>
                  </a:cubicBezTo>
                  <a:cubicBezTo>
                    <a:pt x="352" y="582"/>
                    <a:pt x="326" y="573"/>
                    <a:pt x="298" y="555"/>
                  </a:cubicBezTo>
                  <a:cubicBezTo>
                    <a:pt x="217" y="501"/>
                    <a:pt x="150" y="420"/>
                    <a:pt x="150" y="311"/>
                  </a:cubicBezTo>
                  <a:cubicBezTo>
                    <a:pt x="150" y="263"/>
                    <a:pt x="174" y="238"/>
                    <a:pt x="211" y="238"/>
                  </a:cubicBez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150" y="812"/>
                  </a:lnTo>
                  <a:lnTo>
                    <a:pt x="150" y="501"/>
                  </a:lnTo>
                  <a:cubicBezTo>
                    <a:pt x="177" y="568"/>
                    <a:pt x="244" y="636"/>
                    <a:pt x="325" y="690"/>
                  </a:cubicBezTo>
                  <a:cubicBezTo>
                    <a:pt x="374" y="719"/>
                    <a:pt x="421" y="734"/>
                    <a:pt x="461" y="734"/>
                  </a:cubicBezTo>
                  <a:cubicBezTo>
                    <a:pt x="532" y="734"/>
                    <a:pt x="583" y="686"/>
                    <a:pt x="583" y="582"/>
                  </a:cubicBezTo>
                  <a:cubicBezTo>
                    <a:pt x="583" y="433"/>
                    <a:pt x="488" y="271"/>
                    <a:pt x="325" y="176"/>
                  </a:cubicBezTo>
                  <a:cubicBezTo>
                    <a:pt x="274" y="150"/>
                    <a:pt x="228" y="141"/>
                    <a:pt x="194" y="141"/>
                  </a:cubicBezTo>
                  <a:cubicBezTo>
                    <a:pt x="175" y="141"/>
                    <a:pt x="159" y="144"/>
                    <a:pt x="150" y="149"/>
                  </a:cubicBezTo>
                  <a:lnTo>
                    <a:pt x="150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54"/>
            <p:cNvSpPr/>
            <p:nvPr/>
          </p:nvSpPr>
          <p:spPr>
            <a:xfrm>
              <a:off x="2089850" y="4369225"/>
              <a:ext cx="7450" cy="14250"/>
            </a:xfrm>
            <a:custGeom>
              <a:rect b="b" l="l" r="r" t="t"/>
              <a:pathLst>
                <a:path extrusionOk="0" h="570" w="298">
                  <a:moveTo>
                    <a:pt x="0" y="1"/>
                  </a:moveTo>
                  <a:lnTo>
                    <a:pt x="0" y="488"/>
                  </a:lnTo>
                  <a:lnTo>
                    <a:pt x="136" y="569"/>
                  </a:lnTo>
                  <a:lnTo>
                    <a:pt x="136" y="353"/>
                  </a:lnTo>
                  <a:cubicBezTo>
                    <a:pt x="136" y="289"/>
                    <a:pt x="154" y="263"/>
                    <a:pt x="186" y="263"/>
                  </a:cubicBezTo>
                  <a:cubicBezTo>
                    <a:pt x="208" y="263"/>
                    <a:pt x="237" y="276"/>
                    <a:pt x="271" y="299"/>
                  </a:cubicBezTo>
                  <a:lnTo>
                    <a:pt x="298" y="312"/>
                  </a:lnTo>
                  <a:lnTo>
                    <a:pt x="298" y="177"/>
                  </a:lnTo>
                  <a:cubicBezTo>
                    <a:pt x="261" y="155"/>
                    <a:pt x="223" y="144"/>
                    <a:pt x="193" y="144"/>
                  </a:cubicBezTo>
                  <a:cubicBezTo>
                    <a:pt x="168" y="144"/>
                    <a:pt x="148" y="151"/>
                    <a:pt x="136" y="163"/>
                  </a:cubicBezTo>
                  <a:lnTo>
                    <a:pt x="136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54"/>
            <p:cNvSpPr/>
            <p:nvPr/>
          </p:nvSpPr>
          <p:spPr>
            <a:xfrm>
              <a:off x="2099225" y="4377250"/>
              <a:ext cx="15000" cy="18400"/>
            </a:xfrm>
            <a:custGeom>
              <a:rect b="b" l="l" r="r" t="t"/>
              <a:pathLst>
                <a:path extrusionOk="0" h="736" w="600">
                  <a:moveTo>
                    <a:pt x="217" y="135"/>
                  </a:moveTo>
                  <a:cubicBezTo>
                    <a:pt x="241" y="135"/>
                    <a:pt x="271" y="146"/>
                    <a:pt x="302" y="167"/>
                  </a:cubicBezTo>
                  <a:cubicBezTo>
                    <a:pt x="383" y="221"/>
                    <a:pt x="451" y="302"/>
                    <a:pt x="451" y="397"/>
                  </a:cubicBezTo>
                  <a:cubicBezTo>
                    <a:pt x="451" y="455"/>
                    <a:pt x="425" y="483"/>
                    <a:pt x="387" y="483"/>
                  </a:cubicBezTo>
                  <a:cubicBezTo>
                    <a:pt x="362" y="483"/>
                    <a:pt x="333" y="472"/>
                    <a:pt x="302" y="451"/>
                  </a:cubicBezTo>
                  <a:cubicBezTo>
                    <a:pt x="221" y="397"/>
                    <a:pt x="153" y="316"/>
                    <a:pt x="153" y="221"/>
                  </a:cubicBezTo>
                  <a:cubicBezTo>
                    <a:pt x="153" y="163"/>
                    <a:pt x="179" y="135"/>
                    <a:pt x="217" y="135"/>
                  </a:cubicBezTo>
                  <a:close/>
                  <a:moveTo>
                    <a:pt x="117" y="1"/>
                  </a:moveTo>
                  <a:cubicBezTo>
                    <a:pt x="44" y="1"/>
                    <a:pt x="0" y="49"/>
                    <a:pt x="18" y="154"/>
                  </a:cubicBezTo>
                  <a:cubicBezTo>
                    <a:pt x="18" y="302"/>
                    <a:pt x="112" y="465"/>
                    <a:pt x="261" y="559"/>
                  </a:cubicBezTo>
                  <a:cubicBezTo>
                    <a:pt x="321" y="585"/>
                    <a:pt x="370" y="595"/>
                    <a:pt x="405" y="595"/>
                  </a:cubicBezTo>
                  <a:cubicBezTo>
                    <a:pt x="425" y="595"/>
                    <a:pt x="441" y="592"/>
                    <a:pt x="451" y="587"/>
                  </a:cubicBezTo>
                  <a:lnTo>
                    <a:pt x="451" y="654"/>
                  </a:lnTo>
                  <a:lnTo>
                    <a:pt x="600" y="735"/>
                  </a:lnTo>
                  <a:lnTo>
                    <a:pt x="600" y="248"/>
                  </a:lnTo>
                  <a:lnTo>
                    <a:pt x="451" y="167"/>
                  </a:lnTo>
                  <a:lnTo>
                    <a:pt x="451" y="235"/>
                  </a:lnTo>
                  <a:cubicBezTo>
                    <a:pt x="424" y="167"/>
                    <a:pt x="356" y="99"/>
                    <a:pt x="261" y="45"/>
                  </a:cubicBezTo>
                  <a:cubicBezTo>
                    <a:pt x="208" y="16"/>
                    <a:pt x="158" y="1"/>
                    <a:pt x="117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54"/>
            <p:cNvSpPr/>
            <p:nvPr/>
          </p:nvSpPr>
          <p:spPr>
            <a:xfrm>
              <a:off x="2116575" y="4387125"/>
              <a:ext cx="13900" cy="15100"/>
            </a:xfrm>
            <a:custGeom>
              <a:rect b="b" l="l" r="r" t="t"/>
              <a:pathLst>
                <a:path extrusionOk="0" h="604" w="556">
                  <a:moveTo>
                    <a:pt x="113" y="0"/>
                  </a:moveTo>
                  <a:cubicBezTo>
                    <a:pt x="46" y="0"/>
                    <a:pt x="8" y="42"/>
                    <a:pt x="0" y="124"/>
                  </a:cubicBezTo>
                  <a:cubicBezTo>
                    <a:pt x="0" y="300"/>
                    <a:pt x="109" y="449"/>
                    <a:pt x="284" y="543"/>
                  </a:cubicBezTo>
                  <a:cubicBezTo>
                    <a:pt x="350" y="585"/>
                    <a:pt x="403" y="603"/>
                    <a:pt x="445" y="603"/>
                  </a:cubicBezTo>
                  <a:cubicBezTo>
                    <a:pt x="497" y="603"/>
                    <a:pt x="532" y="575"/>
                    <a:pt x="555" y="530"/>
                  </a:cubicBezTo>
                  <a:lnTo>
                    <a:pt x="406" y="449"/>
                  </a:lnTo>
                  <a:cubicBezTo>
                    <a:pt x="393" y="462"/>
                    <a:pt x="379" y="469"/>
                    <a:pt x="361" y="469"/>
                  </a:cubicBezTo>
                  <a:cubicBezTo>
                    <a:pt x="342" y="469"/>
                    <a:pt x="318" y="462"/>
                    <a:pt x="284" y="449"/>
                  </a:cubicBezTo>
                  <a:cubicBezTo>
                    <a:pt x="203" y="408"/>
                    <a:pt x="149" y="313"/>
                    <a:pt x="149" y="232"/>
                  </a:cubicBezTo>
                  <a:cubicBezTo>
                    <a:pt x="149" y="170"/>
                    <a:pt x="172" y="137"/>
                    <a:pt x="211" y="137"/>
                  </a:cubicBezTo>
                  <a:cubicBezTo>
                    <a:pt x="232" y="137"/>
                    <a:pt x="257" y="146"/>
                    <a:pt x="284" y="164"/>
                  </a:cubicBezTo>
                  <a:cubicBezTo>
                    <a:pt x="352" y="192"/>
                    <a:pt x="379" y="246"/>
                    <a:pt x="406" y="300"/>
                  </a:cubicBezTo>
                  <a:lnTo>
                    <a:pt x="555" y="381"/>
                  </a:lnTo>
                  <a:cubicBezTo>
                    <a:pt x="514" y="259"/>
                    <a:pt x="420" y="137"/>
                    <a:pt x="284" y="56"/>
                  </a:cubicBezTo>
                  <a:cubicBezTo>
                    <a:pt x="214" y="19"/>
                    <a:pt x="157" y="0"/>
                    <a:pt x="113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54"/>
            <p:cNvSpPr/>
            <p:nvPr/>
          </p:nvSpPr>
          <p:spPr>
            <a:xfrm>
              <a:off x="2132800" y="4389875"/>
              <a:ext cx="13225" cy="24050"/>
            </a:xfrm>
            <a:custGeom>
              <a:rect b="b" l="l" r="r" t="t"/>
              <a:pathLst>
                <a:path extrusionOk="0" h="962" w="529">
                  <a:moveTo>
                    <a:pt x="1" y="0"/>
                  </a:moveTo>
                  <a:lnTo>
                    <a:pt x="1" y="636"/>
                  </a:lnTo>
                  <a:lnTo>
                    <a:pt x="136" y="731"/>
                  </a:lnTo>
                  <a:lnTo>
                    <a:pt x="136" y="447"/>
                  </a:lnTo>
                  <a:cubicBezTo>
                    <a:pt x="136" y="398"/>
                    <a:pt x="156" y="374"/>
                    <a:pt x="189" y="374"/>
                  </a:cubicBezTo>
                  <a:cubicBezTo>
                    <a:pt x="211" y="374"/>
                    <a:pt x="239" y="385"/>
                    <a:pt x="271" y="406"/>
                  </a:cubicBezTo>
                  <a:cubicBezTo>
                    <a:pt x="339" y="460"/>
                    <a:pt x="393" y="528"/>
                    <a:pt x="393" y="609"/>
                  </a:cubicBezTo>
                  <a:lnTo>
                    <a:pt x="393" y="880"/>
                  </a:lnTo>
                  <a:lnTo>
                    <a:pt x="528" y="961"/>
                  </a:lnTo>
                  <a:lnTo>
                    <a:pt x="528" y="677"/>
                  </a:lnTo>
                  <a:cubicBezTo>
                    <a:pt x="528" y="542"/>
                    <a:pt x="447" y="406"/>
                    <a:pt x="312" y="339"/>
                  </a:cubicBezTo>
                  <a:cubicBezTo>
                    <a:pt x="267" y="303"/>
                    <a:pt x="222" y="291"/>
                    <a:pt x="185" y="291"/>
                  </a:cubicBezTo>
                  <a:cubicBezTo>
                    <a:pt x="166" y="291"/>
                    <a:pt x="150" y="294"/>
                    <a:pt x="136" y="298"/>
                  </a:cubicBezTo>
                  <a:lnTo>
                    <a:pt x="136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54"/>
            <p:cNvSpPr/>
            <p:nvPr/>
          </p:nvSpPr>
          <p:spPr>
            <a:xfrm>
              <a:off x="2149050" y="4406100"/>
              <a:ext cx="14225" cy="15350"/>
            </a:xfrm>
            <a:custGeom>
              <a:rect b="b" l="l" r="r" t="t"/>
              <a:pathLst>
                <a:path extrusionOk="0" h="614" w="569">
                  <a:moveTo>
                    <a:pt x="213" y="119"/>
                  </a:moveTo>
                  <a:cubicBezTo>
                    <a:pt x="234" y="119"/>
                    <a:pt x="258" y="126"/>
                    <a:pt x="284" y="136"/>
                  </a:cubicBezTo>
                  <a:cubicBezTo>
                    <a:pt x="352" y="190"/>
                    <a:pt x="420" y="258"/>
                    <a:pt x="420" y="326"/>
                  </a:cubicBezTo>
                  <a:lnTo>
                    <a:pt x="149" y="177"/>
                  </a:lnTo>
                  <a:cubicBezTo>
                    <a:pt x="157" y="135"/>
                    <a:pt x="181" y="119"/>
                    <a:pt x="213" y="119"/>
                  </a:cubicBezTo>
                  <a:close/>
                  <a:moveTo>
                    <a:pt x="121" y="1"/>
                  </a:moveTo>
                  <a:cubicBezTo>
                    <a:pt x="47" y="1"/>
                    <a:pt x="0" y="49"/>
                    <a:pt x="0" y="150"/>
                  </a:cubicBezTo>
                  <a:cubicBezTo>
                    <a:pt x="0" y="299"/>
                    <a:pt x="122" y="461"/>
                    <a:pt x="284" y="569"/>
                  </a:cubicBezTo>
                  <a:cubicBezTo>
                    <a:pt x="345" y="600"/>
                    <a:pt x="401" y="614"/>
                    <a:pt x="446" y="614"/>
                  </a:cubicBezTo>
                  <a:cubicBezTo>
                    <a:pt x="501" y="614"/>
                    <a:pt x="540" y="593"/>
                    <a:pt x="555" y="556"/>
                  </a:cubicBezTo>
                  <a:lnTo>
                    <a:pt x="406" y="461"/>
                  </a:lnTo>
                  <a:cubicBezTo>
                    <a:pt x="399" y="481"/>
                    <a:pt x="386" y="491"/>
                    <a:pt x="366" y="491"/>
                  </a:cubicBezTo>
                  <a:cubicBezTo>
                    <a:pt x="345" y="491"/>
                    <a:pt x="318" y="481"/>
                    <a:pt x="284" y="461"/>
                  </a:cubicBezTo>
                  <a:cubicBezTo>
                    <a:pt x="217" y="434"/>
                    <a:pt x="149" y="366"/>
                    <a:pt x="149" y="285"/>
                  </a:cubicBezTo>
                  <a:lnTo>
                    <a:pt x="149" y="285"/>
                  </a:lnTo>
                  <a:lnTo>
                    <a:pt x="569" y="515"/>
                  </a:lnTo>
                  <a:lnTo>
                    <a:pt x="569" y="461"/>
                  </a:lnTo>
                  <a:cubicBezTo>
                    <a:pt x="569" y="312"/>
                    <a:pt x="460" y="163"/>
                    <a:pt x="284" y="55"/>
                  </a:cubicBezTo>
                  <a:cubicBezTo>
                    <a:pt x="223" y="19"/>
                    <a:pt x="167" y="1"/>
                    <a:pt x="121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54"/>
            <p:cNvSpPr/>
            <p:nvPr/>
          </p:nvSpPr>
          <p:spPr>
            <a:xfrm>
              <a:off x="2137875" y="4202800"/>
              <a:ext cx="22700" cy="10175"/>
            </a:xfrm>
            <a:custGeom>
              <a:rect b="b" l="l" r="r" t="t"/>
              <a:pathLst>
                <a:path extrusionOk="0" h="407" w="908">
                  <a:moveTo>
                    <a:pt x="123" y="1"/>
                  </a:moveTo>
                  <a:lnTo>
                    <a:pt x="1" y="95"/>
                  </a:lnTo>
                  <a:lnTo>
                    <a:pt x="569" y="407"/>
                  </a:lnTo>
                  <a:lnTo>
                    <a:pt x="907" y="204"/>
                  </a:lnTo>
                  <a:lnTo>
                    <a:pt x="813" y="163"/>
                  </a:lnTo>
                  <a:lnTo>
                    <a:pt x="596" y="27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54"/>
            <p:cNvSpPr/>
            <p:nvPr/>
          </p:nvSpPr>
          <p:spPr>
            <a:xfrm>
              <a:off x="2152425" y="4195225"/>
              <a:ext cx="19300" cy="10325"/>
            </a:xfrm>
            <a:custGeom>
              <a:rect b="b" l="l" r="r" t="t"/>
              <a:pathLst>
                <a:path extrusionOk="0" h="413" w="772">
                  <a:moveTo>
                    <a:pt x="384" y="103"/>
                  </a:moveTo>
                  <a:cubicBezTo>
                    <a:pt x="415" y="103"/>
                    <a:pt x="446" y="111"/>
                    <a:pt x="474" y="128"/>
                  </a:cubicBezTo>
                  <a:lnTo>
                    <a:pt x="231" y="263"/>
                  </a:lnTo>
                  <a:cubicBezTo>
                    <a:pt x="190" y="209"/>
                    <a:pt x="204" y="155"/>
                    <a:pt x="258" y="141"/>
                  </a:cubicBezTo>
                  <a:cubicBezTo>
                    <a:pt x="297" y="118"/>
                    <a:pt x="341" y="103"/>
                    <a:pt x="384" y="103"/>
                  </a:cubicBezTo>
                  <a:close/>
                  <a:moveTo>
                    <a:pt x="437" y="0"/>
                  </a:moveTo>
                  <a:cubicBezTo>
                    <a:pt x="348" y="0"/>
                    <a:pt x="253" y="28"/>
                    <a:pt x="163" y="74"/>
                  </a:cubicBezTo>
                  <a:cubicBezTo>
                    <a:pt x="14" y="168"/>
                    <a:pt x="1" y="277"/>
                    <a:pt x="136" y="358"/>
                  </a:cubicBezTo>
                  <a:cubicBezTo>
                    <a:pt x="198" y="395"/>
                    <a:pt x="274" y="412"/>
                    <a:pt x="353" y="412"/>
                  </a:cubicBezTo>
                  <a:cubicBezTo>
                    <a:pt x="446" y="412"/>
                    <a:pt x="542" y="388"/>
                    <a:pt x="623" y="344"/>
                  </a:cubicBezTo>
                  <a:cubicBezTo>
                    <a:pt x="758" y="263"/>
                    <a:pt x="772" y="168"/>
                    <a:pt x="704" y="114"/>
                  </a:cubicBezTo>
                  <a:lnTo>
                    <a:pt x="704" y="114"/>
                  </a:lnTo>
                  <a:lnTo>
                    <a:pt x="569" y="209"/>
                  </a:lnTo>
                  <a:cubicBezTo>
                    <a:pt x="596" y="222"/>
                    <a:pt x="569" y="250"/>
                    <a:pt x="528" y="290"/>
                  </a:cubicBezTo>
                  <a:cubicBezTo>
                    <a:pt x="499" y="319"/>
                    <a:pt x="455" y="333"/>
                    <a:pt x="409" y="333"/>
                  </a:cubicBezTo>
                  <a:cubicBezTo>
                    <a:pt x="370" y="333"/>
                    <a:pt x="330" y="323"/>
                    <a:pt x="298" y="304"/>
                  </a:cubicBezTo>
                  <a:lnTo>
                    <a:pt x="677" y="87"/>
                  </a:lnTo>
                  <a:cubicBezTo>
                    <a:pt x="677" y="74"/>
                    <a:pt x="664" y="74"/>
                    <a:pt x="637" y="60"/>
                  </a:cubicBezTo>
                  <a:cubicBezTo>
                    <a:pt x="577" y="18"/>
                    <a:pt x="509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54"/>
            <p:cNvSpPr/>
            <p:nvPr/>
          </p:nvSpPr>
          <p:spPr>
            <a:xfrm>
              <a:off x="2165275" y="4186600"/>
              <a:ext cx="23025" cy="11500"/>
            </a:xfrm>
            <a:custGeom>
              <a:rect b="b" l="l" r="r" t="t"/>
              <a:pathLst>
                <a:path extrusionOk="0" h="460" w="921">
                  <a:moveTo>
                    <a:pt x="513" y="1"/>
                  </a:moveTo>
                  <a:cubicBezTo>
                    <a:pt x="433" y="1"/>
                    <a:pt x="349" y="26"/>
                    <a:pt x="285" y="67"/>
                  </a:cubicBezTo>
                  <a:cubicBezTo>
                    <a:pt x="231" y="94"/>
                    <a:pt x="190" y="148"/>
                    <a:pt x="190" y="175"/>
                  </a:cubicBezTo>
                  <a:lnTo>
                    <a:pt x="150" y="148"/>
                  </a:lnTo>
                  <a:lnTo>
                    <a:pt x="1" y="216"/>
                  </a:lnTo>
                  <a:lnTo>
                    <a:pt x="447" y="459"/>
                  </a:lnTo>
                  <a:lnTo>
                    <a:pt x="583" y="405"/>
                  </a:lnTo>
                  <a:lnTo>
                    <a:pt x="353" y="270"/>
                  </a:lnTo>
                  <a:cubicBezTo>
                    <a:pt x="258" y="216"/>
                    <a:pt x="285" y="162"/>
                    <a:pt x="353" y="134"/>
                  </a:cubicBezTo>
                  <a:cubicBezTo>
                    <a:pt x="386" y="114"/>
                    <a:pt x="424" y="104"/>
                    <a:pt x="461" y="104"/>
                  </a:cubicBezTo>
                  <a:cubicBezTo>
                    <a:pt x="498" y="104"/>
                    <a:pt x="535" y="114"/>
                    <a:pt x="569" y="134"/>
                  </a:cubicBezTo>
                  <a:lnTo>
                    <a:pt x="786" y="256"/>
                  </a:lnTo>
                  <a:lnTo>
                    <a:pt x="921" y="189"/>
                  </a:lnTo>
                  <a:lnTo>
                    <a:pt x="664" y="40"/>
                  </a:lnTo>
                  <a:cubicBezTo>
                    <a:pt x="620" y="12"/>
                    <a:pt x="568" y="1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54"/>
            <p:cNvSpPr/>
            <p:nvPr/>
          </p:nvSpPr>
          <p:spPr>
            <a:xfrm>
              <a:off x="2181850" y="4176425"/>
              <a:ext cx="26075" cy="15025"/>
            </a:xfrm>
            <a:custGeom>
              <a:rect b="b" l="l" r="r" t="t"/>
              <a:pathLst>
                <a:path extrusionOk="0" h="601" w="1043">
                  <a:moveTo>
                    <a:pt x="438" y="151"/>
                  </a:moveTo>
                  <a:cubicBezTo>
                    <a:pt x="481" y="151"/>
                    <a:pt x="526" y="158"/>
                    <a:pt x="569" y="176"/>
                  </a:cubicBezTo>
                  <a:cubicBezTo>
                    <a:pt x="650" y="230"/>
                    <a:pt x="637" y="298"/>
                    <a:pt x="569" y="339"/>
                  </a:cubicBezTo>
                  <a:cubicBezTo>
                    <a:pt x="532" y="353"/>
                    <a:pt x="479" y="364"/>
                    <a:pt x="425" y="364"/>
                  </a:cubicBezTo>
                  <a:cubicBezTo>
                    <a:pt x="380" y="364"/>
                    <a:pt x="335" y="357"/>
                    <a:pt x="298" y="339"/>
                  </a:cubicBezTo>
                  <a:cubicBezTo>
                    <a:pt x="204" y="284"/>
                    <a:pt x="231" y="217"/>
                    <a:pt x="298" y="176"/>
                  </a:cubicBezTo>
                  <a:cubicBezTo>
                    <a:pt x="336" y="161"/>
                    <a:pt x="385" y="151"/>
                    <a:pt x="438" y="151"/>
                  </a:cubicBezTo>
                  <a:close/>
                  <a:moveTo>
                    <a:pt x="461" y="0"/>
                  </a:moveTo>
                  <a:lnTo>
                    <a:pt x="326" y="68"/>
                  </a:lnTo>
                  <a:lnTo>
                    <a:pt x="393" y="95"/>
                  </a:lnTo>
                  <a:cubicBezTo>
                    <a:pt x="377" y="92"/>
                    <a:pt x="360" y="90"/>
                    <a:pt x="343" y="90"/>
                  </a:cubicBezTo>
                  <a:cubicBezTo>
                    <a:pt x="287" y="90"/>
                    <a:pt x="225" y="108"/>
                    <a:pt x="163" y="149"/>
                  </a:cubicBezTo>
                  <a:cubicBezTo>
                    <a:pt x="28" y="230"/>
                    <a:pt x="1" y="339"/>
                    <a:pt x="163" y="433"/>
                  </a:cubicBezTo>
                  <a:cubicBezTo>
                    <a:pt x="228" y="472"/>
                    <a:pt x="302" y="489"/>
                    <a:pt x="376" y="489"/>
                  </a:cubicBezTo>
                  <a:cubicBezTo>
                    <a:pt x="457" y="489"/>
                    <a:pt x="539" y="469"/>
                    <a:pt x="610" y="433"/>
                  </a:cubicBezTo>
                  <a:cubicBezTo>
                    <a:pt x="704" y="406"/>
                    <a:pt x="718" y="339"/>
                    <a:pt x="718" y="298"/>
                  </a:cubicBezTo>
                  <a:lnTo>
                    <a:pt x="786" y="339"/>
                  </a:lnTo>
                  <a:cubicBezTo>
                    <a:pt x="853" y="366"/>
                    <a:pt x="840" y="433"/>
                    <a:pt x="772" y="474"/>
                  </a:cubicBezTo>
                  <a:cubicBezTo>
                    <a:pt x="732" y="494"/>
                    <a:pt x="678" y="506"/>
                    <a:pt x="631" y="506"/>
                  </a:cubicBezTo>
                  <a:cubicBezTo>
                    <a:pt x="614" y="506"/>
                    <a:pt x="597" y="505"/>
                    <a:pt x="583" y="501"/>
                  </a:cubicBezTo>
                  <a:lnTo>
                    <a:pt x="447" y="569"/>
                  </a:lnTo>
                  <a:cubicBezTo>
                    <a:pt x="494" y="589"/>
                    <a:pt x="545" y="600"/>
                    <a:pt x="599" y="600"/>
                  </a:cubicBezTo>
                  <a:cubicBezTo>
                    <a:pt x="684" y="600"/>
                    <a:pt x="775" y="573"/>
                    <a:pt x="867" y="514"/>
                  </a:cubicBezTo>
                  <a:cubicBezTo>
                    <a:pt x="1043" y="420"/>
                    <a:pt x="1016" y="311"/>
                    <a:pt x="907" y="244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54"/>
            <p:cNvSpPr/>
            <p:nvPr/>
          </p:nvSpPr>
          <p:spPr>
            <a:xfrm>
              <a:off x="2197075" y="4167275"/>
              <a:ext cx="23025" cy="11850"/>
            </a:xfrm>
            <a:custGeom>
              <a:rect b="b" l="l" r="r" t="t"/>
              <a:pathLst>
                <a:path extrusionOk="0" h="474" w="921">
                  <a:moveTo>
                    <a:pt x="501" y="1"/>
                  </a:moveTo>
                  <a:lnTo>
                    <a:pt x="366" y="69"/>
                  </a:lnTo>
                  <a:lnTo>
                    <a:pt x="596" y="204"/>
                  </a:lnTo>
                  <a:cubicBezTo>
                    <a:pt x="677" y="258"/>
                    <a:pt x="664" y="312"/>
                    <a:pt x="596" y="339"/>
                  </a:cubicBezTo>
                  <a:cubicBezTo>
                    <a:pt x="562" y="359"/>
                    <a:pt x="525" y="370"/>
                    <a:pt x="488" y="370"/>
                  </a:cubicBezTo>
                  <a:cubicBezTo>
                    <a:pt x="451" y="370"/>
                    <a:pt x="413" y="359"/>
                    <a:pt x="380" y="339"/>
                  </a:cubicBezTo>
                  <a:lnTo>
                    <a:pt x="136" y="204"/>
                  </a:lnTo>
                  <a:lnTo>
                    <a:pt x="1" y="272"/>
                  </a:lnTo>
                  <a:lnTo>
                    <a:pt x="258" y="434"/>
                  </a:lnTo>
                  <a:cubicBezTo>
                    <a:pt x="307" y="461"/>
                    <a:pt x="360" y="473"/>
                    <a:pt x="415" y="473"/>
                  </a:cubicBezTo>
                  <a:cubicBezTo>
                    <a:pt x="495" y="473"/>
                    <a:pt x="578" y="447"/>
                    <a:pt x="650" y="407"/>
                  </a:cubicBezTo>
                  <a:cubicBezTo>
                    <a:pt x="704" y="380"/>
                    <a:pt x="731" y="326"/>
                    <a:pt x="731" y="285"/>
                  </a:cubicBezTo>
                  <a:lnTo>
                    <a:pt x="785" y="326"/>
                  </a:lnTo>
                  <a:lnTo>
                    <a:pt x="921" y="25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54"/>
            <p:cNvSpPr/>
            <p:nvPr/>
          </p:nvSpPr>
          <p:spPr>
            <a:xfrm>
              <a:off x="2213325" y="4158500"/>
              <a:ext cx="22000" cy="12025"/>
            </a:xfrm>
            <a:custGeom>
              <a:rect b="b" l="l" r="r" t="t"/>
              <a:pathLst>
                <a:path extrusionOk="0" h="481" w="880">
                  <a:moveTo>
                    <a:pt x="411" y="154"/>
                  </a:moveTo>
                  <a:cubicBezTo>
                    <a:pt x="457" y="154"/>
                    <a:pt x="504" y="164"/>
                    <a:pt x="541" y="190"/>
                  </a:cubicBezTo>
                  <a:cubicBezTo>
                    <a:pt x="623" y="230"/>
                    <a:pt x="609" y="298"/>
                    <a:pt x="541" y="338"/>
                  </a:cubicBezTo>
                  <a:cubicBezTo>
                    <a:pt x="505" y="360"/>
                    <a:pt x="453" y="374"/>
                    <a:pt x="401" y="374"/>
                  </a:cubicBezTo>
                  <a:cubicBezTo>
                    <a:pt x="355" y="374"/>
                    <a:pt x="309" y="364"/>
                    <a:pt x="271" y="338"/>
                  </a:cubicBezTo>
                  <a:cubicBezTo>
                    <a:pt x="190" y="284"/>
                    <a:pt x="203" y="217"/>
                    <a:pt x="271" y="190"/>
                  </a:cubicBezTo>
                  <a:cubicBezTo>
                    <a:pt x="307" y="168"/>
                    <a:pt x="359" y="154"/>
                    <a:pt x="411" y="154"/>
                  </a:cubicBezTo>
                  <a:close/>
                  <a:moveTo>
                    <a:pt x="433" y="0"/>
                  </a:moveTo>
                  <a:lnTo>
                    <a:pt x="298" y="68"/>
                  </a:lnTo>
                  <a:lnTo>
                    <a:pt x="366" y="108"/>
                  </a:lnTo>
                  <a:cubicBezTo>
                    <a:pt x="347" y="101"/>
                    <a:pt x="327" y="97"/>
                    <a:pt x="306" y="97"/>
                  </a:cubicBezTo>
                  <a:cubicBezTo>
                    <a:pt x="253" y="97"/>
                    <a:pt x="194" y="120"/>
                    <a:pt x="135" y="149"/>
                  </a:cubicBezTo>
                  <a:cubicBezTo>
                    <a:pt x="14" y="217"/>
                    <a:pt x="0" y="338"/>
                    <a:pt x="122" y="420"/>
                  </a:cubicBezTo>
                  <a:cubicBezTo>
                    <a:pt x="184" y="463"/>
                    <a:pt x="255" y="481"/>
                    <a:pt x="326" y="481"/>
                  </a:cubicBezTo>
                  <a:cubicBezTo>
                    <a:pt x="410" y="481"/>
                    <a:pt x="495" y="456"/>
                    <a:pt x="568" y="420"/>
                  </a:cubicBezTo>
                  <a:cubicBezTo>
                    <a:pt x="663" y="393"/>
                    <a:pt x="677" y="325"/>
                    <a:pt x="677" y="284"/>
                  </a:cubicBezTo>
                  <a:lnTo>
                    <a:pt x="744" y="325"/>
                  </a:lnTo>
                  <a:lnTo>
                    <a:pt x="880" y="25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54"/>
            <p:cNvSpPr/>
            <p:nvPr/>
          </p:nvSpPr>
          <p:spPr>
            <a:xfrm>
              <a:off x="2230225" y="4145975"/>
              <a:ext cx="23375" cy="13225"/>
            </a:xfrm>
            <a:custGeom>
              <a:rect b="b" l="l" r="r" t="t"/>
              <a:pathLst>
                <a:path extrusionOk="0" h="529" w="935">
                  <a:moveTo>
                    <a:pt x="366" y="0"/>
                  </a:moveTo>
                  <a:lnTo>
                    <a:pt x="1" y="217"/>
                  </a:lnTo>
                  <a:lnTo>
                    <a:pt x="555" y="528"/>
                  </a:lnTo>
                  <a:lnTo>
                    <a:pt x="934" y="312"/>
                  </a:lnTo>
                  <a:lnTo>
                    <a:pt x="840" y="271"/>
                  </a:lnTo>
                  <a:lnTo>
                    <a:pt x="596" y="393"/>
                  </a:lnTo>
                  <a:lnTo>
                    <a:pt x="434" y="312"/>
                  </a:lnTo>
                  <a:lnTo>
                    <a:pt x="664" y="190"/>
                  </a:lnTo>
                  <a:lnTo>
                    <a:pt x="569" y="149"/>
                  </a:lnTo>
                  <a:lnTo>
                    <a:pt x="353" y="271"/>
                  </a:lnTo>
                  <a:lnTo>
                    <a:pt x="217" y="176"/>
                  </a:lnTo>
                  <a:lnTo>
                    <a:pt x="474" y="4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54"/>
            <p:cNvSpPr/>
            <p:nvPr/>
          </p:nvSpPr>
          <p:spPr>
            <a:xfrm>
              <a:off x="2247150" y="4142100"/>
              <a:ext cx="18275" cy="9300"/>
            </a:xfrm>
            <a:custGeom>
              <a:rect b="b" l="l" r="r" t="t"/>
              <a:pathLst>
                <a:path extrusionOk="0" h="372" w="731">
                  <a:moveTo>
                    <a:pt x="351" y="0"/>
                  </a:moveTo>
                  <a:cubicBezTo>
                    <a:pt x="282" y="0"/>
                    <a:pt x="207" y="21"/>
                    <a:pt x="136" y="61"/>
                  </a:cubicBezTo>
                  <a:cubicBezTo>
                    <a:pt x="14" y="128"/>
                    <a:pt x="0" y="196"/>
                    <a:pt x="68" y="250"/>
                  </a:cubicBezTo>
                  <a:cubicBezTo>
                    <a:pt x="100" y="273"/>
                    <a:pt x="136" y="282"/>
                    <a:pt x="175" y="282"/>
                  </a:cubicBezTo>
                  <a:cubicBezTo>
                    <a:pt x="298" y="282"/>
                    <a:pt x="439" y="191"/>
                    <a:pt x="515" y="191"/>
                  </a:cubicBezTo>
                  <a:cubicBezTo>
                    <a:pt x="525" y="191"/>
                    <a:pt x="534" y="192"/>
                    <a:pt x="542" y="196"/>
                  </a:cubicBezTo>
                  <a:cubicBezTo>
                    <a:pt x="555" y="223"/>
                    <a:pt x="555" y="237"/>
                    <a:pt x="501" y="264"/>
                  </a:cubicBezTo>
                  <a:cubicBezTo>
                    <a:pt x="475" y="289"/>
                    <a:pt x="439" y="299"/>
                    <a:pt x="405" y="299"/>
                  </a:cubicBezTo>
                  <a:cubicBezTo>
                    <a:pt x="385" y="299"/>
                    <a:pt x="367" y="296"/>
                    <a:pt x="352" y="291"/>
                  </a:cubicBezTo>
                  <a:lnTo>
                    <a:pt x="217" y="358"/>
                  </a:lnTo>
                  <a:cubicBezTo>
                    <a:pt x="242" y="367"/>
                    <a:pt x="276" y="371"/>
                    <a:pt x="315" y="371"/>
                  </a:cubicBezTo>
                  <a:cubicBezTo>
                    <a:pt x="398" y="371"/>
                    <a:pt x="503" y="351"/>
                    <a:pt x="596" y="304"/>
                  </a:cubicBezTo>
                  <a:cubicBezTo>
                    <a:pt x="704" y="237"/>
                    <a:pt x="731" y="155"/>
                    <a:pt x="677" y="128"/>
                  </a:cubicBezTo>
                  <a:cubicBezTo>
                    <a:pt x="648" y="110"/>
                    <a:pt x="615" y="103"/>
                    <a:pt x="581" y="103"/>
                  </a:cubicBezTo>
                  <a:cubicBezTo>
                    <a:pt x="461" y="103"/>
                    <a:pt x="319" y="192"/>
                    <a:pt x="239" y="192"/>
                  </a:cubicBezTo>
                  <a:cubicBezTo>
                    <a:pt x="225" y="192"/>
                    <a:pt x="213" y="189"/>
                    <a:pt x="203" y="183"/>
                  </a:cubicBezTo>
                  <a:cubicBezTo>
                    <a:pt x="190" y="169"/>
                    <a:pt x="190" y="155"/>
                    <a:pt x="230" y="115"/>
                  </a:cubicBezTo>
                  <a:cubicBezTo>
                    <a:pt x="260" y="93"/>
                    <a:pt x="290" y="82"/>
                    <a:pt x="315" y="82"/>
                  </a:cubicBezTo>
                  <a:cubicBezTo>
                    <a:pt x="336" y="82"/>
                    <a:pt x="353" y="89"/>
                    <a:pt x="366" y="101"/>
                  </a:cubicBezTo>
                  <a:lnTo>
                    <a:pt x="487" y="34"/>
                  </a:lnTo>
                  <a:cubicBezTo>
                    <a:pt x="448" y="11"/>
                    <a:pt x="401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54"/>
            <p:cNvSpPr/>
            <p:nvPr/>
          </p:nvSpPr>
          <p:spPr>
            <a:xfrm>
              <a:off x="2257625" y="4132600"/>
              <a:ext cx="22350" cy="14750"/>
            </a:xfrm>
            <a:custGeom>
              <a:rect b="b" l="l" r="r" t="t"/>
              <a:pathLst>
                <a:path extrusionOk="0" h="590" w="894">
                  <a:moveTo>
                    <a:pt x="515" y="107"/>
                  </a:moveTo>
                  <a:cubicBezTo>
                    <a:pt x="559" y="107"/>
                    <a:pt x="606" y="118"/>
                    <a:pt x="650" y="143"/>
                  </a:cubicBezTo>
                  <a:cubicBezTo>
                    <a:pt x="731" y="197"/>
                    <a:pt x="718" y="251"/>
                    <a:pt x="650" y="292"/>
                  </a:cubicBezTo>
                  <a:cubicBezTo>
                    <a:pt x="614" y="314"/>
                    <a:pt x="562" y="328"/>
                    <a:pt x="510" y="328"/>
                  </a:cubicBezTo>
                  <a:cubicBezTo>
                    <a:pt x="464" y="328"/>
                    <a:pt x="417" y="317"/>
                    <a:pt x="380" y="292"/>
                  </a:cubicBezTo>
                  <a:cubicBezTo>
                    <a:pt x="285" y="238"/>
                    <a:pt x="312" y="170"/>
                    <a:pt x="380" y="143"/>
                  </a:cubicBezTo>
                  <a:cubicBezTo>
                    <a:pt x="416" y="121"/>
                    <a:pt x="464" y="107"/>
                    <a:pt x="515" y="107"/>
                  </a:cubicBezTo>
                  <a:close/>
                  <a:moveTo>
                    <a:pt x="554" y="1"/>
                  </a:moveTo>
                  <a:cubicBezTo>
                    <a:pt x="470" y="1"/>
                    <a:pt x="385" y="25"/>
                    <a:pt x="312" y="62"/>
                  </a:cubicBezTo>
                  <a:cubicBezTo>
                    <a:pt x="244" y="102"/>
                    <a:pt x="204" y="157"/>
                    <a:pt x="204" y="197"/>
                  </a:cubicBezTo>
                  <a:lnTo>
                    <a:pt x="136" y="157"/>
                  </a:lnTo>
                  <a:lnTo>
                    <a:pt x="1" y="224"/>
                  </a:lnTo>
                  <a:lnTo>
                    <a:pt x="664" y="590"/>
                  </a:lnTo>
                  <a:lnTo>
                    <a:pt x="799" y="535"/>
                  </a:lnTo>
                  <a:lnTo>
                    <a:pt x="528" y="373"/>
                  </a:lnTo>
                  <a:lnTo>
                    <a:pt x="528" y="373"/>
                  </a:lnTo>
                  <a:cubicBezTo>
                    <a:pt x="547" y="381"/>
                    <a:pt x="567" y="384"/>
                    <a:pt x="588" y="384"/>
                  </a:cubicBezTo>
                  <a:cubicBezTo>
                    <a:pt x="641" y="384"/>
                    <a:pt x="700" y="362"/>
                    <a:pt x="758" y="332"/>
                  </a:cubicBezTo>
                  <a:cubicBezTo>
                    <a:pt x="894" y="238"/>
                    <a:pt x="894" y="143"/>
                    <a:pt x="758" y="62"/>
                  </a:cubicBezTo>
                  <a:cubicBezTo>
                    <a:pt x="696" y="18"/>
                    <a:pt x="626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54"/>
            <p:cNvSpPr/>
            <p:nvPr/>
          </p:nvSpPr>
          <p:spPr>
            <a:xfrm>
              <a:off x="2274875" y="4122625"/>
              <a:ext cx="22700" cy="11925"/>
            </a:xfrm>
            <a:custGeom>
              <a:rect b="b" l="l" r="r" t="t"/>
              <a:pathLst>
                <a:path extrusionOk="0" h="477" w="908">
                  <a:moveTo>
                    <a:pt x="426" y="158"/>
                  </a:moveTo>
                  <a:cubicBezTo>
                    <a:pt x="470" y="158"/>
                    <a:pt x="518" y="172"/>
                    <a:pt x="569" y="204"/>
                  </a:cubicBezTo>
                  <a:cubicBezTo>
                    <a:pt x="650" y="258"/>
                    <a:pt x="637" y="312"/>
                    <a:pt x="569" y="353"/>
                  </a:cubicBezTo>
                  <a:cubicBezTo>
                    <a:pt x="533" y="374"/>
                    <a:pt x="481" y="388"/>
                    <a:pt x="429" y="388"/>
                  </a:cubicBezTo>
                  <a:cubicBezTo>
                    <a:pt x="383" y="388"/>
                    <a:pt x="336" y="378"/>
                    <a:pt x="299" y="353"/>
                  </a:cubicBezTo>
                  <a:cubicBezTo>
                    <a:pt x="204" y="298"/>
                    <a:pt x="231" y="231"/>
                    <a:pt x="299" y="204"/>
                  </a:cubicBezTo>
                  <a:cubicBezTo>
                    <a:pt x="334" y="175"/>
                    <a:pt x="377" y="158"/>
                    <a:pt x="426" y="158"/>
                  </a:cubicBezTo>
                  <a:close/>
                  <a:moveTo>
                    <a:pt x="461" y="1"/>
                  </a:moveTo>
                  <a:lnTo>
                    <a:pt x="326" y="68"/>
                  </a:lnTo>
                  <a:lnTo>
                    <a:pt x="393" y="96"/>
                  </a:lnTo>
                  <a:cubicBezTo>
                    <a:pt x="377" y="92"/>
                    <a:pt x="361" y="91"/>
                    <a:pt x="343" y="91"/>
                  </a:cubicBezTo>
                  <a:cubicBezTo>
                    <a:pt x="287" y="91"/>
                    <a:pt x="225" y="108"/>
                    <a:pt x="163" y="150"/>
                  </a:cubicBezTo>
                  <a:cubicBezTo>
                    <a:pt x="28" y="231"/>
                    <a:pt x="1" y="339"/>
                    <a:pt x="136" y="420"/>
                  </a:cubicBezTo>
                  <a:cubicBezTo>
                    <a:pt x="201" y="459"/>
                    <a:pt x="278" y="476"/>
                    <a:pt x="355" y="476"/>
                  </a:cubicBezTo>
                  <a:cubicBezTo>
                    <a:pt x="440" y="476"/>
                    <a:pt x="525" y="456"/>
                    <a:pt x="596" y="420"/>
                  </a:cubicBezTo>
                  <a:cubicBezTo>
                    <a:pt x="677" y="393"/>
                    <a:pt x="704" y="326"/>
                    <a:pt x="704" y="285"/>
                  </a:cubicBezTo>
                  <a:lnTo>
                    <a:pt x="772" y="326"/>
                  </a:lnTo>
                  <a:lnTo>
                    <a:pt x="907" y="258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54"/>
            <p:cNvSpPr/>
            <p:nvPr/>
          </p:nvSpPr>
          <p:spPr>
            <a:xfrm>
              <a:off x="2289425" y="4112150"/>
              <a:ext cx="22700" cy="14575"/>
            </a:xfrm>
            <a:custGeom>
              <a:rect b="b" l="l" r="r" t="t"/>
              <a:pathLst>
                <a:path extrusionOk="0" h="583" w="908">
                  <a:moveTo>
                    <a:pt x="285" y="0"/>
                  </a:moveTo>
                  <a:lnTo>
                    <a:pt x="217" y="27"/>
                  </a:lnTo>
                  <a:cubicBezTo>
                    <a:pt x="258" y="41"/>
                    <a:pt x="231" y="68"/>
                    <a:pt x="217" y="82"/>
                  </a:cubicBezTo>
                  <a:cubicBezTo>
                    <a:pt x="190" y="109"/>
                    <a:pt x="122" y="95"/>
                    <a:pt x="68" y="136"/>
                  </a:cubicBezTo>
                  <a:cubicBezTo>
                    <a:pt x="1" y="163"/>
                    <a:pt x="1" y="217"/>
                    <a:pt x="55" y="271"/>
                  </a:cubicBezTo>
                  <a:lnTo>
                    <a:pt x="109" y="230"/>
                  </a:lnTo>
                  <a:cubicBezTo>
                    <a:pt x="95" y="217"/>
                    <a:pt x="95" y="203"/>
                    <a:pt x="109" y="176"/>
                  </a:cubicBezTo>
                  <a:cubicBezTo>
                    <a:pt x="150" y="149"/>
                    <a:pt x="217" y="163"/>
                    <a:pt x="271" y="136"/>
                  </a:cubicBezTo>
                  <a:cubicBezTo>
                    <a:pt x="339" y="82"/>
                    <a:pt x="352" y="41"/>
                    <a:pt x="285" y="0"/>
                  </a:cubicBezTo>
                  <a:close/>
                  <a:moveTo>
                    <a:pt x="488" y="118"/>
                  </a:moveTo>
                  <a:cubicBezTo>
                    <a:pt x="413" y="118"/>
                    <a:pt x="338" y="139"/>
                    <a:pt x="271" y="176"/>
                  </a:cubicBezTo>
                  <a:cubicBezTo>
                    <a:pt x="217" y="217"/>
                    <a:pt x="190" y="271"/>
                    <a:pt x="190" y="298"/>
                  </a:cubicBezTo>
                  <a:lnTo>
                    <a:pt x="136" y="271"/>
                  </a:lnTo>
                  <a:lnTo>
                    <a:pt x="1" y="339"/>
                  </a:lnTo>
                  <a:lnTo>
                    <a:pt x="434" y="582"/>
                  </a:lnTo>
                  <a:lnTo>
                    <a:pt x="569" y="515"/>
                  </a:lnTo>
                  <a:lnTo>
                    <a:pt x="325" y="379"/>
                  </a:lnTo>
                  <a:cubicBezTo>
                    <a:pt x="231" y="339"/>
                    <a:pt x="258" y="284"/>
                    <a:pt x="325" y="244"/>
                  </a:cubicBezTo>
                  <a:cubicBezTo>
                    <a:pt x="359" y="230"/>
                    <a:pt x="396" y="224"/>
                    <a:pt x="434" y="224"/>
                  </a:cubicBezTo>
                  <a:cubicBezTo>
                    <a:pt x="471" y="224"/>
                    <a:pt x="508" y="230"/>
                    <a:pt x="542" y="244"/>
                  </a:cubicBezTo>
                  <a:lnTo>
                    <a:pt x="772" y="379"/>
                  </a:lnTo>
                  <a:lnTo>
                    <a:pt x="907" y="312"/>
                  </a:lnTo>
                  <a:lnTo>
                    <a:pt x="664" y="163"/>
                  </a:lnTo>
                  <a:cubicBezTo>
                    <a:pt x="609" y="132"/>
                    <a:pt x="548" y="118"/>
                    <a:pt x="488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54"/>
            <p:cNvSpPr/>
            <p:nvPr/>
          </p:nvSpPr>
          <p:spPr>
            <a:xfrm>
              <a:off x="2306350" y="4106375"/>
              <a:ext cx="19975" cy="10500"/>
            </a:xfrm>
            <a:custGeom>
              <a:rect b="b" l="l" r="r" t="t"/>
              <a:pathLst>
                <a:path extrusionOk="0" h="420" w="799">
                  <a:moveTo>
                    <a:pt x="405" y="92"/>
                  </a:moveTo>
                  <a:cubicBezTo>
                    <a:pt x="445" y="92"/>
                    <a:pt x="488" y="100"/>
                    <a:pt x="528" y="123"/>
                  </a:cubicBezTo>
                  <a:cubicBezTo>
                    <a:pt x="609" y="177"/>
                    <a:pt x="596" y="245"/>
                    <a:pt x="528" y="272"/>
                  </a:cubicBezTo>
                  <a:cubicBezTo>
                    <a:pt x="494" y="299"/>
                    <a:pt x="450" y="313"/>
                    <a:pt x="403" y="313"/>
                  </a:cubicBezTo>
                  <a:cubicBezTo>
                    <a:pt x="355" y="313"/>
                    <a:pt x="305" y="299"/>
                    <a:pt x="257" y="272"/>
                  </a:cubicBezTo>
                  <a:cubicBezTo>
                    <a:pt x="163" y="231"/>
                    <a:pt x="190" y="164"/>
                    <a:pt x="257" y="123"/>
                  </a:cubicBezTo>
                  <a:cubicBezTo>
                    <a:pt x="296" y="107"/>
                    <a:pt x="349" y="92"/>
                    <a:pt x="405" y="92"/>
                  </a:cubicBezTo>
                  <a:close/>
                  <a:moveTo>
                    <a:pt x="445" y="1"/>
                  </a:moveTo>
                  <a:cubicBezTo>
                    <a:pt x="350" y="1"/>
                    <a:pt x="250" y="25"/>
                    <a:pt x="163" y="69"/>
                  </a:cubicBezTo>
                  <a:cubicBezTo>
                    <a:pt x="14" y="164"/>
                    <a:pt x="0" y="272"/>
                    <a:pt x="136" y="367"/>
                  </a:cubicBezTo>
                  <a:cubicBezTo>
                    <a:pt x="195" y="403"/>
                    <a:pt x="269" y="420"/>
                    <a:pt x="344" y="420"/>
                  </a:cubicBezTo>
                  <a:cubicBezTo>
                    <a:pt x="440" y="420"/>
                    <a:pt x="540" y="392"/>
                    <a:pt x="623" y="340"/>
                  </a:cubicBezTo>
                  <a:cubicBezTo>
                    <a:pt x="771" y="258"/>
                    <a:pt x="799" y="123"/>
                    <a:pt x="663" y="55"/>
                  </a:cubicBezTo>
                  <a:cubicBezTo>
                    <a:pt x="601" y="18"/>
                    <a:pt x="525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54"/>
            <p:cNvSpPr/>
            <p:nvPr/>
          </p:nvSpPr>
          <p:spPr>
            <a:xfrm>
              <a:off x="2316150" y="4099300"/>
              <a:ext cx="17950" cy="10175"/>
            </a:xfrm>
            <a:custGeom>
              <a:rect b="b" l="l" r="r" t="t"/>
              <a:pathLst>
                <a:path extrusionOk="0" h="407" w="718">
                  <a:moveTo>
                    <a:pt x="136" y="0"/>
                  </a:moveTo>
                  <a:lnTo>
                    <a:pt x="1" y="68"/>
                  </a:lnTo>
                  <a:lnTo>
                    <a:pt x="582" y="406"/>
                  </a:lnTo>
                  <a:lnTo>
                    <a:pt x="718" y="3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54"/>
            <p:cNvSpPr/>
            <p:nvPr/>
          </p:nvSpPr>
          <p:spPr>
            <a:xfrm>
              <a:off x="2327325" y="4092525"/>
              <a:ext cx="22000" cy="11900"/>
            </a:xfrm>
            <a:custGeom>
              <a:rect b="b" l="l" r="r" t="t"/>
              <a:pathLst>
                <a:path extrusionOk="0" h="476" w="880">
                  <a:moveTo>
                    <a:pt x="411" y="154"/>
                  </a:moveTo>
                  <a:cubicBezTo>
                    <a:pt x="457" y="154"/>
                    <a:pt x="504" y="165"/>
                    <a:pt x="541" y="190"/>
                  </a:cubicBezTo>
                  <a:cubicBezTo>
                    <a:pt x="636" y="244"/>
                    <a:pt x="609" y="312"/>
                    <a:pt x="541" y="339"/>
                  </a:cubicBezTo>
                  <a:cubicBezTo>
                    <a:pt x="505" y="361"/>
                    <a:pt x="457" y="375"/>
                    <a:pt x="406" y="375"/>
                  </a:cubicBezTo>
                  <a:cubicBezTo>
                    <a:pt x="362" y="375"/>
                    <a:pt x="315" y="364"/>
                    <a:pt x="271" y="339"/>
                  </a:cubicBezTo>
                  <a:cubicBezTo>
                    <a:pt x="190" y="285"/>
                    <a:pt x="203" y="217"/>
                    <a:pt x="271" y="190"/>
                  </a:cubicBezTo>
                  <a:cubicBezTo>
                    <a:pt x="307" y="168"/>
                    <a:pt x="359" y="154"/>
                    <a:pt x="411" y="154"/>
                  </a:cubicBezTo>
                  <a:close/>
                  <a:moveTo>
                    <a:pt x="447" y="1"/>
                  </a:moveTo>
                  <a:lnTo>
                    <a:pt x="311" y="68"/>
                  </a:lnTo>
                  <a:lnTo>
                    <a:pt x="379" y="109"/>
                  </a:lnTo>
                  <a:cubicBezTo>
                    <a:pt x="360" y="101"/>
                    <a:pt x="340" y="98"/>
                    <a:pt x="319" y="98"/>
                  </a:cubicBezTo>
                  <a:cubicBezTo>
                    <a:pt x="265" y="98"/>
                    <a:pt x="204" y="120"/>
                    <a:pt x="135" y="149"/>
                  </a:cubicBezTo>
                  <a:cubicBezTo>
                    <a:pt x="27" y="217"/>
                    <a:pt x="0" y="339"/>
                    <a:pt x="122" y="420"/>
                  </a:cubicBezTo>
                  <a:cubicBezTo>
                    <a:pt x="187" y="459"/>
                    <a:pt x="263" y="476"/>
                    <a:pt x="341" y="476"/>
                  </a:cubicBezTo>
                  <a:cubicBezTo>
                    <a:pt x="426" y="476"/>
                    <a:pt x="511" y="455"/>
                    <a:pt x="582" y="420"/>
                  </a:cubicBezTo>
                  <a:cubicBezTo>
                    <a:pt x="663" y="393"/>
                    <a:pt x="677" y="325"/>
                    <a:pt x="677" y="285"/>
                  </a:cubicBezTo>
                  <a:lnTo>
                    <a:pt x="744" y="325"/>
                  </a:lnTo>
                  <a:lnTo>
                    <a:pt x="880" y="258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54"/>
            <p:cNvSpPr/>
            <p:nvPr/>
          </p:nvSpPr>
          <p:spPr>
            <a:xfrm>
              <a:off x="1951825" y="4200425"/>
              <a:ext cx="8475" cy="18300"/>
            </a:xfrm>
            <a:custGeom>
              <a:rect b="b" l="l" r="r" t="t"/>
              <a:pathLst>
                <a:path extrusionOk="0" h="732" w="339">
                  <a:moveTo>
                    <a:pt x="1" y="1"/>
                  </a:moveTo>
                  <a:lnTo>
                    <a:pt x="1" y="542"/>
                  </a:lnTo>
                  <a:lnTo>
                    <a:pt x="339" y="732"/>
                  </a:lnTo>
                  <a:lnTo>
                    <a:pt x="339" y="637"/>
                  </a:lnTo>
                  <a:lnTo>
                    <a:pt x="136" y="529"/>
                  </a:lnTo>
                  <a:lnTo>
                    <a:pt x="13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54"/>
            <p:cNvSpPr/>
            <p:nvPr/>
          </p:nvSpPr>
          <p:spPr>
            <a:xfrm>
              <a:off x="1961300" y="4210650"/>
              <a:ext cx="12200" cy="13600"/>
            </a:xfrm>
            <a:custGeom>
              <a:rect b="b" l="l" r="r" t="t"/>
              <a:pathLst>
                <a:path extrusionOk="0" h="544" w="488">
                  <a:moveTo>
                    <a:pt x="188" y="128"/>
                  </a:moveTo>
                  <a:cubicBezTo>
                    <a:pt x="209" y="128"/>
                    <a:pt x="233" y="135"/>
                    <a:pt x="258" y="147"/>
                  </a:cubicBezTo>
                  <a:cubicBezTo>
                    <a:pt x="325" y="174"/>
                    <a:pt x="366" y="255"/>
                    <a:pt x="366" y="296"/>
                  </a:cubicBezTo>
                  <a:lnTo>
                    <a:pt x="136" y="160"/>
                  </a:lnTo>
                  <a:cubicBezTo>
                    <a:pt x="143" y="138"/>
                    <a:pt x="163" y="128"/>
                    <a:pt x="188" y="128"/>
                  </a:cubicBezTo>
                  <a:close/>
                  <a:moveTo>
                    <a:pt x="106" y="0"/>
                  </a:moveTo>
                  <a:cubicBezTo>
                    <a:pt x="38" y="0"/>
                    <a:pt x="0" y="48"/>
                    <a:pt x="0" y="133"/>
                  </a:cubicBezTo>
                  <a:cubicBezTo>
                    <a:pt x="0" y="269"/>
                    <a:pt x="95" y="417"/>
                    <a:pt x="258" y="499"/>
                  </a:cubicBezTo>
                  <a:cubicBezTo>
                    <a:pt x="319" y="529"/>
                    <a:pt x="366" y="543"/>
                    <a:pt x="402" y="543"/>
                  </a:cubicBezTo>
                  <a:cubicBezTo>
                    <a:pt x="446" y="543"/>
                    <a:pt x="473" y="522"/>
                    <a:pt x="488" y="485"/>
                  </a:cubicBezTo>
                  <a:lnTo>
                    <a:pt x="352" y="404"/>
                  </a:lnTo>
                  <a:cubicBezTo>
                    <a:pt x="344" y="412"/>
                    <a:pt x="328" y="419"/>
                    <a:pt x="304" y="419"/>
                  </a:cubicBezTo>
                  <a:cubicBezTo>
                    <a:pt x="287" y="419"/>
                    <a:pt x="267" y="415"/>
                    <a:pt x="244" y="404"/>
                  </a:cubicBezTo>
                  <a:cubicBezTo>
                    <a:pt x="190" y="363"/>
                    <a:pt x="136" y="296"/>
                    <a:pt x="136" y="228"/>
                  </a:cubicBezTo>
                  <a:lnTo>
                    <a:pt x="136" y="228"/>
                  </a:lnTo>
                  <a:lnTo>
                    <a:pt x="488" y="431"/>
                  </a:lnTo>
                  <a:lnTo>
                    <a:pt x="488" y="404"/>
                  </a:lnTo>
                  <a:cubicBezTo>
                    <a:pt x="488" y="269"/>
                    <a:pt x="393" y="133"/>
                    <a:pt x="258" y="52"/>
                  </a:cubicBezTo>
                  <a:cubicBezTo>
                    <a:pt x="197" y="17"/>
                    <a:pt x="147" y="0"/>
                    <a:pt x="106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4"/>
            <p:cNvSpPr/>
            <p:nvPr/>
          </p:nvSpPr>
          <p:spPr>
            <a:xfrm>
              <a:off x="1976175" y="4217350"/>
              <a:ext cx="11875" cy="17625"/>
            </a:xfrm>
            <a:custGeom>
              <a:rect b="b" l="l" r="r" t="t"/>
              <a:pathLst>
                <a:path extrusionOk="0" h="705" w="475">
                  <a:moveTo>
                    <a:pt x="1" y="1"/>
                  </a:moveTo>
                  <a:lnTo>
                    <a:pt x="1" y="420"/>
                  </a:lnTo>
                  <a:lnTo>
                    <a:pt x="109" y="488"/>
                  </a:lnTo>
                  <a:lnTo>
                    <a:pt x="109" y="258"/>
                  </a:lnTo>
                  <a:cubicBezTo>
                    <a:pt x="109" y="216"/>
                    <a:pt x="129" y="200"/>
                    <a:pt x="161" y="200"/>
                  </a:cubicBezTo>
                  <a:cubicBezTo>
                    <a:pt x="180" y="200"/>
                    <a:pt x="205" y="207"/>
                    <a:pt x="231" y="217"/>
                  </a:cubicBezTo>
                  <a:cubicBezTo>
                    <a:pt x="299" y="258"/>
                    <a:pt x="353" y="325"/>
                    <a:pt x="353" y="393"/>
                  </a:cubicBezTo>
                  <a:lnTo>
                    <a:pt x="353" y="636"/>
                  </a:lnTo>
                  <a:lnTo>
                    <a:pt x="474" y="704"/>
                  </a:lnTo>
                  <a:lnTo>
                    <a:pt x="474" y="461"/>
                  </a:lnTo>
                  <a:cubicBezTo>
                    <a:pt x="474" y="339"/>
                    <a:pt x="380" y="217"/>
                    <a:pt x="271" y="149"/>
                  </a:cubicBezTo>
                  <a:cubicBezTo>
                    <a:pt x="232" y="118"/>
                    <a:pt x="197" y="105"/>
                    <a:pt x="167" y="105"/>
                  </a:cubicBezTo>
                  <a:cubicBezTo>
                    <a:pt x="145" y="105"/>
                    <a:pt x="126" y="111"/>
                    <a:pt x="109" y="122"/>
                  </a:cubicBezTo>
                  <a:lnTo>
                    <a:pt x="109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4"/>
            <p:cNvSpPr/>
            <p:nvPr/>
          </p:nvSpPr>
          <p:spPr>
            <a:xfrm>
              <a:off x="1989375" y="4227275"/>
              <a:ext cx="13900" cy="19300"/>
            </a:xfrm>
            <a:custGeom>
              <a:rect b="b" l="l" r="r" t="t"/>
              <a:pathLst>
                <a:path extrusionOk="0" h="772" w="556">
                  <a:moveTo>
                    <a:pt x="214" y="142"/>
                  </a:moveTo>
                  <a:cubicBezTo>
                    <a:pt x="235" y="142"/>
                    <a:pt x="260" y="148"/>
                    <a:pt x="285" y="158"/>
                  </a:cubicBezTo>
                  <a:cubicBezTo>
                    <a:pt x="366" y="199"/>
                    <a:pt x="420" y="280"/>
                    <a:pt x="420" y="361"/>
                  </a:cubicBezTo>
                  <a:cubicBezTo>
                    <a:pt x="420" y="413"/>
                    <a:pt x="393" y="432"/>
                    <a:pt x="356" y="432"/>
                  </a:cubicBezTo>
                  <a:cubicBezTo>
                    <a:pt x="334" y="432"/>
                    <a:pt x="309" y="425"/>
                    <a:pt x="285" y="415"/>
                  </a:cubicBezTo>
                  <a:cubicBezTo>
                    <a:pt x="217" y="375"/>
                    <a:pt x="149" y="294"/>
                    <a:pt x="149" y="212"/>
                  </a:cubicBezTo>
                  <a:cubicBezTo>
                    <a:pt x="149" y="161"/>
                    <a:pt x="177" y="142"/>
                    <a:pt x="214" y="142"/>
                  </a:cubicBezTo>
                  <a:close/>
                  <a:moveTo>
                    <a:pt x="126" y="1"/>
                  </a:moveTo>
                  <a:cubicBezTo>
                    <a:pt x="52" y="1"/>
                    <a:pt x="1" y="43"/>
                    <a:pt x="1" y="131"/>
                  </a:cubicBezTo>
                  <a:cubicBezTo>
                    <a:pt x="1" y="267"/>
                    <a:pt x="109" y="415"/>
                    <a:pt x="231" y="483"/>
                  </a:cubicBezTo>
                  <a:cubicBezTo>
                    <a:pt x="278" y="499"/>
                    <a:pt x="316" y="505"/>
                    <a:pt x="345" y="505"/>
                  </a:cubicBezTo>
                  <a:cubicBezTo>
                    <a:pt x="366" y="505"/>
                    <a:pt x="382" y="502"/>
                    <a:pt x="393" y="497"/>
                  </a:cubicBezTo>
                  <a:lnTo>
                    <a:pt x="393" y="564"/>
                  </a:lnTo>
                  <a:cubicBezTo>
                    <a:pt x="393" y="616"/>
                    <a:pt x="371" y="635"/>
                    <a:pt x="338" y="635"/>
                  </a:cubicBezTo>
                  <a:cubicBezTo>
                    <a:pt x="319" y="635"/>
                    <a:pt x="296" y="628"/>
                    <a:pt x="271" y="618"/>
                  </a:cubicBezTo>
                  <a:cubicBezTo>
                    <a:pt x="231" y="578"/>
                    <a:pt x="176" y="537"/>
                    <a:pt x="163" y="483"/>
                  </a:cubicBezTo>
                  <a:lnTo>
                    <a:pt x="41" y="415"/>
                  </a:lnTo>
                  <a:lnTo>
                    <a:pt x="41" y="415"/>
                  </a:lnTo>
                  <a:cubicBezTo>
                    <a:pt x="55" y="510"/>
                    <a:pt x="163" y="632"/>
                    <a:pt x="298" y="713"/>
                  </a:cubicBezTo>
                  <a:cubicBezTo>
                    <a:pt x="359" y="754"/>
                    <a:pt x="410" y="771"/>
                    <a:pt x="451" y="771"/>
                  </a:cubicBezTo>
                  <a:cubicBezTo>
                    <a:pt x="518" y="771"/>
                    <a:pt x="555" y="722"/>
                    <a:pt x="555" y="645"/>
                  </a:cubicBezTo>
                  <a:lnTo>
                    <a:pt x="555" y="212"/>
                  </a:lnTo>
                  <a:lnTo>
                    <a:pt x="434" y="145"/>
                  </a:lnTo>
                  <a:lnTo>
                    <a:pt x="434" y="212"/>
                  </a:lnTo>
                  <a:cubicBezTo>
                    <a:pt x="393" y="145"/>
                    <a:pt x="352" y="91"/>
                    <a:pt x="258" y="37"/>
                  </a:cubicBezTo>
                  <a:cubicBezTo>
                    <a:pt x="211" y="13"/>
                    <a:pt x="165" y="1"/>
                    <a:pt x="126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4"/>
            <p:cNvSpPr/>
            <p:nvPr/>
          </p:nvSpPr>
          <p:spPr>
            <a:xfrm>
              <a:off x="2005950" y="4234275"/>
              <a:ext cx="11875" cy="17600"/>
            </a:xfrm>
            <a:custGeom>
              <a:rect b="b" l="l" r="r" t="t"/>
              <a:pathLst>
                <a:path extrusionOk="0" h="704" w="475">
                  <a:moveTo>
                    <a:pt x="1" y="0"/>
                  </a:moveTo>
                  <a:lnTo>
                    <a:pt x="1" y="257"/>
                  </a:lnTo>
                  <a:cubicBezTo>
                    <a:pt x="1" y="365"/>
                    <a:pt x="95" y="487"/>
                    <a:pt x="204" y="555"/>
                  </a:cubicBezTo>
                  <a:cubicBezTo>
                    <a:pt x="249" y="591"/>
                    <a:pt x="288" y="603"/>
                    <a:pt x="321" y="603"/>
                  </a:cubicBezTo>
                  <a:cubicBezTo>
                    <a:pt x="337" y="603"/>
                    <a:pt x="352" y="600"/>
                    <a:pt x="366" y="595"/>
                  </a:cubicBezTo>
                  <a:lnTo>
                    <a:pt x="366" y="636"/>
                  </a:lnTo>
                  <a:lnTo>
                    <a:pt x="474" y="704"/>
                  </a:lnTo>
                  <a:lnTo>
                    <a:pt x="474" y="271"/>
                  </a:lnTo>
                  <a:lnTo>
                    <a:pt x="366" y="203"/>
                  </a:lnTo>
                  <a:lnTo>
                    <a:pt x="366" y="433"/>
                  </a:lnTo>
                  <a:cubicBezTo>
                    <a:pt x="366" y="475"/>
                    <a:pt x="346" y="491"/>
                    <a:pt x="314" y="491"/>
                  </a:cubicBezTo>
                  <a:cubicBezTo>
                    <a:pt x="295" y="491"/>
                    <a:pt x="270" y="484"/>
                    <a:pt x="244" y="474"/>
                  </a:cubicBezTo>
                  <a:cubicBezTo>
                    <a:pt x="176" y="433"/>
                    <a:pt x="122" y="365"/>
                    <a:pt x="122" y="298"/>
                  </a:cubicBezTo>
                  <a:lnTo>
                    <a:pt x="122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4"/>
            <p:cNvSpPr/>
            <p:nvPr/>
          </p:nvSpPr>
          <p:spPr>
            <a:xfrm>
              <a:off x="2020150" y="4244750"/>
              <a:ext cx="12550" cy="15575"/>
            </a:xfrm>
            <a:custGeom>
              <a:rect b="b" l="l" r="r" t="t"/>
              <a:pathLst>
                <a:path extrusionOk="0" h="623" w="502">
                  <a:moveTo>
                    <a:pt x="173" y="133"/>
                  </a:moveTo>
                  <a:cubicBezTo>
                    <a:pt x="195" y="133"/>
                    <a:pt x="220" y="139"/>
                    <a:pt x="244" y="149"/>
                  </a:cubicBezTo>
                  <a:cubicBezTo>
                    <a:pt x="312" y="190"/>
                    <a:pt x="380" y="271"/>
                    <a:pt x="380" y="352"/>
                  </a:cubicBezTo>
                  <a:cubicBezTo>
                    <a:pt x="380" y="410"/>
                    <a:pt x="355" y="432"/>
                    <a:pt x="321" y="432"/>
                  </a:cubicBezTo>
                  <a:cubicBezTo>
                    <a:pt x="298" y="432"/>
                    <a:pt x="271" y="423"/>
                    <a:pt x="244" y="406"/>
                  </a:cubicBezTo>
                  <a:cubicBezTo>
                    <a:pt x="177" y="379"/>
                    <a:pt x="109" y="285"/>
                    <a:pt x="109" y="203"/>
                  </a:cubicBezTo>
                  <a:cubicBezTo>
                    <a:pt x="109" y="152"/>
                    <a:pt x="136" y="133"/>
                    <a:pt x="173" y="133"/>
                  </a:cubicBezTo>
                  <a:close/>
                  <a:moveTo>
                    <a:pt x="91" y="1"/>
                  </a:moveTo>
                  <a:cubicBezTo>
                    <a:pt x="36" y="1"/>
                    <a:pt x="1" y="35"/>
                    <a:pt x="1" y="109"/>
                  </a:cubicBezTo>
                  <a:cubicBezTo>
                    <a:pt x="1" y="244"/>
                    <a:pt x="96" y="393"/>
                    <a:pt x="217" y="461"/>
                  </a:cubicBezTo>
                  <a:cubicBezTo>
                    <a:pt x="265" y="492"/>
                    <a:pt x="303" y="505"/>
                    <a:pt x="332" y="505"/>
                  </a:cubicBezTo>
                  <a:cubicBezTo>
                    <a:pt x="353" y="505"/>
                    <a:pt x="369" y="499"/>
                    <a:pt x="380" y="488"/>
                  </a:cubicBezTo>
                  <a:lnTo>
                    <a:pt x="380" y="555"/>
                  </a:lnTo>
                  <a:lnTo>
                    <a:pt x="502" y="623"/>
                  </a:lnTo>
                  <a:lnTo>
                    <a:pt x="502" y="203"/>
                  </a:lnTo>
                  <a:lnTo>
                    <a:pt x="380" y="136"/>
                  </a:lnTo>
                  <a:lnTo>
                    <a:pt x="380" y="203"/>
                  </a:lnTo>
                  <a:cubicBezTo>
                    <a:pt x="353" y="149"/>
                    <a:pt x="299" y="82"/>
                    <a:pt x="217" y="41"/>
                  </a:cubicBezTo>
                  <a:cubicBezTo>
                    <a:pt x="170" y="15"/>
                    <a:pt x="126" y="1"/>
                    <a:pt x="91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4"/>
            <p:cNvSpPr/>
            <p:nvPr/>
          </p:nvSpPr>
          <p:spPr>
            <a:xfrm>
              <a:off x="2041475" y="4251850"/>
              <a:ext cx="9150" cy="18625"/>
            </a:xfrm>
            <a:custGeom>
              <a:rect b="b" l="l" r="r" t="t"/>
              <a:pathLst>
                <a:path extrusionOk="0" h="745" w="366">
                  <a:moveTo>
                    <a:pt x="0" y="1"/>
                  </a:moveTo>
                  <a:lnTo>
                    <a:pt x="0" y="542"/>
                  </a:lnTo>
                  <a:lnTo>
                    <a:pt x="366" y="745"/>
                  </a:lnTo>
                  <a:lnTo>
                    <a:pt x="366" y="664"/>
                  </a:lnTo>
                  <a:lnTo>
                    <a:pt x="122" y="528"/>
                  </a:lnTo>
                  <a:lnTo>
                    <a:pt x="122" y="393"/>
                  </a:lnTo>
                  <a:lnTo>
                    <a:pt x="325" y="515"/>
                  </a:lnTo>
                  <a:lnTo>
                    <a:pt x="325" y="434"/>
                  </a:lnTo>
                  <a:lnTo>
                    <a:pt x="122" y="312"/>
                  </a:lnTo>
                  <a:lnTo>
                    <a:pt x="122" y="177"/>
                  </a:lnTo>
                  <a:lnTo>
                    <a:pt x="366" y="312"/>
                  </a:lnTo>
                  <a:lnTo>
                    <a:pt x="366" y="2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4"/>
            <p:cNvSpPr/>
            <p:nvPr/>
          </p:nvSpPr>
          <p:spPr>
            <a:xfrm>
              <a:off x="2052625" y="4262250"/>
              <a:ext cx="10175" cy="14125"/>
            </a:xfrm>
            <a:custGeom>
              <a:rect b="b" l="l" r="r" t="t"/>
              <a:pathLst>
                <a:path extrusionOk="0" h="565" w="407">
                  <a:moveTo>
                    <a:pt x="62" y="0"/>
                  </a:moveTo>
                  <a:cubicBezTo>
                    <a:pt x="21" y="0"/>
                    <a:pt x="1" y="21"/>
                    <a:pt x="1" y="58"/>
                  </a:cubicBezTo>
                  <a:cubicBezTo>
                    <a:pt x="1" y="234"/>
                    <a:pt x="285" y="329"/>
                    <a:pt x="285" y="424"/>
                  </a:cubicBezTo>
                  <a:cubicBezTo>
                    <a:pt x="285" y="431"/>
                    <a:pt x="276" y="439"/>
                    <a:pt x="258" y="439"/>
                  </a:cubicBezTo>
                  <a:cubicBezTo>
                    <a:pt x="245" y="439"/>
                    <a:pt x="227" y="435"/>
                    <a:pt x="204" y="424"/>
                  </a:cubicBezTo>
                  <a:cubicBezTo>
                    <a:pt x="150" y="397"/>
                    <a:pt x="109" y="356"/>
                    <a:pt x="109" y="315"/>
                  </a:cubicBezTo>
                  <a:lnTo>
                    <a:pt x="1" y="248"/>
                  </a:lnTo>
                  <a:lnTo>
                    <a:pt x="1" y="248"/>
                  </a:lnTo>
                  <a:cubicBezTo>
                    <a:pt x="1" y="329"/>
                    <a:pt x="96" y="451"/>
                    <a:pt x="217" y="518"/>
                  </a:cubicBezTo>
                  <a:cubicBezTo>
                    <a:pt x="271" y="548"/>
                    <a:pt x="314" y="565"/>
                    <a:pt x="346" y="565"/>
                  </a:cubicBezTo>
                  <a:cubicBezTo>
                    <a:pt x="386" y="565"/>
                    <a:pt x="407" y="538"/>
                    <a:pt x="407" y="478"/>
                  </a:cubicBezTo>
                  <a:cubicBezTo>
                    <a:pt x="407" y="315"/>
                    <a:pt x="136" y="207"/>
                    <a:pt x="136" y="126"/>
                  </a:cubicBezTo>
                  <a:cubicBezTo>
                    <a:pt x="136" y="118"/>
                    <a:pt x="141" y="110"/>
                    <a:pt x="155" y="110"/>
                  </a:cubicBezTo>
                  <a:cubicBezTo>
                    <a:pt x="165" y="110"/>
                    <a:pt x="181" y="114"/>
                    <a:pt x="204" y="126"/>
                  </a:cubicBezTo>
                  <a:cubicBezTo>
                    <a:pt x="258" y="167"/>
                    <a:pt x="285" y="194"/>
                    <a:pt x="285" y="234"/>
                  </a:cubicBezTo>
                  <a:lnTo>
                    <a:pt x="407" y="302"/>
                  </a:lnTo>
                  <a:cubicBezTo>
                    <a:pt x="393" y="207"/>
                    <a:pt x="312" y="112"/>
                    <a:pt x="204" y="45"/>
                  </a:cubicBezTo>
                  <a:cubicBezTo>
                    <a:pt x="143" y="14"/>
                    <a:pt x="96" y="0"/>
                    <a:pt x="62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4"/>
            <p:cNvSpPr/>
            <p:nvPr/>
          </p:nvSpPr>
          <p:spPr>
            <a:xfrm>
              <a:off x="2065150" y="4268775"/>
              <a:ext cx="12875" cy="17600"/>
            </a:xfrm>
            <a:custGeom>
              <a:rect b="b" l="l" r="r" t="t"/>
              <a:pathLst>
                <a:path extrusionOk="0" h="704" w="515">
                  <a:moveTo>
                    <a:pt x="178" y="204"/>
                  </a:moveTo>
                  <a:cubicBezTo>
                    <a:pt x="202" y="204"/>
                    <a:pt x="230" y="213"/>
                    <a:pt x="258" y="230"/>
                  </a:cubicBezTo>
                  <a:cubicBezTo>
                    <a:pt x="325" y="271"/>
                    <a:pt x="393" y="366"/>
                    <a:pt x="393" y="433"/>
                  </a:cubicBezTo>
                  <a:cubicBezTo>
                    <a:pt x="393" y="481"/>
                    <a:pt x="370" y="500"/>
                    <a:pt x="337" y="500"/>
                  </a:cubicBezTo>
                  <a:cubicBezTo>
                    <a:pt x="314" y="500"/>
                    <a:pt x="286" y="491"/>
                    <a:pt x="258" y="474"/>
                  </a:cubicBezTo>
                  <a:cubicBezTo>
                    <a:pt x="190" y="447"/>
                    <a:pt x="122" y="366"/>
                    <a:pt x="122" y="271"/>
                  </a:cubicBezTo>
                  <a:cubicBezTo>
                    <a:pt x="122" y="223"/>
                    <a:pt x="146" y="204"/>
                    <a:pt x="178" y="204"/>
                  </a:cubicBezTo>
                  <a:close/>
                  <a:moveTo>
                    <a:pt x="1" y="0"/>
                  </a:moveTo>
                  <a:lnTo>
                    <a:pt x="1" y="636"/>
                  </a:lnTo>
                  <a:lnTo>
                    <a:pt x="122" y="704"/>
                  </a:lnTo>
                  <a:lnTo>
                    <a:pt x="122" y="433"/>
                  </a:lnTo>
                  <a:cubicBezTo>
                    <a:pt x="163" y="474"/>
                    <a:pt x="204" y="541"/>
                    <a:pt x="298" y="596"/>
                  </a:cubicBezTo>
                  <a:cubicBezTo>
                    <a:pt x="339" y="626"/>
                    <a:pt x="379" y="641"/>
                    <a:pt x="414" y="641"/>
                  </a:cubicBezTo>
                  <a:cubicBezTo>
                    <a:pt x="472" y="641"/>
                    <a:pt x="515" y="599"/>
                    <a:pt x="515" y="514"/>
                  </a:cubicBezTo>
                  <a:cubicBezTo>
                    <a:pt x="515" y="379"/>
                    <a:pt x="434" y="230"/>
                    <a:pt x="298" y="163"/>
                  </a:cubicBezTo>
                  <a:cubicBezTo>
                    <a:pt x="259" y="131"/>
                    <a:pt x="219" y="118"/>
                    <a:pt x="185" y="118"/>
                  </a:cubicBezTo>
                  <a:cubicBezTo>
                    <a:pt x="161" y="118"/>
                    <a:pt x="139" y="124"/>
                    <a:pt x="122" y="136"/>
                  </a:cubicBezTo>
                  <a:lnTo>
                    <a:pt x="122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4"/>
            <p:cNvSpPr/>
            <p:nvPr/>
          </p:nvSpPr>
          <p:spPr>
            <a:xfrm>
              <a:off x="2079825" y="4279000"/>
              <a:ext cx="13100" cy="15850"/>
            </a:xfrm>
            <a:custGeom>
              <a:rect b="b" l="l" r="r" t="t"/>
              <a:pathLst>
                <a:path extrusionOk="0" h="634" w="524">
                  <a:moveTo>
                    <a:pt x="187" y="133"/>
                  </a:moveTo>
                  <a:cubicBezTo>
                    <a:pt x="210" y="133"/>
                    <a:pt x="238" y="143"/>
                    <a:pt x="266" y="160"/>
                  </a:cubicBezTo>
                  <a:cubicBezTo>
                    <a:pt x="334" y="200"/>
                    <a:pt x="388" y="268"/>
                    <a:pt x="401" y="363"/>
                  </a:cubicBezTo>
                  <a:cubicBezTo>
                    <a:pt x="401" y="410"/>
                    <a:pt x="378" y="430"/>
                    <a:pt x="345" y="430"/>
                  </a:cubicBezTo>
                  <a:cubicBezTo>
                    <a:pt x="322" y="430"/>
                    <a:pt x="294" y="420"/>
                    <a:pt x="266" y="403"/>
                  </a:cubicBezTo>
                  <a:cubicBezTo>
                    <a:pt x="198" y="376"/>
                    <a:pt x="131" y="295"/>
                    <a:pt x="131" y="200"/>
                  </a:cubicBezTo>
                  <a:cubicBezTo>
                    <a:pt x="131" y="153"/>
                    <a:pt x="154" y="133"/>
                    <a:pt x="187" y="133"/>
                  </a:cubicBezTo>
                  <a:close/>
                  <a:moveTo>
                    <a:pt x="96" y="1"/>
                  </a:moveTo>
                  <a:cubicBezTo>
                    <a:pt x="35" y="1"/>
                    <a:pt x="0" y="37"/>
                    <a:pt x="9" y="105"/>
                  </a:cubicBezTo>
                  <a:cubicBezTo>
                    <a:pt x="9" y="241"/>
                    <a:pt x="117" y="390"/>
                    <a:pt x="225" y="457"/>
                  </a:cubicBezTo>
                  <a:cubicBezTo>
                    <a:pt x="289" y="493"/>
                    <a:pt x="328" y="505"/>
                    <a:pt x="359" y="505"/>
                  </a:cubicBezTo>
                  <a:cubicBezTo>
                    <a:pt x="374" y="505"/>
                    <a:pt x="388" y="502"/>
                    <a:pt x="401" y="498"/>
                  </a:cubicBezTo>
                  <a:lnTo>
                    <a:pt x="401" y="565"/>
                  </a:lnTo>
                  <a:lnTo>
                    <a:pt x="523" y="633"/>
                  </a:lnTo>
                  <a:lnTo>
                    <a:pt x="523" y="200"/>
                  </a:lnTo>
                  <a:lnTo>
                    <a:pt x="401" y="132"/>
                  </a:lnTo>
                  <a:lnTo>
                    <a:pt x="401" y="200"/>
                  </a:lnTo>
                  <a:cubicBezTo>
                    <a:pt x="361" y="160"/>
                    <a:pt x="320" y="92"/>
                    <a:pt x="225" y="38"/>
                  </a:cubicBezTo>
                  <a:cubicBezTo>
                    <a:pt x="176" y="13"/>
                    <a:pt x="132" y="1"/>
                    <a:pt x="96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4"/>
            <p:cNvSpPr/>
            <p:nvPr/>
          </p:nvSpPr>
          <p:spPr>
            <a:xfrm>
              <a:off x="2095600" y="4285000"/>
              <a:ext cx="11850" cy="19300"/>
            </a:xfrm>
            <a:custGeom>
              <a:rect b="b" l="l" r="r" t="t"/>
              <a:pathLst>
                <a:path extrusionOk="0" h="772" w="474">
                  <a:moveTo>
                    <a:pt x="148" y="1"/>
                  </a:moveTo>
                  <a:cubicBezTo>
                    <a:pt x="119" y="1"/>
                    <a:pt x="104" y="19"/>
                    <a:pt x="95" y="55"/>
                  </a:cubicBezTo>
                  <a:lnTo>
                    <a:pt x="163" y="82"/>
                  </a:lnTo>
                  <a:cubicBezTo>
                    <a:pt x="163" y="66"/>
                    <a:pt x="167" y="60"/>
                    <a:pt x="174" y="60"/>
                  </a:cubicBezTo>
                  <a:cubicBezTo>
                    <a:pt x="179" y="60"/>
                    <a:pt x="184" y="63"/>
                    <a:pt x="190" y="68"/>
                  </a:cubicBezTo>
                  <a:cubicBezTo>
                    <a:pt x="244" y="82"/>
                    <a:pt x="257" y="136"/>
                    <a:pt x="312" y="163"/>
                  </a:cubicBezTo>
                  <a:cubicBezTo>
                    <a:pt x="341" y="181"/>
                    <a:pt x="363" y="191"/>
                    <a:pt x="379" y="191"/>
                  </a:cubicBezTo>
                  <a:cubicBezTo>
                    <a:pt x="400" y="191"/>
                    <a:pt x="412" y="174"/>
                    <a:pt x="420" y="136"/>
                  </a:cubicBezTo>
                  <a:lnTo>
                    <a:pt x="366" y="95"/>
                  </a:lnTo>
                  <a:cubicBezTo>
                    <a:pt x="366" y="121"/>
                    <a:pt x="355" y="131"/>
                    <a:pt x="343" y="131"/>
                  </a:cubicBezTo>
                  <a:cubicBezTo>
                    <a:pt x="337" y="131"/>
                    <a:pt x="330" y="127"/>
                    <a:pt x="325" y="123"/>
                  </a:cubicBezTo>
                  <a:cubicBezTo>
                    <a:pt x="271" y="95"/>
                    <a:pt x="257" y="55"/>
                    <a:pt x="203" y="14"/>
                  </a:cubicBezTo>
                  <a:cubicBezTo>
                    <a:pt x="181" y="5"/>
                    <a:pt x="163" y="1"/>
                    <a:pt x="148" y="1"/>
                  </a:cubicBezTo>
                  <a:close/>
                  <a:moveTo>
                    <a:pt x="0" y="68"/>
                  </a:moveTo>
                  <a:lnTo>
                    <a:pt x="0" y="488"/>
                  </a:lnTo>
                  <a:lnTo>
                    <a:pt x="122" y="556"/>
                  </a:lnTo>
                  <a:lnTo>
                    <a:pt x="122" y="339"/>
                  </a:lnTo>
                  <a:cubicBezTo>
                    <a:pt x="122" y="298"/>
                    <a:pt x="142" y="282"/>
                    <a:pt x="174" y="282"/>
                  </a:cubicBezTo>
                  <a:cubicBezTo>
                    <a:pt x="194" y="282"/>
                    <a:pt x="218" y="288"/>
                    <a:pt x="244" y="298"/>
                  </a:cubicBezTo>
                  <a:cubicBezTo>
                    <a:pt x="312" y="339"/>
                    <a:pt x="366" y="407"/>
                    <a:pt x="366" y="474"/>
                  </a:cubicBezTo>
                  <a:lnTo>
                    <a:pt x="366" y="704"/>
                  </a:lnTo>
                  <a:lnTo>
                    <a:pt x="474" y="772"/>
                  </a:lnTo>
                  <a:lnTo>
                    <a:pt x="474" y="528"/>
                  </a:lnTo>
                  <a:cubicBezTo>
                    <a:pt x="474" y="407"/>
                    <a:pt x="393" y="285"/>
                    <a:pt x="271" y="217"/>
                  </a:cubicBezTo>
                  <a:cubicBezTo>
                    <a:pt x="231" y="186"/>
                    <a:pt x="201" y="172"/>
                    <a:pt x="174" y="172"/>
                  </a:cubicBezTo>
                  <a:cubicBezTo>
                    <a:pt x="156" y="172"/>
                    <a:pt x="139" y="179"/>
                    <a:pt x="122" y="190"/>
                  </a:cubicBezTo>
                  <a:lnTo>
                    <a:pt x="122" y="13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4"/>
            <p:cNvSpPr/>
            <p:nvPr/>
          </p:nvSpPr>
          <p:spPr>
            <a:xfrm>
              <a:off x="2109800" y="4296275"/>
              <a:ext cx="12550" cy="13700"/>
            </a:xfrm>
            <a:custGeom>
              <a:rect b="b" l="l" r="r" t="t"/>
              <a:pathLst>
                <a:path extrusionOk="0" h="548" w="502">
                  <a:moveTo>
                    <a:pt x="177" y="133"/>
                  </a:moveTo>
                  <a:cubicBezTo>
                    <a:pt x="195" y="133"/>
                    <a:pt x="217" y="143"/>
                    <a:pt x="244" y="159"/>
                  </a:cubicBezTo>
                  <a:cubicBezTo>
                    <a:pt x="312" y="186"/>
                    <a:pt x="380" y="280"/>
                    <a:pt x="380" y="362"/>
                  </a:cubicBezTo>
                  <a:cubicBezTo>
                    <a:pt x="380" y="413"/>
                    <a:pt x="352" y="432"/>
                    <a:pt x="315" y="432"/>
                  </a:cubicBezTo>
                  <a:cubicBezTo>
                    <a:pt x="294" y="432"/>
                    <a:pt x="269" y="426"/>
                    <a:pt x="244" y="416"/>
                  </a:cubicBezTo>
                  <a:cubicBezTo>
                    <a:pt x="177" y="375"/>
                    <a:pt x="136" y="294"/>
                    <a:pt x="136" y="213"/>
                  </a:cubicBezTo>
                  <a:cubicBezTo>
                    <a:pt x="136" y="156"/>
                    <a:pt x="151" y="133"/>
                    <a:pt x="177" y="133"/>
                  </a:cubicBezTo>
                  <a:close/>
                  <a:moveTo>
                    <a:pt x="98" y="0"/>
                  </a:moveTo>
                  <a:cubicBezTo>
                    <a:pt x="39" y="0"/>
                    <a:pt x="1" y="38"/>
                    <a:pt x="1" y="118"/>
                  </a:cubicBezTo>
                  <a:cubicBezTo>
                    <a:pt x="1" y="253"/>
                    <a:pt x="109" y="416"/>
                    <a:pt x="244" y="497"/>
                  </a:cubicBezTo>
                  <a:cubicBezTo>
                    <a:pt x="310" y="530"/>
                    <a:pt x="365" y="547"/>
                    <a:pt x="406" y="547"/>
                  </a:cubicBezTo>
                  <a:cubicBezTo>
                    <a:pt x="468" y="547"/>
                    <a:pt x="501" y="510"/>
                    <a:pt x="501" y="429"/>
                  </a:cubicBezTo>
                  <a:cubicBezTo>
                    <a:pt x="501" y="294"/>
                    <a:pt x="380" y="145"/>
                    <a:pt x="244" y="50"/>
                  </a:cubicBezTo>
                  <a:cubicBezTo>
                    <a:pt x="189" y="17"/>
                    <a:pt x="139" y="0"/>
                    <a:pt x="98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4"/>
            <p:cNvSpPr/>
            <p:nvPr/>
          </p:nvSpPr>
          <p:spPr>
            <a:xfrm>
              <a:off x="2125025" y="4299225"/>
              <a:ext cx="2725" cy="16250"/>
            </a:xfrm>
            <a:custGeom>
              <a:rect b="b" l="l" r="r" t="t"/>
              <a:pathLst>
                <a:path extrusionOk="0" h="650" w="109">
                  <a:moveTo>
                    <a:pt x="1" y="0"/>
                  </a:moveTo>
                  <a:lnTo>
                    <a:pt x="1" y="582"/>
                  </a:lnTo>
                  <a:lnTo>
                    <a:pt x="109" y="650"/>
                  </a:lnTo>
                  <a:lnTo>
                    <a:pt x="109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54"/>
            <p:cNvSpPr/>
            <p:nvPr/>
          </p:nvSpPr>
          <p:spPr>
            <a:xfrm>
              <a:off x="2130450" y="4308175"/>
              <a:ext cx="12525" cy="15750"/>
            </a:xfrm>
            <a:custGeom>
              <a:rect b="b" l="l" r="r" t="t"/>
              <a:pathLst>
                <a:path extrusionOk="0" h="630" w="501">
                  <a:moveTo>
                    <a:pt x="181" y="130"/>
                  </a:moveTo>
                  <a:cubicBezTo>
                    <a:pt x="204" y="130"/>
                    <a:pt x="230" y="140"/>
                    <a:pt x="257" y="156"/>
                  </a:cubicBezTo>
                  <a:cubicBezTo>
                    <a:pt x="325" y="183"/>
                    <a:pt x="392" y="278"/>
                    <a:pt x="392" y="359"/>
                  </a:cubicBezTo>
                  <a:cubicBezTo>
                    <a:pt x="392" y="411"/>
                    <a:pt x="365" y="429"/>
                    <a:pt x="328" y="429"/>
                  </a:cubicBezTo>
                  <a:cubicBezTo>
                    <a:pt x="307" y="429"/>
                    <a:pt x="282" y="423"/>
                    <a:pt x="257" y="413"/>
                  </a:cubicBezTo>
                  <a:cubicBezTo>
                    <a:pt x="189" y="373"/>
                    <a:pt x="122" y="292"/>
                    <a:pt x="122" y="210"/>
                  </a:cubicBezTo>
                  <a:cubicBezTo>
                    <a:pt x="122" y="153"/>
                    <a:pt x="147" y="130"/>
                    <a:pt x="181" y="130"/>
                  </a:cubicBezTo>
                  <a:close/>
                  <a:moveTo>
                    <a:pt x="98" y="1"/>
                  </a:moveTo>
                  <a:cubicBezTo>
                    <a:pt x="35" y="1"/>
                    <a:pt x="0" y="40"/>
                    <a:pt x="0" y="102"/>
                  </a:cubicBezTo>
                  <a:cubicBezTo>
                    <a:pt x="0" y="237"/>
                    <a:pt x="95" y="386"/>
                    <a:pt x="217" y="454"/>
                  </a:cubicBezTo>
                  <a:cubicBezTo>
                    <a:pt x="271" y="490"/>
                    <a:pt x="313" y="502"/>
                    <a:pt x="347" y="502"/>
                  </a:cubicBezTo>
                  <a:cubicBezTo>
                    <a:pt x="364" y="502"/>
                    <a:pt x="379" y="499"/>
                    <a:pt x="392" y="494"/>
                  </a:cubicBezTo>
                  <a:lnTo>
                    <a:pt x="392" y="562"/>
                  </a:lnTo>
                  <a:lnTo>
                    <a:pt x="501" y="630"/>
                  </a:lnTo>
                  <a:lnTo>
                    <a:pt x="501" y="210"/>
                  </a:lnTo>
                  <a:lnTo>
                    <a:pt x="392" y="143"/>
                  </a:lnTo>
                  <a:lnTo>
                    <a:pt x="392" y="210"/>
                  </a:lnTo>
                  <a:cubicBezTo>
                    <a:pt x="352" y="156"/>
                    <a:pt x="298" y="89"/>
                    <a:pt x="217" y="34"/>
                  </a:cubicBezTo>
                  <a:cubicBezTo>
                    <a:pt x="170" y="11"/>
                    <a:pt x="130" y="1"/>
                    <a:pt x="98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54"/>
            <p:cNvSpPr/>
            <p:nvPr/>
          </p:nvSpPr>
          <p:spPr>
            <a:xfrm>
              <a:off x="2176775" y="4324250"/>
              <a:ext cx="38250" cy="47725"/>
            </a:xfrm>
            <a:custGeom>
              <a:rect b="b" l="l" r="r" t="t"/>
              <a:pathLst>
                <a:path extrusionOk="0" h="1909" w="1530">
                  <a:moveTo>
                    <a:pt x="1" y="0"/>
                  </a:moveTo>
                  <a:lnTo>
                    <a:pt x="1" y="1029"/>
                  </a:lnTo>
                  <a:lnTo>
                    <a:pt x="1530" y="1908"/>
                  </a:lnTo>
                  <a:lnTo>
                    <a:pt x="1530" y="8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6A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4"/>
            <p:cNvSpPr/>
            <p:nvPr/>
          </p:nvSpPr>
          <p:spPr>
            <a:xfrm>
              <a:off x="2175100" y="4329650"/>
              <a:ext cx="44000" cy="38250"/>
            </a:xfrm>
            <a:custGeom>
              <a:rect b="b" l="l" r="r" t="t"/>
              <a:pathLst>
                <a:path extrusionOk="0" h="1530" w="1760">
                  <a:moveTo>
                    <a:pt x="0" y="1"/>
                  </a:moveTo>
                  <a:lnTo>
                    <a:pt x="0" y="529"/>
                  </a:lnTo>
                  <a:lnTo>
                    <a:pt x="1759" y="1530"/>
                  </a:lnTo>
                  <a:lnTo>
                    <a:pt x="1759" y="10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4"/>
            <p:cNvSpPr/>
            <p:nvPr/>
          </p:nvSpPr>
          <p:spPr>
            <a:xfrm>
              <a:off x="2185250" y="4340825"/>
              <a:ext cx="700" cy="275"/>
            </a:xfrm>
            <a:custGeom>
              <a:rect b="b" l="l" r="r" t="t"/>
              <a:pathLst>
                <a:path extrusionOk="0" h="11" w="28">
                  <a:moveTo>
                    <a:pt x="0" y="0"/>
                  </a:moveTo>
                  <a:cubicBezTo>
                    <a:pt x="14" y="7"/>
                    <a:pt x="24" y="11"/>
                    <a:pt x="25" y="11"/>
                  </a:cubicBezTo>
                  <a:cubicBezTo>
                    <a:pt x="27" y="11"/>
                    <a:pt x="20" y="7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4"/>
            <p:cNvSpPr/>
            <p:nvPr/>
          </p:nvSpPr>
          <p:spPr>
            <a:xfrm>
              <a:off x="2185250" y="4340475"/>
              <a:ext cx="1025" cy="700"/>
            </a:xfrm>
            <a:custGeom>
              <a:rect b="b" l="l" r="r" t="t"/>
              <a:pathLst>
                <a:path extrusionOk="0" h="28" w="41">
                  <a:moveTo>
                    <a:pt x="0" y="1"/>
                  </a:moveTo>
                  <a:cubicBezTo>
                    <a:pt x="0" y="14"/>
                    <a:pt x="41" y="28"/>
                    <a:pt x="41" y="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4"/>
            <p:cNvSpPr/>
            <p:nvPr/>
          </p:nvSpPr>
          <p:spPr>
            <a:xfrm>
              <a:off x="2185250" y="4340825"/>
              <a:ext cx="1025" cy="350"/>
            </a:xfrm>
            <a:custGeom>
              <a:rect b="b" l="l" r="r" t="t"/>
              <a:pathLst>
                <a:path extrusionOk="0" h="14" w="41">
                  <a:moveTo>
                    <a:pt x="0" y="0"/>
                  </a:moveTo>
                  <a:lnTo>
                    <a:pt x="41" y="14"/>
                  </a:lnTo>
                  <a:cubicBezTo>
                    <a:pt x="41" y="14"/>
                    <a:pt x="27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4"/>
            <p:cNvSpPr/>
            <p:nvPr/>
          </p:nvSpPr>
          <p:spPr>
            <a:xfrm>
              <a:off x="2185250" y="4340825"/>
              <a:ext cx="625" cy="175"/>
            </a:xfrm>
            <a:custGeom>
              <a:rect b="b" l="l" r="r" t="t"/>
              <a:pathLst>
                <a:path extrusionOk="0" h="7" w="25">
                  <a:moveTo>
                    <a:pt x="0" y="0"/>
                  </a:moveTo>
                  <a:lnTo>
                    <a:pt x="0" y="0"/>
                  </a:lnTo>
                  <a:cubicBezTo>
                    <a:pt x="9" y="5"/>
                    <a:pt x="15" y="6"/>
                    <a:pt x="18" y="6"/>
                  </a:cubicBezTo>
                  <a:cubicBezTo>
                    <a:pt x="24" y="6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4"/>
            <p:cNvSpPr/>
            <p:nvPr/>
          </p:nvSpPr>
          <p:spPr>
            <a:xfrm>
              <a:off x="2185250" y="4340825"/>
              <a:ext cx="1025" cy="350"/>
            </a:xfrm>
            <a:custGeom>
              <a:rect b="b" l="l" r="r" t="t"/>
              <a:pathLst>
                <a:path extrusionOk="0" h="14" w="4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10" y="5"/>
                    <a:pt x="18" y="8"/>
                    <a:pt x="22" y="10"/>
                  </a:cubicBezTo>
                  <a:lnTo>
                    <a:pt x="22" y="10"/>
                  </a:lnTo>
                  <a:cubicBezTo>
                    <a:pt x="11" y="6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20" y="7"/>
                    <a:pt x="27" y="11"/>
                    <a:pt x="25" y="11"/>
                  </a:cubicBezTo>
                  <a:cubicBezTo>
                    <a:pt x="25" y="11"/>
                    <a:pt x="24" y="10"/>
                    <a:pt x="22" y="10"/>
                  </a:cubicBezTo>
                  <a:lnTo>
                    <a:pt x="22" y="10"/>
                  </a:lnTo>
                  <a:cubicBezTo>
                    <a:pt x="29" y="12"/>
                    <a:pt x="36" y="14"/>
                    <a:pt x="41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4"/>
            <p:cNvSpPr/>
            <p:nvPr/>
          </p:nvSpPr>
          <p:spPr>
            <a:xfrm>
              <a:off x="2185925" y="4340825"/>
              <a:ext cx="350" cy="350"/>
            </a:xfrm>
            <a:custGeom>
              <a:rect b="b" l="l" r="r" t="t"/>
              <a:pathLst>
                <a:path extrusionOk="0" h="14" w="14">
                  <a:moveTo>
                    <a:pt x="0" y="0"/>
                  </a:moveTo>
                  <a:cubicBezTo>
                    <a:pt x="0" y="14"/>
                    <a:pt x="14" y="14"/>
                    <a:pt x="0" y="0"/>
                  </a:cubicBezTo>
                  <a:cubicBezTo>
                    <a:pt x="14" y="14"/>
                    <a:pt x="0" y="14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4"/>
            <p:cNvSpPr/>
            <p:nvPr/>
          </p:nvSpPr>
          <p:spPr>
            <a:xfrm>
              <a:off x="2185250" y="4340825"/>
              <a:ext cx="1025" cy="350"/>
            </a:xfrm>
            <a:custGeom>
              <a:rect b="b" l="l" r="r" t="t"/>
              <a:pathLst>
                <a:path extrusionOk="0" h="14" w="41">
                  <a:moveTo>
                    <a:pt x="27" y="0"/>
                  </a:moveTo>
                  <a:cubicBezTo>
                    <a:pt x="20" y="0"/>
                    <a:pt x="17" y="1"/>
                    <a:pt x="16" y="2"/>
                  </a:cubicBezTo>
                  <a:lnTo>
                    <a:pt x="16" y="2"/>
                  </a:lnTo>
                  <a:cubicBezTo>
                    <a:pt x="19" y="3"/>
                    <a:pt x="21" y="5"/>
                    <a:pt x="24" y="6"/>
                  </a:cubicBezTo>
                  <a:lnTo>
                    <a:pt x="24" y="6"/>
                  </a:lnTo>
                  <a:cubicBezTo>
                    <a:pt x="26" y="5"/>
                    <a:pt x="27" y="4"/>
                    <a:pt x="27" y="0"/>
                  </a:cubicBezTo>
                  <a:close/>
                  <a:moveTo>
                    <a:pt x="27" y="0"/>
                  </a:moveTo>
                  <a:cubicBezTo>
                    <a:pt x="27" y="7"/>
                    <a:pt x="31" y="11"/>
                    <a:pt x="32" y="11"/>
                  </a:cubicBezTo>
                  <a:cubicBezTo>
                    <a:pt x="34" y="11"/>
                    <a:pt x="34" y="7"/>
                    <a:pt x="27" y="0"/>
                  </a:cubicBezTo>
                  <a:close/>
                  <a:moveTo>
                    <a:pt x="0" y="0"/>
                  </a:moveTo>
                  <a:cubicBezTo>
                    <a:pt x="0" y="0"/>
                    <a:pt x="27" y="14"/>
                    <a:pt x="41" y="14"/>
                  </a:cubicBezTo>
                  <a:cubicBezTo>
                    <a:pt x="33" y="14"/>
                    <a:pt x="30" y="10"/>
                    <a:pt x="24" y="6"/>
                  </a:cubicBezTo>
                  <a:lnTo>
                    <a:pt x="24" y="6"/>
                  </a:lnTo>
                  <a:cubicBezTo>
                    <a:pt x="23" y="6"/>
                    <a:pt x="22" y="6"/>
                    <a:pt x="21" y="6"/>
                  </a:cubicBezTo>
                  <a:cubicBezTo>
                    <a:pt x="17" y="6"/>
                    <a:pt x="14" y="4"/>
                    <a:pt x="16" y="2"/>
                  </a:cubicBezTo>
                  <a:lnTo>
                    <a:pt x="16" y="2"/>
                  </a:lnTo>
                  <a:cubicBezTo>
                    <a:pt x="12" y="1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4"/>
            <p:cNvSpPr/>
            <p:nvPr/>
          </p:nvSpPr>
          <p:spPr>
            <a:xfrm>
              <a:off x="2185925" y="4340825"/>
              <a:ext cx="350" cy="350"/>
            </a:xfrm>
            <a:custGeom>
              <a:rect b="b" l="l" r="r" t="t"/>
              <a:pathLst>
                <a:path extrusionOk="0" h="14" w="14">
                  <a:moveTo>
                    <a:pt x="0" y="14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14" y="14"/>
                    <a:pt x="0" y="14"/>
                    <a:pt x="0" y="14"/>
                  </a:cubicBezTo>
                  <a:close/>
                  <a:moveTo>
                    <a:pt x="0" y="14"/>
                  </a:moveTo>
                  <a:lnTo>
                    <a:pt x="0" y="14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54"/>
            <p:cNvSpPr/>
            <p:nvPr/>
          </p:nvSpPr>
          <p:spPr>
            <a:xfrm>
              <a:off x="2185250" y="4345550"/>
              <a:ext cx="1025" cy="850"/>
            </a:xfrm>
            <a:custGeom>
              <a:rect b="b" l="l" r="r" t="t"/>
              <a:pathLst>
                <a:path extrusionOk="0" h="34" w="41">
                  <a:moveTo>
                    <a:pt x="0" y="1"/>
                  </a:moveTo>
                  <a:cubicBezTo>
                    <a:pt x="0" y="21"/>
                    <a:pt x="22" y="33"/>
                    <a:pt x="33" y="33"/>
                  </a:cubicBezTo>
                  <a:cubicBezTo>
                    <a:pt x="38" y="33"/>
                    <a:pt x="41" y="31"/>
                    <a:pt x="41" y="28"/>
                  </a:cubicBezTo>
                  <a:cubicBezTo>
                    <a:pt x="41" y="1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54"/>
            <p:cNvSpPr/>
            <p:nvPr/>
          </p:nvSpPr>
          <p:spPr>
            <a:xfrm>
              <a:off x="2185250" y="4341150"/>
              <a:ext cx="1025" cy="4775"/>
            </a:xfrm>
            <a:custGeom>
              <a:rect b="b" l="l" r="r" t="t"/>
              <a:pathLst>
                <a:path extrusionOk="0" h="191" w="41">
                  <a:moveTo>
                    <a:pt x="0" y="1"/>
                  </a:moveTo>
                  <a:lnTo>
                    <a:pt x="0" y="177"/>
                  </a:lnTo>
                  <a:lnTo>
                    <a:pt x="41" y="190"/>
                  </a:lnTo>
                  <a:lnTo>
                    <a:pt x="41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54"/>
            <p:cNvSpPr/>
            <p:nvPr/>
          </p:nvSpPr>
          <p:spPr>
            <a:xfrm>
              <a:off x="2185250" y="4341150"/>
              <a:ext cx="1025" cy="5100"/>
            </a:xfrm>
            <a:custGeom>
              <a:rect b="b" l="l" r="r" t="t"/>
              <a:pathLst>
                <a:path extrusionOk="0" h="204" w="41">
                  <a:moveTo>
                    <a:pt x="0" y="1"/>
                  </a:moveTo>
                  <a:lnTo>
                    <a:pt x="0" y="14"/>
                  </a:lnTo>
                  <a:lnTo>
                    <a:pt x="41" y="41"/>
                  </a:lnTo>
                  <a:lnTo>
                    <a:pt x="41" y="14"/>
                  </a:lnTo>
                  <a:lnTo>
                    <a:pt x="0" y="1"/>
                  </a:lnTo>
                  <a:close/>
                  <a:moveTo>
                    <a:pt x="0" y="177"/>
                  </a:moveTo>
                  <a:lnTo>
                    <a:pt x="0" y="190"/>
                  </a:lnTo>
                  <a:lnTo>
                    <a:pt x="41" y="204"/>
                  </a:lnTo>
                  <a:lnTo>
                    <a:pt x="41" y="19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54"/>
            <p:cNvSpPr/>
            <p:nvPr/>
          </p:nvSpPr>
          <p:spPr>
            <a:xfrm>
              <a:off x="2185250" y="4341075"/>
              <a:ext cx="1375" cy="1125"/>
            </a:xfrm>
            <a:custGeom>
              <a:rect b="b" l="l" r="r" t="t"/>
              <a:pathLst>
                <a:path extrusionOk="0" h="45" w="55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lnTo>
                    <a:pt x="54" y="44"/>
                  </a:lnTo>
                  <a:cubicBezTo>
                    <a:pt x="43" y="22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54"/>
            <p:cNvSpPr/>
            <p:nvPr/>
          </p:nvSpPr>
          <p:spPr>
            <a:xfrm>
              <a:off x="2184900" y="4340825"/>
              <a:ext cx="1725" cy="1375"/>
            </a:xfrm>
            <a:custGeom>
              <a:rect b="b" l="l" r="r" t="t"/>
              <a:pathLst>
                <a:path extrusionOk="0" h="55" w="69">
                  <a:moveTo>
                    <a:pt x="1" y="0"/>
                  </a:moveTo>
                  <a:lnTo>
                    <a:pt x="22" y="11"/>
                  </a:lnTo>
                  <a:lnTo>
                    <a:pt x="22" y="11"/>
                  </a:lnTo>
                  <a:cubicBezTo>
                    <a:pt x="25" y="12"/>
                    <a:pt x="28" y="14"/>
                    <a:pt x="31" y="16"/>
                  </a:cubicBezTo>
                  <a:lnTo>
                    <a:pt x="31" y="16"/>
                  </a:lnTo>
                  <a:lnTo>
                    <a:pt x="22" y="11"/>
                  </a:lnTo>
                  <a:lnTo>
                    <a:pt x="22" y="11"/>
                  </a:lnTo>
                  <a:cubicBezTo>
                    <a:pt x="21" y="11"/>
                    <a:pt x="19" y="10"/>
                    <a:pt x="18" y="10"/>
                  </a:cubicBezTo>
                  <a:cubicBezTo>
                    <a:pt x="15" y="10"/>
                    <a:pt x="14" y="11"/>
                    <a:pt x="14" y="14"/>
                  </a:cubicBezTo>
                  <a:lnTo>
                    <a:pt x="68" y="54"/>
                  </a:lnTo>
                  <a:cubicBezTo>
                    <a:pt x="60" y="39"/>
                    <a:pt x="44" y="23"/>
                    <a:pt x="31" y="16"/>
                  </a:cubicBezTo>
                  <a:lnTo>
                    <a:pt x="31" y="16"/>
                  </a:lnTo>
                  <a:lnTo>
                    <a:pt x="55" y="27"/>
                  </a:lnTo>
                  <a:cubicBezTo>
                    <a:pt x="55" y="27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54"/>
            <p:cNvSpPr/>
            <p:nvPr/>
          </p:nvSpPr>
          <p:spPr>
            <a:xfrm>
              <a:off x="2185250" y="4341375"/>
              <a:ext cx="1025" cy="825"/>
            </a:xfrm>
            <a:custGeom>
              <a:rect b="b" l="l" r="r" t="t"/>
              <a:pathLst>
                <a:path extrusionOk="0" h="33" w="41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lnTo>
                    <a:pt x="41" y="32"/>
                  </a:lnTo>
                  <a:cubicBezTo>
                    <a:pt x="41" y="13"/>
                    <a:pt x="19" y="0"/>
                    <a:pt x="7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54"/>
            <p:cNvSpPr/>
            <p:nvPr/>
          </p:nvSpPr>
          <p:spPr>
            <a:xfrm>
              <a:off x="2185250" y="4341375"/>
              <a:ext cx="1025" cy="825"/>
            </a:xfrm>
            <a:custGeom>
              <a:rect b="b" l="l" r="r" t="t"/>
              <a:pathLst>
                <a:path extrusionOk="0" h="33" w="41">
                  <a:moveTo>
                    <a:pt x="7" y="0"/>
                  </a:moveTo>
                  <a:cubicBezTo>
                    <a:pt x="3" y="0"/>
                    <a:pt x="0" y="2"/>
                    <a:pt x="0" y="5"/>
                  </a:cubicBezTo>
                  <a:lnTo>
                    <a:pt x="41" y="32"/>
                  </a:lnTo>
                  <a:cubicBezTo>
                    <a:pt x="41" y="13"/>
                    <a:pt x="19" y="0"/>
                    <a:pt x="7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54"/>
            <p:cNvSpPr/>
            <p:nvPr/>
          </p:nvSpPr>
          <p:spPr>
            <a:xfrm>
              <a:off x="2185250" y="4341150"/>
              <a:ext cx="1025" cy="1050"/>
            </a:xfrm>
            <a:custGeom>
              <a:rect b="b" l="l" r="r" t="t"/>
              <a:pathLst>
                <a:path extrusionOk="0" h="42" w="41">
                  <a:moveTo>
                    <a:pt x="0" y="14"/>
                  </a:moveTo>
                  <a:lnTo>
                    <a:pt x="41" y="41"/>
                  </a:lnTo>
                  <a:lnTo>
                    <a:pt x="0" y="14"/>
                  </a:lnTo>
                  <a:cubicBezTo>
                    <a:pt x="0" y="14"/>
                    <a:pt x="0" y="1"/>
                    <a:pt x="0" y="14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54"/>
            <p:cNvSpPr/>
            <p:nvPr/>
          </p:nvSpPr>
          <p:spPr>
            <a:xfrm>
              <a:off x="2185250" y="4341500"/>
              <a:ext cx="1025" cy="700"/>
            </a:xfrm>
            <a:custGeom>
              <a:rect b="b" l="l" r="r" t="t"/>
              <a:pathLst>
                <a:path extrusionOk="0" h="28" w="41">
                  <a:moveTo>
                    <a:pt x="41" y="27"/>
                  </a:moveTo>
                  <a:lnTo>
                    <a:pt x="0" y="0"/>
                  </a:lnTo>
                  <a:lnTo>
                    <a:pt x="41" y="27"/>
                  </a:lnTo>
                  <a:close/>
                  <a:moveTo>
                    <a:pt x="0" y="0"/>
                  </a:moveTo>
                  <a:lnTo>
                    <a:pt x="41" y="2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54"/>
            <p:cNvSpPr/>
            <p:nvPr/>
          </p:nvSpPr>
          <p:spPr>
            <a:xfrm>
              <a:off x="2185250" y="4341150"/>
              <a:ext cx="1025" cy="375"/>
            </a:xfrm>
            <a:custGeom>
              <a:rect b="b" l="l" r="r" t="t"/>
              <a:pathLst>
                <a:path extrusionOk="0" h="15" w="41">
                  <a:moveTo>
                    <a:pt x="0" y="1"/>
                  </a:moveTo>
                  <a:lnTo>
                    <a:pt x="41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54"/>
            <p:cNvSpPr/>
            <p:nvPr/>
          </p:nvSpPr>
          <p:spPr>
            <a:xfrm>
              <a:off x="2185250" y="4341150"/>
              <a:ext cx="1025" cy="375"/>
            </a:xfrm>
            <a:custGeom>
              <a:rect b="b" l="l" r="r" t="t"/>
              <a:pathLst>
                <a:path extrusionOk="0" h="15" w="41">
                  <a:moveTo>
                    <a:pt x="41" y="14"/>
                  </a:moveTo>
                  <a:lnTo>
                    <a:pt x="0" y="1"/>
                  </a:lnTo>
                  <a:lnTo>
                    <a:pt x="41" y="14"/>
                  </a:lnTo>
                  <a:close/>
                  <a:moveTo>
                    <a:pt x="0" y="1"/>
                  </a:moveTo>
                  <a:lnTo>
                    <a:pt x="41" y="14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54"/>
            <p:cNvSpPr/>
            <p:nvPr/>
          </p:nvSpPr>
          <p:spPr>
            <a:xfrm>
              <a:off x="2184900" y="4342850"/>
              <a:ext cx="2050" cy="1375"/>
            </a:xfrm>
            <a:custGeom>
              <a:rect b="b" l="l" r="r" t="t"/>
              <a:pathLst>
                <a:path extrusionOk="0" h="55" w="82">
                  <a:moveTo>
                    <a:pt x="1" y="1"/>
                  </a:moveTo>
                  <a:lnTo>
                    <a:pt x="1" y="14"/>
                  </a:lnTo>
                  <a:cubicBezTo>
                    <a:pt x="1" y="14"/>
                    <a:pt x="14" y="14"/>
                    <a:pt x="55" y="41"/>
                  </a:cubicBezTo>
                  <a:cubicBezTo>
                    <a:pt x="68" y="41"/>
                    <a:pt x="82" y="55"/>
                    <a:pt x="82" y="55"/>
                  </a:cubicBezTo>
                  <a:lnTo>
                    <a:pt x="82" y="41"/>
                  </a:lnTo>
                  <a:cubicBezTo>
                    <a:pt x="82" y="41"/>
                    <a:pt x="68" y="14"/>
                    <a:pt x="55" y="14"/>
                  </a:cubicBezTo>
                  <a:cubicBezTo>
                    <a:pt x="55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54"/>
            <p:cNvSpPr/>
            <p:nvPr/>
          </p:nvSpPr>
          <p:spPr>
            <a:xfrm>
              <a:off x="2184900" y="4342200"/>
              <a:ext cx="2050" cy="2025"/>
            </a:xfrm>
            <a:custGeom>
              <a:rect b="b" l="l" r="r" t="t"/>
              <a:pathLst>
                <a:path extrusionOk="0" h="81" w="82">
                  <a:moveTo>
                    <a:pt x="70" y="50"/>
                  </a:moveTo>
                  <a:lnTo>
                    <a:pt x="82" y="67"/>
                  </a:lnTo>
                  <a:cubicBezTo>
                    <a:pt x="82" y="67"/>
                    <a:pt x="77" y="57"/>
                    <a:pt x="70" y="50"/>
                  </a:cubicBezTo>
                  <a:close/>
                  <a:moveTo>
                    <a:pt x="5" y="1"/>
                  </a:moveTo>
                  <a:cubicBezTo>
                    <a:pt x="2" y="1"/>
                    <a:pt x="1" y="4"/>
                    <a:pt x="1" y="13"/>
                  </a:cubicBezTo>
                  <a:lnTo>
                    <a:pt x="1" y="27"/>
                  </a:lnTo>
                  <a:lnTo>
                    <a:pt x="1" y="40"/>
                  </a:lnTo>
                  <a:cubicBezTo>
                    <a:pt x="1" y="35"/>
                    <a:pt x="2" y="32"/>
                    <a:pt x="7" y="32"/>
                  </a:cubicBezTo>
                  <a:cubicBezTo>
                    <a:pt x="14" y="32"/>
                    <a:pt x="29" y="41"/>
                    <a:pt x="55" y="67"/>
                  </a:cubicBezTo>
                  <a:cubicBezTo>
                    <a:pt x="68" y="67"/>
                    <a:pt x="82" y="81"/>
                    <a:pt x="82" y="81"/>
                  </a:cubicBezTo>
                  <a:cubicBezTo>
                    <a:pt x="82" y="69"/>
                    <a:pt x="72" y="67"/>
                    <a:pt x="60" y="42"/>
                  </a:cubicBezTo>
                  <a:lnTo>
                    <a:pt x="60" y="42"/>
                  </a:lnTo>
                  <a:cubicBezTo>
                    <a:pt x="64" y="43"/>
                    <a:pt x="67" y="46"/>
                    <a:pt x="70" y="50"/>
                  </a:cubicBezTo>
                  <a:lnTo>
                    <a:pt x="70" y="50"/>
                  </a:lnTo>
                  <a:lnTo>
                    <a:pt x="55" y="27"/>
                  </a:lnTo>
                  <a:lnTo>
                    <a:pt x="55" y="27"/>
                  </a:lnTo>
                  <a:cubicBezTo>
                    <a:pt x="57" y="32"/>
                    <a:pt x="59" y="37"/>
                    <a:pt x="60" y="42"/>
                  </a:cubicBezTo>
                  <a:lnTo>
                    <a:pt x="60" y="42"/>
                  </a:lnTo>
                  <a:cubicBezTo>
                    <a:pt x="59" y="41"/>
                    <a:pt x="57" y="40"/>
                    <a:pt x="55" y="40"/>
                  </a:cubicBezTo>
                  <a:cubicBezTo>
                    <a:pt x="55" y="27"/>
                    <a:pt x="41" y="27"/>
                    <a:pt x="41" y="27"/>
                  </a:cubicBezTo>
                  <a:lnTo>
                    <a:pt x="55" y="27"/>
                  </a:lnTo>
                  <a:cubicBezTo>
                    <a:pt x="55" y="27"/>
                    <a:pt x="41" y="27"/>
                    <a:pt x="41" y="13"/>
                  </a:cubicBezTo>
                  <a:cubicBezTo>
                    <a:pt x="23" y="13"/>
                    <a:pt x="11" y="1"/>
                    <a:pt x="5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54"/>
            <p:cNvSpPr/>
            <p:nvPr/>
          </p:nvSpPr>
          <p:spPr>
            <a:xfrm>
              <a:off x="2184900" y="4343200"/>
              <a:ext cx="375" cy="700"/>
            </a:xfrm>
            <a:custGeom>
              <a:rect b="b" l="l" r="r" t="t"/>
              <a:pathLst>
                <a:path extrusionOk="0" h="28" w="15">
                  <a:moveTo>
                    <a:pt x="14" y="27"/>
                  </a:moveTo>
                  <a:cubicBezTo>
                    <a:pt x="1" y="0"/>
                    <a:pt x="1" y="0"/>
                    <a:pt x="14" y="27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54"/>
            <p:cNvSpPr/>
            <p:nvPr/>
          </p:nvSpPr>
          <p:spPr>
            <a:xfrm>
              <a:off x="2184900" y="4343200"/>
              <a:ext cx="375" cy="700"/>
            </a:xfrm>
            <a:custGeom>
              <a:rect b="b" l="l" r="r" t="t"/>
              <a:pathLst>
                <a:path extrusionOk="0" h="28" w="15">
                  <a:moveTo>
                    <a:pt x="1" y="0"/>
                  </a:moveTo>
                  <a:cubicBezTo>
                    <a:pt x="1" y="0"/>
                    <a:pt x="1" y="27"/>
                    <a:pt x="14" y="27"/>
                  </a:cubicBezTo>
                  <a:cubicBezTo>
                    <a:pt x="14" y="27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54"/>
            <p:cNvSpPr/>
            <p:nvPr/>
          </p:nvSpPr>
          <p:spPr>
            <a:xfrm>
              <a:off x="2184900" y="4344200"/>
              <a:ext cx="1725" cy="375"/>
            </a:xfrm>
            <a:custGeom>
              <a:rect b="b" l="l" r="r" t="t"/>
              <a:pathLst>
                <a:path extrusionOk="0" h="15" w="69">
                  <a:moveTo>
                    <a:pt x="1" y="1"/>
                  </a:moveTo>
                  <a:lnTo>
                    <a:pt x="14" y="14"/>
                  </a:lnTo>
                  <a:lnTo>
                    <a:pt x="55" y="14"/>
                  </a:lnTo>
                  <a:cubicBezTo>
                    <a:pt x="68" y="14"/>
                    <a:pt x="68" y="14"/>
                    <a:pt x="68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54"/>
            <p:cNvSpPr/>
            <p:nvPr/>
          </p:nvSpPr>
          <p:spPr>
            <a:xfrm>
              <a:off x="2184900" y="4344200"/>
              <a:ext cx="1725" cy="375"/>
            </a:xfrm>
            <a:custGeom>
              <a:rect b="b" l="l" r="r" t="t"/>
              <a:pathLst>
                <a:path extrusionOk="0" h="15" w="69">
                  <a:moveTo>
                    <a:pt x="1" y="1"/>
                  </a:moveTo>
                  <a:cubicBezTo>
                    <a:pt x="1" y="1"/>
                    <a:pt x="2" y="2"/>
                    <a:pt x="2" y="2"/>
                  </a:cubicBezTo>
                  <a:lnTo>
                    <a:pt x="2" y="2"/>
                  </a:lnTo>
                  <a:cubicBezTo>
                    <a:pt x="4" y="1"/>
                    <a:pt x="7" y="1"/>
                    <a:pt x="14" y="1"/>
                  </a:cubicBezTo>
                  <a:close/>
                  <a:moveTo>
                    <a:pt x="2" y="2"/>
                  </a:moveTo>
                  <a:cubicBezTo>
                    <a:pt x="1" y="4"/>
                    <a:pt x="1" y="7"/>
                    <a:pt x="1" y="14"/>
                  </a:cubicBezTo>
                  <a:lnTo>
                    <a:pt x="41" y="14"/>
                  </a:lnTo>
                  <a:cubicBezTo>
                    <a:pt x="41" y="14"/>
                    <a:pt x="16" y="14"/>
                    <a:pt x="2" y="2"/>
                  </a:cubicBezTo>
                  <a:close/>
                  <a:moveTo>
                    <a:pt x="68" y="1"/>
                  </a:moveTo>
                  <a:cubicBezTo>
                    <a:pt x="68" y="14"/>
                    <a:pt x="55" y="14"/>
                    <a:pt x="41" y="14"/>
                  </a:cubicBezTo>
                  <a:lnTo>
                    <a:pt x="55" y="14"/>
                  </a:lnTo>
                  <a:cubicBezTo>
                    <a:pt x="55" y="14"/>
                    <a:pt x="68" y="14"/>
                    <a:pt x="68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54"/>
            <p:cNvSpPr/>
            <p:nvPr/>
          </p:nvSpPr>
          <p:spPr>
            <a:xfrm>
              <a:off x="2193025" y="4349950"/>
              <a:ext cx="700" cy="1125"/>
            </a:xfrm>
            <a:custGeom>
              <a:rect b="b" l="l" r="r" t="t"/>
              <a:pathLst>
                <a:path extrusionOk="0" h="45" w="28">
                  <a:moveTo>
                    <a:pt x="0" y="1"/>
                  </a:moveTo>
                  <a:cubicBezTo>
                    <a:pt x="0" y="23"/>
                    <a:pt x="18" y="45"/>
                    <a:pt x="25" y="45"/>
                  </a:cubicBezTo>
                  <a:cubicBezTo>
                    <a:pt x="26" y="45"/>
                    <a:pt x="27" y="44"/>
                    <a:pt x="27" y="41"/>
                  </a:cubicBezTo>
                  <a:cubicBezTo>
                    <a:pt x="27" y="2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54"/>
            <p:cNvSpPr/>
            <p:nvPr/>
          </p:nvSpPr>
          <p:spPr>
            <a:xfrm>
              <a:off x="2193025" y="4345900"/>
              <a:ext cx="700" cy="4750"/>
            </a:xfrm>
            <a:custGeom>
              <a:rect b="b" l="l" r="r" t="t"/>
              <a:pathLst>
                <a:path extrusionOk="0" h="190" w="28">
                  <a:moveTo>
                    <a:pt x="0" y="0"/>
                  </a:moveTo>
                  <a:lnTo>
                    <a:pt x="0" y="163"/>
                  </a:lnTo>
                  <a:lnTo>
                    <a:pt x="27" y="190"/>
                  </a:lnTo>
                  <a:lnTo>
                    <a:pt x="2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54"/>
            <p:cNvSpPr/>
            <p:nvPr/>
          </p:nvSpPr>
          <p:spPr>
            <a:xfrm>
              <a:off x="2193025" y="43455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27" y="1"/>
                  </a:moveTo>
                  <a:cubicBezTo>
                    <a:pt x="0" y="14"/>
                    <a:pt x="27" y="28"/>
                    <a:pt x="27" y="2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54"/>
            <p:cNvSpPr/>
            <p:nvPr/>
          </p:nvSpPr>
          <p:spPr>
            <a:xfrm>
              <a:off x="2193025" y="435062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0" y="1"/>
                  </a:moveTo>
                  <a:cubicBezTo>
                    <a:pt x="14" y="14"/>
                    <a:pt x="14" y="14"/>
                    <a:pt x="27" y="14"/>
                  </a:cubicBezTo>
                  <a:lnTo>
                    <a:pt x="0" y="1"/>
                  </a:lnTo>
                  <a:close/>
                  <a:moveTo>
                    <a:pt x="14" y="14"/>
                  </a:moveTo>
                  <a:lnTo>
                    <a:pt x="54" y="28"/>
                  </a:lnTo>
                  <a:cubicBezTo>
                    <a:pt x="27" y="14"/>
                    <a:pt x="27" y="14"/>
                    <a:pt x="14" y="14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54"/>
            <p:cNvSpPr/>
            <p:nvPr/>
          </p:nvSpPr>
          <p:spPr>
            <a:xfrm>
              <a:off x="2193025" y="435097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0" y="0"/>
                  </a:moveTo>
                  <a:lnTo>
                    <a:pt x="19" y="10"/>
                  </a:lnTo>
                  <a:lnTo>
                    <a:pt x="19" y="10"/>
                  </a:lnTo>
                  <a:cubicBezTo>
                    <a:pt x="20" y="9"/>
                    <a:pt x="21" y="9"/>
                    <a:pt x="22" y="8"/>
                  </a:cubicBezTo>
                  <a:lnTo>
                    <a:pt x="22" y="8"/>
                  </a:lnTo>
                  <a:cubicBezTo>
                    <a:pt x="23" y="10"/>
                    <a:pt x="25" y="12"/>
                    <a:pt x="27" y="14"/>
                  </a:cubicBezTo>
                  <a:lnTo>
                    <a:pt x="19" y="10"/>
                  </a:lnTo>
                  <a:lnTo>
                    <a:pt x="19" y="10"/>
                  </a:lnTo>
                  <a:cubicBezTo>
                    <a:pt x="17" y="11"/>
                    <a:pt x="16" y="12"/>
                    <a:pt x="14" y="14"/>
                  </a:cubicBezTo>
                  <a:lnTo>
                    <a:pt x="54" y="27"/>
                  </a:lnTo>
                  <a:cubicBezTo>
                    <a:pt x="35" y="18"/>
                    <a:pt x="30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lnTo>
                    <a:pt x="22" y="8"/>
                  </a:lnTo>
                  <a:cubicBezTo>
                    <a:pt x="13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54"/>
            <p:cNvSpPr/>
            <p:nvPr/>
          </p:nvSpPr>
          <p:spPr>
            <a:xfrm>
              <a:off x="2193025" y="435097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0" y="0"/>
                  </a:moveTo>
                  <a:lnTo>
                    <a:pt x="14" y="7"/>
                  </a:lnTo>
                  <a:cubicBezTo>
                    <a:pt x="10" y="4"/>
                    <a:pt x="7" y="0"/>
                    <a:pt x="0" y="0"/>
                  </a:cubicBezTo>
                  <a:close/>
                  <a:moveTo>
                    <a:pt x="14" y="7"/>
                  </a:moveTo>
                  <a:cubicBezTo>
                    <a:pt x="17" y="10"/>
                    <a:pt x="21" y="14"/>
                    <a:pt x="27" y="14"/>
                  </a:cubicBezTo>
                  <a:lnTo>
                    <a:pt x="14" y="7"/>
                  </a:lnTo>
                  <a:close/>
                  <a:moveTo>
                    <a:pt x="14" y="14"/>
                  </a:moveTo>
                  <a:lnTo>
                    <a:pt x="54" y="27"/>
                  </a:lnTo>
                  <a:cubicBezTo>
                    <a:pt x="27" y="14"/>
                    <a:pt x="27" y="14"/>
                    <a:pt x="14" y="14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54"/>
            <p:cNvSpPr/>
            <p:nvPr/>
          </p:nvSpPr>
          <p:spPr>
            <a:xfrm>
              <a:off x="2193025" y="435097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0" y="0"/>
                  </a:moveTo>
                  <a:cubicBezTo>
                    <a:pt x="14" y="14"/>
                    <a:pt x="14" y="14"/>
                    <a:pt x="27" y="14"/>
                  </a:cubicBez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54" y="27"/>
                  </a:lnTo>
                  <a:cubicBezTo>
                    <a:pt x="27" y="14"/>
                    <a:pt x="27" y="14"/>
                    <a:pt x="14" y="14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54"/>
            <p:cNvSpPr/>
            <p:nvPr/>
          </p:nvSpPr>
          <p:spPr>
            <a:xfrm>
              <a:off x="2193025" y="4351300"/>
              <a:ext cx="1375" cy="375"/>
            </a:xfrm>
            <a:custGeom>
              <a:rect b="b" l="l" r="r" t="t"/>
              <a:pathLst>
                <a:path extrusionOk="0" h="15" w="55">
                  <a:moveTo>
                    <a:pt x="0" y="1"/>
                  </a:moveTo>
                  <a:lnTo>
                    <a:pt x="27" y="14"/>
                  </a:lnTo>
                  <a:cubicBezTo>
                    <a:pt x="14" y="1"/>
                    <a:pt x="14" y="1"/>
                    <a:pt x="0" y="1"/>
                  </a:cubicBezTo>
                  <a:close/>
                  <a:moveTo>
                    <a:pt x="14" y="1"/>
                  </a:moveTo>
                  <a:lnTo>
                    <a:pt x="54" y="14"/>
                  </a:lnTo>
                  <a:cubicBezTo>
                    <a:pt x="27" y="1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54"/>
            <p:cNvSpPr/>
            <p:nvPr/>
          </p:nvSpPr>
          <p:spPr>
            <a:xfrm>
              <a:off x="2185250" y="4346225"/>
              <a:ext cx="1375" cy="1050"/>
            </a:xfrm>
            <a:custGeom>
              <a:rect b="b" l="l" r="r" t="t"/>
              <a:pathLst>
                <a:path extrusionOk="0" h="42" w="55">
                  <a:moveTo>
                    <a:pt x="0" y="1"/>
                  </a:moveTo>
                  <a:lnTo>
                    <a:pt x="30" y="11"/>
                  </a:lnTo>
                  <a:lnTo>
                    <a:pt x="30" y="11"/>
                  </a:lnTo>
                  <a:cubicBezTo>
                    <a:pt x="24" y="7"/>
                    <a:pt x="18" y="1"/>
                    <a:pt x="0" y="1"/>
                  </a:cubicBezTo>
                  <a:close/>
                  <a:moveTo>
                    <a:pt x="30" y="11"/>
                  </a:moveTo>
                  <a:lnTo>
                    <a:pt x="30" y="11"/>
                  </a:lnTo>
                  <a:cubicBezTo>
                    <a:pt x="33" y="13"/>
                    <a:pt x="36" y="14"/>
                    <a:pt x="41" y="14"/>
                  </a:cubicBezTo>
                  <a:lnTo>
                    <a:pt x="30" y="11"/>
                  </a:lnTo>
                  <a:close/>
                  <a:moveTo>
                    <a:pt x="27" y="14"/>
                  </a:moveTo>
                  <a:lnTo>
                    <a:pt x="54" y="41"/>
                  </a:lnTo>
                  <a:cubicBezTo>
                    <a:pt x="41" y="14"/>
                    <a:pt x="41" y="14"/>
                    <a:pt x="27" y="14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54"/>
            <p:cNvSpPr/>
            <p:nvPr/>
          </p:nvSpPr>
          <p:spPr>
            <a:xfrm>
              <a:off x="2185250" y="4346225"/>
              <a:ext cx="1375" cy="1050"/>
            </a:xfrm>
            <a:custGeom>
              <a:rect b="b" l="l" r="r" t="t"/>
              <a:pathLst>
                <a:path extrusionOk="0" h="42" w="55">
                  <a:moveTo>
                    <a:pt x="0" y="1"/>
                  </a:moveTo>
                  <a:cubicBezTo>
                    <a:pt x="27" y="14"/>
                    <a:pt x="27" y="14"/>
                    <a:pt x="41" y="14"/>
                  </a:cubicBezTo>
                  <a:lnTo>
                    <a:pt x="0" y="1"/>
                  </a:lnTo>
                  <a:close/>
                  <a:moveTo>
                    <a:pt x="27" y="14"/>
                  </a:moveTo>
                  <a:lnTo>
                    <a:pt x="54" y="41"/>
                  </a:lnTo>
                  <a:cubicBezTo>
                    <a:pt x="41" y="14"/>
                    <a:pt x="41" y="14"/>
                    <a:pt x="27" y="14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54"/>
            <p:cNvSpPr/>
            <p:nvPr/>
          </p:nvSpPr>
          <p:spPr>
            <a:xfrm>
              <a:off x="2185250" y="4346575"/>
              <a:ext cx="1375" cy="700"/>
            </a:xfrm>
            <a:custGeom>
              <a:rect b="b" l="l" r="r" t="t"/>
              <a:pathLst>
                <a:path extrusionOk="0" h="28" w="55">
                  <a:moveTo>
                    <a:pt x="27" y="0"/>
                  </a:moveTo>
                  <a:lnTo>
                    <a:pt x="41" y="14"/>
                  </a:lnTo>
                  <a:lnTo>
                    <a:pt x="41" y="14"/>
                  </a:lnTo>
                  <a:cubicBezTo>
                    <a:pt x="37" y="7"/>
                    <a:pt x="34" y="0"/>
                    <a:pt x="27" y="0"/>
                  </a:cubicBezTo>
                  <a:close/>
                  <a:moveTo>
                    <a:pt x="0" y="0"/>
                  </a:moveTo>
                  <a:lnTo>
                    <a:pt x="41" y="27"/>
                  </a:lnTo>
                  <a:cubicBezTo>
                    <a:pt x="27" y="0"/>
                    <a:pt x="27" y="0"/>
                    <a:pt x="0" y="0"/>
                  </a:cubicBezTo>
                  <a:close/>
                  <a:moveTo>
                    <a:pt x="41" y="14"/>
                  </a:moveTo>
                  <a:cubicBezTo>
                    <a:pt x="44" y="21"/>
                    <a:pt x="47" y="27"/>
                    <a:pt x="54" y="27"/>
                  </a:cubicBezTo>
                  <a:lnTo>
                    <a:pt x="41" y="14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54"/>
            <p:cNvSpPr/>
            <p:nvPr/>
          </p:nvSpPr>
          <p:spPr>
            <a:xfrm>
              <a:off x="2185250" y="4346575"/>
              <a:ext cx="1375" cy="1025"/>
            </a:xfrm>
            <a:custGeom>
              <a:rect b="b" l="l" r="r" t="t"/>
              <a:pathLst>
                <a:path extrusionOk="0" h="41" w="55">
                  <a:moveTo>
                    <a:pt x="0" y="0"/>
                  </a:moveTo>
                  <a:lnTo>
                    <a:pt x="30" y="20"/>
                  </a:lnTo>
                  <a:lnTo>
                    <a:pt x="30" y="20"/>
                  </a:lnTo>
                  <a:cubicBezTo>
                    <a:pt x="24" y="12"/>
                    <a:pt x="18" y="0"/>
                    <a:pt x="0" y="0"/>
                  </a:cubicBezTo>
                  <a:close/>
                  <a:moveTo>
                    <a:pt x="30" y="20"/>
                  </a:moveTo>
                  <a:cubicBezTo>
                    <a:pt x="33" y="24"/>
                    <a:pt x="36" y="27"/>
                    <a:pt x="41" y="27"/>
                  </a:cubicBezTo>
                  <a:lnTo>
                    <a:pt x="30" y="20"/>
                  </a:lnTo>
                  <a:close/>
                  <a:moveTo>
                    <a:pt x="27" y="27"/>
                  </a:moveTo>
                  <a:lnTo>
                    <a:pt x="54" y="41"/>
                  </a:lnTo>
                  <a:cubicBezTo>
                    <a:pt x="41" y="27"/>
                    <a:pt x="41" y="27"/>
                    <a:pt x="27" y="27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54"/>
            <p:cNvSpPr/>
            <p:nvPr/>
          </p:nvSpPr>
          <p:spPr>
            <a:xfrm>
              <a:off x="2185250" y="4346575"/>
              <a:ext cx="1375" cy="1025"/>
            </a:xfrm>
            <a:custGeom>
              <a:rect b="b" l="l" r="r" t="t"/>
              <a:pathLst>
                <a:path extrusionOk="0" h="41" w="55">
                  <a:moveTo>
                    <a:pt x="0" y="0"/>
                  </a:moveTo>
                  <a:cubicBezTo>
                    <a:pt x="27" y="27"/>
                    <a:pt x="27" y="27"/>
                    <a:pt x="41" y="27"/>
                  </a:cubicBez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54" y="41"/>
                  </a:lnTo>
                  <a:cubicBezTo>
                    <a:pt x="41" y="27"/>
                    <a:pt x="41" y="27"/>
                    <a:pt x="27" y="27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54"/>
            <p:cNvSpPr/>
            <p:nvPr/>
          </p:nvSpPr>
          <p:spPr>
            <a:xfrm>
              <a:off x="2187600" y="4340825"/>
              <a:ext cx="4425" cy="3400"/>
            </a:xfrm>
            <a:custGeom>
              <a:rect b="b" l="l" r="r" t="t"/>
              <a:pathLst>
                <a:path extrusionOk="0" h="136" w="177">
                  <a:moveTo>
                    <a:pt x="1" y="0"/>
                  </a:moveTo>
                  <a:lnTo>
                    <a:pt x="1" y="0"/>
                  </a:lnTo>
                  <a:cubicBezTo>
                    <a:pt x="14" y="41"/>
                    <a:pt x="82" y="82"/>
                    <a:pt x="82" y="82"/>
                  </a:cubicBezTo>
                  <a:lnTo>
                    <a:pt x="150" y="136"/>
                  </a:lnTo>
                  <a:cubicBezTo>
                    <a:pt x="177" y="82"/>
                    <a:pt x="163" y="82"/>
                    <a:pt x="163" y="82"/>
                  </a:cubicBezTo>
                  <a:lnTo>
                    <a:pt x="150" y="68"/>
                  </a:lnTo>
                  <a:cubicBezTo>
                    <a:pt x="123" y="41"/>
                    <a:pt x="109" y="41"/>
                    <a:pt x="109" y="41"/>
                  </a:cubicBezTo>
                  <a:cubicBezTo>
                    <a:pt x="109" y="41"/>
                    <a:pt x="96" y="27"/>
                    <a:pt x="82" y="27"/>
                  </a:cubicBezTo>
                  <a:cubicBezTo>
                    <a:pt x="68" y="27"/>
                    <a:pt x="68" y="14"/>
                    <a:pt x="41" y="14"/>
                  </a:cubicBezTo>
                  <a:cubicBezTo>
                    <a:pt x="14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54"/>
            <p:cNvSpPr/>
            <p:nvPr/>
          </p:nvSpPr>
          <p:spPr>
            <a:xfrm>
              <a:off x="2187950" y="4342525"/>
              <a:ext cx="2400" cy="1700"/>
            </a:xfrm>
            <a:custGeom>
              <a:rect b="b" l="l" r="r" t="t"/>
              <a:pathLst>
                <a:path extrusionOk="0" h="68" w="96">
                  <a:moveTo>
                    <a:pt x="0" y="0"/>
                  </a:moveTo>
                  <a:cubicBezTo>
                    <a:pt x="14" y="14"/>
                    <a:pt x="27" y="27"/>
                    <a:pt x="54" y="27"/>
                  </a:cubicBezTo>
                  <a:cubicBezTo>
                    <a:pt x="54" y="0"/>
                    <a:pt x="14" y="0"/>
                    <a:pt x="0" y="0"/>
                  </a:cubicBezTo>
                  <a:close/>
                  <a:moveTo>
                    <a:pt x="54" y="27"/>
                  </a:moveTo>
                  <a:cubicBezTo>
                    <a:pt x="63" y="43"/>
                    <a:pt x="76" y="50"/>
                    <a:pt x="85" y="55"/>
                  </a:cubicBezTo>
                  <a:lnTo>
                    <a:pt x="85" y="55"/>
                  </a:lnTo>
                  <a:cubicBezTo>
                    <a:pt x="75" y="42"/>
                    <a:pt x="65" y="27"/>
                    <a:pt x="54" y="27"/>
                  </a:cubicBezTo>
                  <a:close/>
                  <a:moveTo>
                    <a:pt x="85" y="55"/>
                  </a:moveTo>
                  <a:cubicBezTo>
                    <a:pt x="88" y="60"/>
                    <a:pt x="92" y="64"/>
                    <a:pt x="95" y="68"/>
                  </a:cubicBezTo>
                  <a:cubicBezTo>
                    <a:pt x="95" y="62"/>
                    <a:pt x="91" y="59"/>
                    <a:pt x="85" y="55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54"/>
            <p:cNvSpPr/>
            <p:nvPr/>
          </p:nvSpPr>
          <p:spPr>
            <a:xfrm>
              <a:off x="2187950" y="4339975"/>
              <a:ext cx="1375" cy="875"/>
            </a:xfrm>
            <a:custGeom>
              <a:rect b="b" l="l" r="r" t="t"/>
              <a:pathLst>
                <a:path extrusionOk="0" h="35" w="55">
                  <a:moveTo>
                    <a:pt x="21" y="1"/>
                  </a:moveTo>
                  <a:cubicBezTo>
                    <a:pt x="18" y="1"/>
                    <a:pt x="16" y="3"/>
                    <a:pt x="15" y="9"/>
                  </a:cubicBezTo>
                  <a:lnTo>
                    <a:pt x="15" y="9"/>
                  </a:lnTo>
                  <a:cubicBezTo>
                    <a:pt x="15" y="9"/>
                    <a:pt x="15" y="9"/>
                    <a:pt x="14" y="9"/>
                  </a:cubicBezTo>
                  <a:cubicBezTo>
                    <a:pt x="6" y="9"/>
                    <a:pt x="0" y="21"/>
                    <a:pt x="0" y="21"/>
                  </a:cubicBezTo>
                  <a:cubicBezTo>
                    <a:pt x="14" y="21"/>
                    <a:pt x="14" y="34"/>
                    <a:pt x="14" y="34"/>
                  </a:cubicBezTo>
                  <a:lnTo>
                    <a:pt x="14" y="21"/>
                  </a:lnTo>
                  <a:cubicBezTo>
                    <a:pt x="14" y="16"/>
                    <a:pt x="14" y="12"/>
                    <a:pt x="15" y="9"/>
                  </a:cubicBezTo>
                  <a:lnTo>
                    <a:pt x="15" y="9"/>
                  </a:lnTo>
                  <a:cubicBezTo>
                    <a:pt x="19" y="9"/>
                    <a:pt x="23" y="12"/>
                    <a:pt x="27" y="21"/>
                  </a:cubicBezTo>
                  <a:cubicBezTo>
                    <a:pt x="27" y="7"/>
                    <a:pt x="24" y="1"/>
                    <a:pt x="21" y="1"/>
                  </a:cubicBezTo>
                  <a:close/>
                  <a:moveTo>
                    <a:pt x="27" y="21"/>
                  </a:moveTo>
                  <a:lnTo>
                    <a:pt x="54" y="34"/>
                  </a:lnTo>
                  <a:cubicBezTo>
                    <a:pt x="54" y="21"/>
                    <a:pt x="27" y="21"/>
                    <a:pt x="27" y="2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54"/>
            <p:cNvSpPr/>
            <p:nvPr/>
          </p:nvSpPr>
          <p:spPr>
            <a:xfrm>
              <a:off x="2188275" y="4339975"/>
              <a:ext cx="1375" cy="875"/>
            </a:xfrm>
            <a:custGeom>
              <a:rect b="b" l="l" r="r" t="t"/>
              <a:pathLst>
                <a:path extrusionOk="0" h="35" w="55">
                  <a:moveTo>
                    <a:pt x="11" y="1"/>
                  </a:moveTo>
                  <a:cubicBezTo>
                    <a:pt x="4" y="1"/>
                    <a:pt x="1" y="7"/>
                    <a:pt x="1" y="21"/>
                  </a:cubicBezTo>
                  <a:lnTo>
                    <a:pt x="1" y="34"/>
                  </a:lnTo>
                  <a:cubicBezTo>
                    <a:pt x="1" y="34"/>
                    <a:pt x="1" y="21"/>
                    <a:pt x="14" y="21"/>
                  </a:cubicBezTo>
                  <a:lnTo>
                    <a:pt x="41" y="21"/>
                  </a:lnTo>
                  <a:cubicBezTo>
                    <a:pt x="28" y="7"/>
                    <a:pt x="18" y="1"/>
                    <a:pt x="11" y="1"/>
                  </a:cubicBezTo>
                  <a:close/>
                  <a:moveTo>
                    <a:pt x="41" y="21"/>
                  </a:moveTo>
                  <a:cubicBezTo>
                    <a:pt x="41" y="34"/>
                    <a:pt x="55" y="34"/>
                    <a:pt x="55" y="34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54"/>
            <p:cNvSpPr/>
            <p:nvPr/>
          </p:nvSpPr>
          <p:spPr>
            <a:xfrm>
              <a:off x="2187950" y="4340475"/>
              <a:ext cx="350" cy="375"/>
            </a:xfrm>
            <a:custGeom>
              <a:rect b="b" l="l" r="r" t="t"/>
              <a:pathLst>
                <a:path extrusionOk="0" h="15" w="14">
                  <a:moveTo>
                    <a:pt x="0" y="1"/>
                  </a:moveTo>
                  <a:lnTo>
                    <a:pt x="14" y="14"/>
                  </a:lnTo>
                  <a:cubicBezTo>
                    <a:pt x="14" y="14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54"/>
            <p:cNvSpPr/>
            <p:nvPr/>
          </p:nvSpPr>
          <p:spPr>
            <a:xfrm>
              <a:off x="2187950" y="4340475"/>
              <a:ext cx="350" cy="375"/>
            </a:xfrm>
            <a:custGeom>
              <a:rect b="b" l="l" r="r" t="t"/>
              <a:pathLst>
                <a:path extrusionOk="0" h="15" w="14">
                  <a:moveTo>
                    <a:pt x="0" y="1"/>
                  </a:moveTo>
                  <a:lnTo>
                    <a:pt x="14" y="14"/>
                  </a:lnTo>
                  <a:cubicBezTo>
                    <a:pt x="14" y="14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54"/>
            <p:cNvSpPr/>
            <p:nvPr/>
          </p:nvSpPr>
          <p:spPr>
            <a:xfrm>
              <a:off x="2186925" y="4339600"/>
              <a:ext cx="1050" cy="900"/>
            </a:xfrm>
            <a:custGeom>
              <a:rect b="b" l="l" r="r" t="t"/>
              <a:pathLst>
                <a:path extrusionOk="0" h="36" w="42">
                  <a:moveTo>
                    <a:pt x="23" y="1"/>
                  </a:moveTo>
                  <a:cubicBezTo>
                    <a:pt x="17" y="1"/>
                    <a:pt x="12" y="3"/>
                    <a:pt x="7" y="9"/>
                  </a:cubicBezTo>
                  <a:lnTo>
                    <a:pt x="41" y="9"/>
                  </a:lnTo>
                  <a:cubicBezTo>
                    <a:pt x="36" y="4"/>
                    <a:pt x="30" y="1"/>
                    <a:pt x="23" y="1"/>
                  </a:cubicBezTo>
                  <a:close/>
                  <a:moveTo>
                    <a:pt x="1" y="9"/>
                  </a:moveTo>
                  <a:lnTo>
                    <a:pt x="1" y="36"/>
                  </a:lnTo>
                  <a:cubicBezTo>
                    <a:pt x="1" y="23"/>
                    <a:pt x="3" y="14"/>
                    <a:pt x="7" y="9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54"/>
            <p:cNvSpPr/>
            <p:nvPr/>
          </p:nvSpPr>
          <p:spPr>
            <a:xfrm>
              <a:off x="2186925" y="4339475"/>
              <a:ext cx="1050" cy="1025"/>
            </a:xfrm>
            <a:custGeom>
              <a:rect b="b" l="l" r="r" t="t"/>
              <a:pathLst>
                <a:path extrusionOk="0" h="41" w="42">
                  <a:moveTo>
                    <a:pt x="1" y="0"/>
                  </a:moveTo>
                  <a:lnTo>
                    <a:pt x="1" y="41"/>
                  </a:lnTo>
                  <a:cubicBezTo>
                    <a:pt x="1" y="24"/>
                    <a:pt x="6" y="14"/>
                    <a:pt x="12" y="8"/>
                  </a:cubicBezTo>
                  <a:lnTo>
                    <a:pt x="12" y="8"/>
                  </a:lnTo>
                  <a:cubicBezTo>
                    <a:pt x="21" y="9"/>
                    <a:pt x="34" y="14"/>
                    <a:pt x="41" y="14"/>
                  </a:cubicBezTo>
                  <a:cubicBezTo>
                    <a:pt x="35" y="8"/>
                    <a:pt x="27" y="4"/>
                    <a:pt x="19" y="4"/>
                  </a:cubicBezTo>
                  <a:lnTo>
                    <a:pt x="19" y="4"/>
                  </a:lnTo>
                  <a:cubicBezTo>
                    <a:pt x="27" y="0"/>
                    <a:pt x="35" y="0"/>
                    <a:pt x="41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54"/>
            <p:cNvSpPr/>
            <p:nvPr/>
          </p:nvSpPr>
          <p:spPr>
            <a:xfrm>
              <a:off x="2186925" y="4339475"/>
              <a:ext cx="700" cy="1025"/>
            </a:xfrm>
            <a:custGeom>
              <a:rect b="b" l="l" r="r" t="t"/>
              <a:pathLst>
                <a:path extrusionOk="0" h="41" w="28">
                  <a:moveTo>
                    <a:pt x="28" y="0"/>
                  </a:moveTo>
                  <a:cubicBezTo>
                    <a:pt x="1" y="0"/>
                    <a:pt x="1" y="0"/>
                    <a:pt x="1" y="4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54"/>
            <p:cNvSpPr/>
            <p:nvPr/>
          </p:nvSpPr>
          <p:spPr>
            <a:xfrm>
              <a:off x="2189625" y="4340475"/>
              <a:ext cx="375" cy="700"/>
            </a:xfrm>
            <a:custGeom>
              <a:rect b="b" l="l" r="r" t="t"/>
              <a:pathLst>
                <a:path extrusionOk="0" h="28" w="15">
                  <a:moveTo>
                    <a:pt x="1" y="1"/>
                  </a:moveTo>
                  <a:lnTo>
                    <a:pt x="1" y="14"/>
                  </a:lnTo>
                  <a:cubicBezTo>
                    <a:pt x="1" y="14"/>
                    <a:pt x="1" y="28"/>
                    <a:pt x="15" y="28"/>
                  </a:cubicBezTo>
                  <a:cubicBezTo>
                    <a:pt x="15" y="28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54"/>
            <p:cNvSpPr/>
            <p:nvPr/>
          </p:nvSpPr>
          <p:spPr>
            <a:xfrm>
              <a:off x="2189300" y="4340475"/>
              <a:ext cx="550" cy="1050"/>
            </a:xfrm>
            <a:custGeom>
              <a:rect b="b" l="l" r="r" t="t"/>
              <a:pathLst>
                <a:path extrusionOk="0" h="42" w="22">
                  <a:moveTo>
                    <a:pt x="14" y="1"/>
                  </a:moveTo>
                  <a:cubicBezTo>
                    <a:pt x="7" y="15"/>
                    <a:pt x="7" y="26"/>
                    <a:pt x="9" y="33"/>
                  </a:cubicBezTo>
                  <a:lnTo>
                    <a:pt x="9" y="33"/>
                  </a:lnTo>
                  <a:cubicBezTo>
                    <a:pt x="11" y="34"/>
                    <a:pt x="13" y="35"/>
                    <a:pt x="14" y="36"/>
                  </a:cubicBezTo>
                  <a:lnTo>
                    <a:pt x="14" y="36"/>
                  </a:lnTo>
                  <a:lnTo>
                    <a:pt x="14" y="1"/>
                  </a:lnTo>
                  <a:close/>
                  <a:moveTo>
                    <a:pt x="0" y="28"/>
                  </a:moveTo>
                  <a:lnTo>
                    <a:pt x="14" y="41"/>
                  </a:lnTo>
                  <a:cubicBezTo>
                    <a:pt x="14" y="41"/>
                    <a:pt x="11" y="38"/>
                    <a:pt x="9" y="33"/>
                  </a:cubicBezTo>
                  <a:lnTo>
                    <a:pt x="9" y="33"/>
                  </a:lnTo>
                  <a:cubicBezTo>
                    <a:pt x="7" y="31"/>
                    <a:pt x="4" y="30"/>
                    <a:pt x="0" y="28"/>
                  </a:cubicBezTo>
                  <a:close/>
                  <a:moveTo>
                    <a:pt x="14" y="36"/>
                  </a:moveTo>
                  <a:lnTo>
                    <a:pt x="14" y="41"/>
                  </a:lnTo>
                  <a:cubicBezTo>
                    <a:pt x="14" y="41"/>
                    <a:pt x="22" y="41"/>
                    <a:pt x="14" y="36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54"/>
            <p:cNvSpPr/>
            <p:nvPr/>
          </p:nvSpPr>
          <p:spPr>
            <a:xfrm>
              <a:off x="2190325" y="4341150"/>
              <a:ext cx="1025" cy="1400"/>
            </a:xfrm>
            <a:custGeom>
              <a:rect b="b" l="l" r="r" t="t"/>
              <a:pathLst>
                <a:path extrusionOk="0" h="56" w="41">
                  <a:moveTo>
                    <a:pt x="0" y="1"/>
                  </a:moveTo>
                  <a:cubicBezTo>
                    <a:pt x="0" y="14"/>
                    <a:pt x="27" y="14"/>
                    <a:pt x="27" y="55"/>
                  </a:cubicBezTo>
                  <a:lnTo>
                    <a:pt x="41" y="41"/>
                  </a:lnTo>
                  <a:cubicBezTo>
                    <a:pt x="41" y="14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54"/>
            <p:cNvSpPr/>
            <p:nvPr/>
          </p:nvSpPr>
          <p:spPr>
            <a:xfrm>
              <a:off x="2189625" y="4340825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1" y="0"/>
                  </a:moveTo>
                  <a:cubicBezTo>
                    <a:pt x="28" y="14"/>
                    <a:pt x="55" y="27"/>
                    <a:pt x="28" y="54"/>
                  </a:cubicBezTo>
                  <a:cubicBezTo>
                    <a:pt x="46" y="37"/>
                    <a:pt x="40" y="25"/>
                    <a:pt x="31" y="15"/>
                  </a:cubicBezTo>
                  <a:lnTo>
                    <a:pt x="31" y="15"/>
                  </a:lnTo>
                  <a:cubicBezTo>
                    <a:pt x="39" y="19"/>
                    <a:pt x="46" y="22"/>
                    <a:pt x="51" y="25"/>
                  </a:cubicBezTo>
                  <a:lnTo>
                    <a:pt x="51" y="25"/>
                  </a:lnTo>
                  <a:cubicBezTo>
                    <a:pt x="48" y="17"/>
                    <a:pt x="42" y="14"/>
                    <a:pt x="30" y="14"/>
                  </a:cubicBezTo>
                  <a:lnTo>
                    <a:pt x="30" y="14"/>
                  </a:lnTo>
                  <a:cubicBezTo>
                    <a:pt x="25" y="9"/>
                    <a:pt x="19" y="5"/>
                    <a:pt x="15" y="0"/>
                  </a:cubicBezTo>
                  <a:close/>
                  <a:moveTo>
                    <a:pt x="51" y="25"/>
                  </a:moveTo>
                  <a:cubicBezTo>
                    <a:pt x="55" y="33"/>
                    <a:pt x="55" y="47"/>
                    <a:pt x="55" y="68"/>
                  </a:cubicBezTo>
                  <a:lnTo>
                    <a:pt x="69" y="54"/>
                  </a:lnTo>
                  <a:cubicBezTo>
                    <a:pt x="69" y="37"/>
                    <a:pt x="63" y="31"/>
                    <a:pt x="51" y="25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54"/>
            <p:cNvSpPr/>
            <p:nvPr/>
          </p:nvSpPr>
          <p:spPr>
            <a:xfrm>
              <a:off x="2191000" y="4341500"/>
              <a:ext cx="350" cy="1050"/>
            </a:xfrm>
            <a:custGeom>
              <a:rect b="b" l="l" r="r" t="t"/>
              <a:pathLst>
                <a:path extrusionOk="0" h="42" w="14">
                  <a:moveTo>
                    <a:pt x="0" y="0"/>
                  </a:moveTo>
                  <a:lnTo>
                    <a:pt x="0" y="41"/>
                  </a:lnTo>
                  <a:cubicBezTo>
                    <a:pt x="14" y="2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54"/>
            <p:cNvSpPr/>
            <p:nvPr/>
          </p:nvSpPr>
          <p:spPr>
            <a:xfrm>
              <a:off x="2191000" y="4341500"/>
              <a:ext cx="25" cy="1050"/>
            </a:xfrm>
            <a:custGeom>
              <a:rect b="b" l="l" r="r" t="t"/>
              <a:pathLst>
                <a:path extrusionOk="0" h="42" w="1">
                  <a:moveTo>
                    <a:pt x="0" y="41"/>
                  </a:moveTo>
                  <a:cubicBezTo>
                    <a:pt x="0" y="0"/>
                    <a:pt x="0" y="27"/>
                    <a:pt x="0" y="4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54"/>
            <p:cNvSpPr/>
            <p:nvPr/>
          </p:nvSpPr>
          <p:spPr>
            <a:xfrm>
              <a:off x="2191325" y="4342175"/>
              <a:ext cx="700" cy="1050"/>
            </a:xfrm>
            <a:custGeom>
              <a:rect b="b" l="l" r="r" t="t"/>
              <a:pathLst>
                <a:path extrusionOk="0" h="42" w="28">
                  <a:moveTo>
                    <a:pt x="1" y="0"/>
                  </a:moveTo>
                  <a:cubicBezTo>
                    <a:pt x="9" y="9"/>
                    <a:pt x="18" y="12"/>
                    <a:pt x="23" y="17"/>
                  </a:cubicBezTo>
                  <a:lnTo>
                    <a:pt x="23" y="17"/>
                  </a:lnTo>
                  <a:cubicBezTo>
                    <a:pt x="18" y="6"/>
                    <a:pt x="9" y="0"/>
                    <a:pt x="1" y="0"/>
                  </a:cubicBezTo>
                  <a:close/>
                  <a:moveTo>
                    <a:pt x="23" y="17"/>
                  </a:moveTo>
                  <a:cubicBezTo>
                    <a:pt x="26" y="23"/>
                    <a:pt x="28" y="31"/>
                    <a:pt x="28" y="41"/>
                  </a:cubicBezTo>
                  <a:lnTo>
                    <a:pt x="28" y="28"/>
                  </a:lnTo>
                  <a:cubicBezTo>
                    <a:pt x="28" y="23"/>
                    <a:pt x="26" y="19"/>
                    <a:pt x="23" y="17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54"/>
            <p:cNvSpPr/>
            <p:nvPr/>
          </p:nvSpPr>
          <p:spPr>
            <a:xfrm>
              <a:off x="2191325" y="4341500"/>
              <a:ext cx="1375" cy="1725"/>
            </a:xfrm>
            <a:custGeom>
              <a:rect b="b" l="l" r="r" t="t"/>
              <a:pathLst>
                <a:path extrusionOk="0" h="69" w="55">
                  <a:moveTo>
                    <a:pt x="1" y="0"/>
                  </a:moveTo>
                  <a:cubicBezTo>
                    <a:pt x="14" y="27"/>
                    <a:pt x="28" y="41"/>
                    <a:pt x="28" y="68"/>
                  </a:cubicBezTo>
                  <a:lnTo>
                    <a:pt x="55" y="41"/>
                  </a:lnTo>
                  <a:cubicBezTo>
                    <a:pt x="28" y="27"/>
                    <a:pt x="28" y="27"/>
                    <a:pt x="1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54"/>
            <p:cNvSpPr/>
            <p:nvPr/>
          </p:nvSpPr>
          <p:spPr>
            <a:xfrm>
              <a:off x="2191675" y="4342525"/>
              <a:ext cx="325" cy="175"/>
            </a:xfrm>
            <a:custGeom>
              <a:rect b="b" l="l" r="r" t="t"/>
              <a:pathLst>
                <a:path extrusionOk="0" h="7" w="13">
                  <a:moveTo>
                    <a:pt x="0" y="0"/>
                  </a:moveTo>
                  <a:cubicBezTo>
                    <a:pt x="5" y="5"/>
                    <a:pt x="8" y="6"/>
                    <a:pt x="9" y="6"/>
                  </a:cubicBezTo>
                  <a:cubicBezTo>
                    <a:pt x="12" y="6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54"/>
            <p:cNvSpPr/>
            <p:nvPr/>
          </p:nvSpPr>
          <p:spPr>
            <a:xfrm>
              <a:off x="2192000" y="4342525"/>
              <a:ext cx="25" cy="700"/>
            </a:xfrm>
            <a:custGeom>
              <a:rect b="b" l="l" r="r" t="t"/>
              <a:pathLst>
                <a:path extrusionOk="0" h="28" w="1">
                  <a:moveTo>
                    <a:pt x="1" y="27"/>
                  </a:moveTo>
                  <a:cubicBezTo>
                    <a:pt x="1" y="0"/>
                    <a:pt x="1" y="14"/>
                    <a:pt x="1" y="27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54"/>
            <p:cNvSpPr/>
            <p:nvPr/>
          </p:nvSpPr>
          <p:spPr>
            <a:xfrm>
              <a:off x="2189625" y="4339475"/>
              <a:ext cx="375" cy="1025"/>
            </a:xfrm>
            <a:custGeom>
              <a:rect b="b" l="l" r="r" t="t"/>
              <a:pathLst>
                <a:path extrusionOk="0" h="41" w="15">
                  <a:moveTo>
                    <a:pt x="1" y="0"/>
                  </a:moveTo>
                  <a:cubicBezTo>
                    <a:pt x="1" y="14"/>
                    <a:pt x="15" y="41"/>
                    <a:pt x="15" y="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54"/>
            <p:cNvSpPr/>
            <p:nvPr/>
          </p:nvSpPr>
          <p:spPr>
            <a:xfrm>
              <a:off x="2187950" y="4342175"/>
              <a:ext cx="3400" cy="1850"/>
            </a:xfrm>
            <a:custGeom>
              <a:rect b="b" l="l" r="r" t="t"/>
              <a:pathLst>
                <a:path extrusionOk="0" h="74" w="136">
                  <a:moveTo>
                    <a:pt x="0" y="0"/>
                  </a:moveTo>
                  <a:cubicBezTo>
                    <a:pt x="14" y="14"/>
                    <a:pt x="54" y="28"/>
                    <a:pt x="68" y="41"/>
                  </a:cubicBezTo>
                  <a:cubicBezTo>
                    <a:pt x="78" y="61"/>
                    <a:pt x="102" y="73"/>
                    <a:pt x="120" y="73"/>
                  </a:cubicBezTo>
                  <a:cubicBezTo>
                    <a:pt x="126" y="73"/>
                    <a:pt x="132" y="72"/>
                    <a:pt x="136" y="68"/>
                  </a:cubicBezTo>
                  <a:cubicBezTo>
                    <a:pt x="122" y="41"/>
                    <a:pt x="82" y="28"/>
                    <a:pt x="68" y="14"/>
                  </a:cubicBezTo>
                  <a:cubicBezTo>
                    <a:pt x="27" y="14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54"/>
            <p:cNvSpPr/>
            <p:nvPr/>
          </p:nvSpPr>
          <p:spPr>
            <a:xfrm>
              <a:off x="2187950" y="4341825"/>
              <a:ext cx="3400" cy="2400"/>
            </a:xfrm>
            <a:custGeom>
              <a:rect b="b" l="l" r="r" t="t"/>
              <a:pathLst>
                <a:path extrusionOk="0" h="96" w="136">
                  <a:moveTo>
                    <a:pt x="0" y="1"/>
                  </a:moveTo>
                  <a:lnTo>
                    <a:pt x="0" y="1"/>
                  </a:lnTo>
                  <a:cubicBezTo>
                    <a:pt x="3" y="6"/>
                    <a:pt x="6" y="11"/>
                    <a:pt x="9" y="16"/>
                  </a:cubicBezTo>
                  <a:lnTo>
                    <a:pt x="9" y="16"/>
                  </a:lnTo>
                  <a:cubicBezTo>
                    <a:pt x="6" y="15"/>
                    <a:pt x="3" y="14"/>
                    <a:pt x="0" y="14"/>
                  </a:cubicBezTo>
                  <a:cubicBezTo>
                    <a:pt x="4" y="18"/>
                    <a:pt x="10" y="22"/>
                    <a:pt x="16" y="25"/>
                  </a:cubicBezTo>
                  <a:lnTo>
                    <a:pt x="16" y="25"/>
                  </a:lnTo>
                  <a:cubicBezTo>
                    <a:pt x="13" y="22"/>
                    <a:pt x="11" y="19"/>
                    <a:pt x="9" y="16"/>
                  </a:cubicBezTo>
                  <a:lnTo>
                    <a:pt x="9" y="16"/>
                  </a:lnTo>
                  <a:cubicBezTo>
                    <a:pt x="12" y="17"/>
                    <a:pt x="15" y="18"/>
                    <a:pt x="19" y="20"/>
                  </a:cubicBezTo>
                  <a:lnTo>
                    <a:pt x="19" y="20"/>
                  </a:lnTo>
                  <a:cubicBezTo>
                    <a:pt x="11" y="15"/>
                    <a:pt x="5" y="9"/>
                    <a:pt x="0" y="1"/>
                  </a:cubicBezTo>
                  <a:close/>
                  <a:moveTo>
                    <a:pt x="16" y="25"/>
                  </a:moveTo>
                  <a:cubicBezTo>
                    <a:pt x="27" y="38"/>
                    <a:pt x="42" y="46"/>
                    <a:pt x="68" y="55"/>
                  </a:cubicBezTo>
                  <a:cubicBezTo>
                    <a:pt x="58" y="45"/>
                    <a:pt x="34" y="35"/>
                    <a:pt x="16" y="25"/>
                  </a:cubicBezTo>
                  <a:close/>
                  <a:moveTo>
                    <a:pt x="19" y="20"/>
                  </a:moveTo>
                  <a:cubicBezTo>
                    <a:pt x="36" y="29"/>
                    <a:pt x="59" y="32"/>
                    <a:pt x="68" y="42"/>
                  </a:cubicBezTo>
                  <a:cubicBezTo>
                    <a:pt x="76" y="49"/>
                    <a:pt x="92" y="61"/>
                    <a:pt x="107" y="72"/>
                  </a:cubicBezTo>
                  <a:lnTo>
                    <a:pt x="107" y="72"/>
                  </a:lnTo>
                  <a:cubicBezTo>
                    <a:pt x="92" y="66"/>
                    <a:pt x="76" y="63"/>
                    <a:pt x="68" y="55"/>
                  </a:cubicBezTo>
                  <a:lnTo>
                    <a:pt x="68" y="55"/>
                  </a:lnTo>
                  <a:cubicBezTo>
                    <a:pt x="78" y="75"/>
                    <a:pt x="102" y="87"/>
                    <a:pt x="120" y="87"/>
                  </a:cubicBezTo>
                  <a:cubicBezTo>
                    <a:pt x="122" y="87"/>
                    <a:pt x="124" y="87"/>
                    <a:pt x="126" y="87"/>
                  </a:cubicBezTo>
                  <a:lnTo>
                    <a:pt x="126" y="87"/>
                  </a:lnTo>
                  <a:cubicBezTo>
                    <a:pt x="130" y="90"/>
                    <a:pt x="133" y="93"/>
                    <a:pt x="136" y="96"/>
                  </a:cubicBezTo>
                  <a:cubicBezTo>
                    <a:pt x="134" y="92"/>
                    <a:pt x="132" y="89"/>
                    <a:pt x="129" y="86"/>
                  </a:cubicBezTo>
                  <a:lnTo>
                    <a:pt x="129" y="86"/>
                  </a:lnTo>
                  <a:cubicBezTo>
                    <a:pt x="132" y="85"/>
                    <a:pt x="134" y="84"/>
                    <a:pt x="136" y="82"/>
                  </a:cubicBezTo>
                  <a:cubicBezTo>
                    <a:pt x="122" y="55"/>
                    <a:pt x="82" y="42"/>
                    <a:pt x="68" y="28"/>
                  </a:cubicBezTo>
                  <a:cubicBezTo>
                    <a:pt x="44" y="28"/>
                    <a:pt x="30" y="23"/>
                    <a:pt x="19" y="2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54"/>
            <p:cNvSpPr/>
            <p:nvPr/>
          </p:nvSpPr>
          <p:spPr>
            <a:xfrm>
              <a:off x="2187950" y="4341825"/>
              <a:ext cx="3400" cy="2075"/>
            </a:xfrm>
            <a:custGeom>
              <a:rect b="b" l="l" r="r" t="t"/>
              <a:pathLst>
                <a:path extrusionOk="0" h="83" w="136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41" y="27"/>
                    <a:pt x="58" y="35"/>
                  </a:cubicBezTo>
                  <a:lnTo>
                    <a:pt x="58" y="35"/>
                  </a:lnTo>
                  <a:cubicBezTo>
                    <a:pt x="25" y="14"/>
                    <a:pt x="13" y="13"/>
                    <a:pt x="0" y="1"/>
                  </a:cubicBezTo>
                  <a:close/>
                  <a:moveTo>
                    <a:pt x="58" y="35"/>
                  </a:moveTo>
                  <a:cubicBezTo>
                    <a:pt x="61" y="37"/>
                    <a:pt x="65" y="39"/>
                    <a:pt x="68" y="42"/>
                  </a:cubicBezTo>
                  <a:cubicBezTo>
                    <a:pt x="66" y="39"/>
                    <a:pt x="62" y="37"/>
                    <a:pt x="58" y="35"/>
                  </a:cubicBezTo>
                  <a:close/>
                  <a:moveTo>
                    <a:pt x="68" y="42"/>
                  </a:moveTo>
                  <a:cubicBezTo>
                    <a:pt x="82" y="55"/>
                    <a:pt x="122" y="82"/>
                    <a:pt x="136" y="82"/>
                  </a:cubicBezTo>
                  <a:cubicBezTo>
                    <a:pt x="122" y="55"/>
                    <a:pt x="95" y="42"/>
                    <a:pt x="68" y="42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54"/>
            <p:cNvSpPr/>
            <p:nvPr/>
          </p:nvSpPr>
          <p:spPr>
            <a:xfrm>
              <a:off x="2187950" y="4341500"/>
              <a:ext cx="3400" cy="2400"/>
            </a:xfrm>
            <a:custGeom>
              <a:rect b="b" l="l" r="r" t="t"/>
              <a:pathLst>
                <a:path extrusionOk="0" h="96" w="136">
                  <a:moveTo>
                    <a:pt x="0" y="0"/>
                  </a:moveTo>
                  <a:cubicBezTo>
                    <a:pt x="4" y="7"/>
                    <a:pt x="7" y="12"/>
                    <a:pt x="11" y="16"/>
                  </a:cubicBezTo>
                  <a:lnTo>
                    <a:pt x="11" y="16"/>
                  </a:lnTo>
                  <a:cubicBezTo>
                    <a:pt x="7" y="17"/>
                    <a:pt x="4" y="21"/>
                    <a:pt x="0" y="27"/>
                  </a:cubicBezTo>
                  <a:cubicBezTo>
                    <a:pt x="14" y="27"/>
                    <a:pt x="27" y="41"/>
                    <a:pt x="68" y="55"/>
                  </a:cubicBezTo>
                  <a:cubicBezTo>
                    <a:pt x="82" y="68"/>
                    <a:pt x="109" y="95"/>
                    <a:pt x="136" y="95"/>
                  </a:cubicBezTo>
                  <a:cubicBezTo>
                    <a:pt x="122" y="68"/>
                    <a:pt x="95" y="55"/>
                    <a:pt x="68" y="41"/>
                  </a:cubicBezTo>
                  <a:lnTo>
                    <a:pt x="68" y="41"/>
                  </a:lnTo>
                  <a:cubicBezTo>
                    <a:pt x="82" y="48"/>
                    <a:pt x="92" y="55"/>
                    <a:pt x="102" y="63"/>
                  </a:cubicBezTo>
                  <a:lnTo>
                    <a:pt x="102" y="63"/>
                  </a:lnTo>
                  <a:cubicBezTo>
                    <a:pt x="88" y="55"/>
                    <a:pt x="75" y="48"/>
                    <a:pt x="68" y="41"/>
                  </a:cubicBezTo>
                  <a:lnTo>
                    <a:pt x="68" y="41"/>
                  </a:lnTo>
                  <a:cubicBezTo>
                    <a:pt x="68" y="41"/>
                    <a:pt x="68" y="41"/>
                    <a:pt x="68" y="41"/>
                  </a:cubicBezTo>
                  <a:cubicBezTo>
                    <a:pt x="60" y="41"/>
                    <a:pt x="44" y="37"/>
                    <a:pt x="29" y="28"/>
                  </a:cubicBezTo>
                  <a:lnTo>
                    <a:pt x="29" y="28"/>
                  </a:lnTo>
                  <a:cubicBezTo>
                    <a:pt x="38" y="32"/>
                    <a:pt x="51" y="35"/>
                    <a:pt x="68" y="41"/>
                  </a:cubicBezTo>
                  <a:cubicBezTo>
                    <a:pt x="40" y="32"/>
                    <a:pt x="25" y="16"/>
                    <a:pt x="14" y="16"/>
                  </a:cubicBezTo>
                  <a:cubicBezTo>
                    <a:pt x="13" y="16"/>
                    <a:pt x="13" y="16"/>
                    <a:pt x="12" y="16"/>
                  </a:cubicBezTo>
                  <a:lnTo>
                    <a:pt x="12" y="16"/>
                  </a:lnTo>
                  <a:cubicBezTo>
                    <a:pt x="7" y="11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54"/>
            <p:cNvSpPr/>
            <p:nvPr/>
          </p:nvSpPr>
          <p:spPr>
            <a:xfrm>
              <a:off x="2187950" y="4341500"/>
              <a:ext cx="3400" cy="2400"/>
            </a:xfrm>
            <a:custGeom>
              <a:rect b="b" l="l" r="r" t="t"/>
              <a:pathLst>
                <a:path extrusionOk="0" h="96" w="136">
                  <a:moveTo>
                    <a:pt x="68" y="41"/>
                  </a:moveTo>
                  <a:cubicBezTo>
                    <a:pt x="27" y="27"/>
                    <a:pt x="14" y="0"/>
                    <a:pt x="0" y="0"/>
                  </a:cubicBezTo>
                  <a:cubicBezTo>
                    <a:pt x="14" y="0"/>
                    <a:pt x="27" y="27"/>
                    <a:pt x="68" y="41"/>
                  </a:cubicBezTo>
                  <a:cubicBezTo>
                    <a:pt x="95" y="55"/>
                    <a:pt x="122" y="68"/>
                    <a:pt x="136" y="95"/>
                  </a:cubicBezTo>
                  <a:cubicBezTo>
                    <a:pt x="122" y="68"/>
                    <a:pt x="95" y="55"/>
                    <a:pt x="68" y="4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54"/>
            <p:cNvSpPr/>
            <p:nvPr/>
          </p:nvSpPr>
          <p:spPr>
            <a:xfrm>
              <a:off x="2187950" y="4341500"/>
              <a:ext cx="3400" cy="2400"/>
            </a:xfrm>
            <a:custGeom>
              <a:rect b="b" l="l" r="r" t="t"/>
              <a:pathLst>
                <a:path extrusionOk="0" h="96" w="136">
                  <a:moveTo>
                    <a:pt x="0" y="0"/>
                  </a:moveTo>
                  <a:lnTo>
                    <a:pt x="0" y="0"/>
                  </a:lnTo>
                  <a:cubicBezTo>
                    <a:pt x="14" y="0"/>
                    <a:pt x="27" y="27"/>
                    <a:pt x="68" y="41"/>
                  </a:cubicBezTo>
                  <a:cubicBezTo>
                    <a:pt x="54" y="27"/>
                    <a:pt x="14" y="0"/>
                    <a:pt x="0" y="0"/>
                  </a:cubicBezTo>
                  <a:close/>
                  <a:moveTo>
                    <a:pt x="68" y="41"/>
                  </a:moveTo>
                  <a:cubicBezTo>
                    <a:pt x="82" y="55"/>
                    <a:pt x="109" y="68"/>
                    <a:pt x="136" y="95"/>
                  </a:cubicBezTo>
                  <a:cubicBezTo>
                    <a:pt x="122" y="68"/>
                    <a:pt x="95" y="55"/>
                    <a:pt x="68" y="4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54"/>
            <p:cNvSpPr/>
            <p:nvPr/>
          </p:nvSpPr>
          <p:spPr>
            <a:xfrm>
              <a:off x="2188625" y="4341500"/>
              <a:ext cx="2400" cy="1450"/>
            </a:xfrm>
            <a:custGeom>
              <a:rect b="b" l="l" r="r" t="t"/>
              <a:pathLst>
                <a:path extrusionOk="0" h="58" w="96">
                  <a:moveTo>
                    <a:pt x="0" y="0"/>
                  </a:moveTo>
                  <a:lnTo>
                    <a:pt x="41" y="27"/>
                  </a:lnTo>
                  <a:cubicBezTo>
                    <a:pt x="41" y="41"/>
                    <a:pt x="41" y="41"/>
                    <a:pt x="55" y="41"/>
                  </a:cubicBezTo>
                  <a:cubicBezTo>
                    <a:pt x="75" y="55"/>
                    <a:pt x="85" y="58"/>
                    <a:pt x="90" y="58"/>
                  </a:cubicBezTo>
                  <a:cubicBezTo>
                    <a:pt x="95" y="58"/>
                    <a:pt x="95" y="55"/>
                    <a:pt x="95" y="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54"/>
            <p:cNvSpPr/>
            <p:nvPr/>
          </p:nvSpPr>
          <p:spPr>
            <a:xfrm>
              <a:off x="2187600" y="4341150"/>
              <a:ext cx="3750" cy="2750"/>
            </a:xfrm>
            <a:custGeom>
              <a:rect b="b" l="l" r="r" t="t"/>
              <a:pathLst>
                <a:path extrusionOk="0" h="110" w="150">
                  <a:moveTo>
                    <a:pt x="1" y="1"/>
                  </a:moveTo>
                  <a:lnTo>
                    <a:pt x="14" y="14"/>
                  </a:lnTo>
                  <a:cubicBezTo>
                    <a:pt x="14" y="14"/>
                    <a:pt x="18" y="14"/>
                    <a:pt x="26" y="16"/>
                  </a:cubicBezTo>
                  <a:lnTo>
                    <a:pt x="26" y="16"/>
                  </a:lnTo>
                  <a:lnTo>
                    <a:pt x="1" y="1"/>
                  </a:lnTo>
                  <a:close/>
                  <a:moveTo>
                    <a:pt x="41" y="14"/>
                  </a:moveTo>
                  <a:cubicBezTo>
                    <a:pt x="41" y="17"/>
                    <a:pt x="42" y="19"/>
                    <a:pt x="44" y="20"/>
                  </a:cubicBezTo>
                  <a:lnTo>
                    <a:pt x="44" y="20"/>
                  </a:lnTo>
                  <a:cubicBezTo>
                    <a:pt x="46" y="21"/>
                    <a:pt x="48" y="22"/>
                    <a:pt x="50" y="22"/>
                  </a:cubicBezTo>
                  <a:lnTo>
                    <a:pt x="50" y="22"/>
                  </a:lnTo>
                  <a:lnTo>
                    <a:pt x="41" y="14"/>
                  </a:lnTo>
                  <a:close/>
                  <a:moveTo>
                    <a:pt x="26" y="16"/>
                  </a:moveTo>
                  <a:lnTo>
                    <a:pt x="79" y="48"/>
                  </a:lnTo>
                  <a:lnTo>
                    <a:pt x="79" y="48"/>
                  </a:lnTo>
                  <a:cubicBezTo>
                    <a:pt x="79" y="48"/>
                    <a:pt x="79" y="47"/>
                    <a:pt x="79" y="47"/>
                  </a:cubicBezTo>
                  <a:lnTo>
                    <a:pt x="79" y="47"/>
                  </a:lnTo>
                  <a:lnTo>
                    <a:pt x="81" y="49"/>
                  </a:lnTo>
                  <a:lnTo>
                    <a:pt x="81" y="49"/>
                  </a:lnTo>
                  <a:lnTo>
                    <a:pt x="87" y="53"/>
                  </a:lnTo>
                  <a:lnTo>
                    <a:pt x="87" y="53"/>
                  </a:lnTo>
                  <a:cubicBezTo>
                    <a:pt x="75" y="41"/>
                    <a:pt x="69" y="28"/>
                    <a:pt x="68" y="28"/>
                  </a:cubicBezTo>
                  <a:lnTo>
                    <a:pt x="68" y="28"/>
                  </a:lnTo>
                  <a:cubicBezTo>
                    <a:pt x="68" y="28"/>
                    <a:pt x="68" y="28"/>
                    <a:pt x="68" y="28"/>
                  </a:cubicBezTo>
                  <a:cubicBezTo>
                    <a:pt x="62" y="26"/>
                    <a:pt x="56" y="24"/>
                    <a:pt x="50" y="22"/>
                  </a:cubicBezTo>
                  <a:lnTo>
                    <a:pt x="50" y="22"/>
                  </a:lnTo>
                  <a:lnTo>
                    <a:pt x="55" y="26"/>
                  </a:lnTo>
                  <a:lnTo>
                    <a:pt x="55" y="26"/>
                  </a:lnTo>
                  <a:cubicBezTo>
                    <a:pt x="51" y="25"/>
                    <a:pt x="46" y="23"/>
                    <a:pt x="44" y="20"/>
                  </a:cubicBezTo>
                  <a:lnTo>
                    <a:pt x="44" y="20"/>
                  </a:lnTo>
                  <a:cubicBezTo>
                    <a:pt x="36" y="18"/>
                    <a:pt x="31" y="17"/>
                    <a:pt x="26" y="16"/>
                  </a:cubicBezTo>
                  <a:close/>
                  <a:moveTo>
                    <a:pt x="79" y="48"/>
                  </a:moveTo>
                  <a:cubicBezTo>
                    <a:pt x="83" y="54"/>
                    <a:pt x="87" y="57"/>
                    <a:pt x="95" y="61"/>
                  </a:cubicBezTo>
                  <a:lnTo>
                    <a:pt x="95" y="61"/>
                  </a:lnTo>
                  <a:lnTo>
                    <a:pt x="81" y="49"/>
                  </a:lnTo>
                  <a:lnTo>
                    <a:pt x="81" y="49"/>
                  </a:lnTo>
                  <a:lnTo>
                    <a:pt x="79" y="48"/>
                  </a:lnTo>
                  <a:close/>
                  <a:moveTo>
                    <a:pt x="87" y="53"/>
                  </a:moveTo>
                  <a:lnTo>
                    <a:pt x="87" y="53"/>
                  </a:lnTo>
                  <a:cubicBezTo>
                    <a:pt x="93" y="59"/>
                    <a:pt x="100" y="64"/>
                    <a:pt x="109" y="69"/>
                  </a:cubicBezTo>
                  <a:cubicBezTo>
                    <a:pt x="103" y="66"/>
                    <a:pt x="99" y="63"/>
                    <a:pt x="95" y="61"/>
                  </a:cubicBezTo>
                  <a:lnTo>
                    <a:pt x="95" y="61"/>
                  </a:lnTo>
                  <a:lnTo>
                    <a:pt x="150" y="109"/>
                  </a:lnTo>
                  <a:lnTo>
                    <a:pt x="150" y="109"/>
                  </a:lnTo>
                  <a:lnTo>
                    <a:pt x="109" y="69"/>
                  </a:lnTo>
                  <a:lnTo>
                    <a:pt x="109" y="69"/>
                  </a:lnTo>
                  <a:lnTo>
                    <a:pt x="136" y="82"/>
                  </a:lnTo>
                  <a:lnTo>
                    <a:pt x="87" y="53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54"/>
            <p:cNvSpPr/>
            <p:nvPr/>
          </p:nvSpPr>
          <p:spPr>
            <a:xfrm>
              <a:off x="2188275" y="4342525"/>
              <a:ext cx="2750" cy="1700"/>
            </a:xfrm>
            <a:custGeom>
              <a:rect b="b" l="l" r="r" t="t"/>
              <a:pathLst>
                <a:path extrusionOk="0" h="68" w="110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2" y="0"/>
                  </a:moveTo>
                  <a:lnTo>
                    <a:pt x="2" y="0"/>
                  </a:lnTo>
                  <a:cubicBezTo>
                    <a:pt x="15" y="1"/>
                    <a:pt x="42" y="14"/>
                    <a:pt x="55" y="27"/>
                  </a:cubicBezTo>
                  <a:cubicBezTo>
                    <a:pt x="43" y="2"/>
                    <a:pt x="8" y="0"/>
                    <a:pt x="2" y="0"/>
                  </a:cubicBezTo>
                  <a:close/>
                  <a:moveTo>
                    <a:pt x="55" y="27"/>
                  </a:moveTo>
                  <a:cubicBezTo>
                    <a:pt x="69" y="54"/>
                    <a:pt x="82" y="54"/>
                    <a:pt x="109" y="68"/>
                  </a:cubicBezTo>
                  <a:cubicBezTo>
                    <a:pt x="109" y="54"/>
                    <a:pt x="69" y="27"/>
                    <a:pt x="55" y="27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54"/>
            <p:cNvSpPr/>
            <p:nvPr/>
          </p:nvSpPr>
          <p:spPr>
            <a:xfrm>
              <a:off x="2186925" y="4344550"/>
              <a:ext cx="5100" cy="5425"/>
            </a:xfrm>
            <a:custGeom>
              <a:rect b="b" l="l" r="r" t="t"/>
              <a:pathLst>
                <a:path extrusionOk="0" h="217" w="204">
                  <a:moveTo>
                    <a:pt x="1" y="0"/>
                  </a:moveTo>
                  <a:lnTo>
                    <a:pt x="1" y="68"/>
                  </a:lnTo>
                  <a:cubicBezTo>
                    <a:pt x="1" y="81"/>
                    <a:pt x="28" y="108"/>
                    <a:pt x="41" y="122"/>
                  </a:cubicBezTo>
                  <a:cubicBezTo>
                    <a:pt x="55" y="149"/>
                    <a:pt x="68" y="176"/>
                    <a:pt x="109" y="190"/>
                  </a:cubicBezTo>
                  <a:cubicBezTo>
                    <a:pt x="136" y="203"/>
                    <a:pt x="163" y="217"/>
                    <a:pt x="177" y="217"/>
                  </a:cubicBezTo>
                  <a:cubicBezTo>
                    <a:pt x="190" y="217"/>
                    <a:pt x="204" y="203"/>
                    <a:pt x="204" y="190"/>
                  </a:cubicBezTo>
                  <a:lnTo>
                    <a:pt x="204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54"/>
            <p:cNvSpPr/>
            <p:nvPr/>
          </p:nvSpPr>
          <p:spPr>
            <a:xfrm>
              <a:off x="2186925" y="4344200"/>
              <a:ext cx="5100" cy="5775"/>
            </a:xfrm>
            <a:custGeom>
              <a:rect b="b" l="l" r="r" t="t"/>
              <a:pathLst>
                <a:path extrusionOk="0" h="231" w="204">
                  <a:moveTo>
                    <a:pt x="1" y="68"/>
                  </a:moveTo>
                  <a:lnTo>
                    <a:pt x="1" y="82"/>
                  </a:lnTo>
                  <a:cubicBezTo>
                    <a:pt x="1" y="95"/>
                    <a:pt x="28" y="122"/>
                    <a:pt x="41" y="136"/>
                  </a:cubicBezTo>
                  <a:cubicBezTo>
                    <a:pt x="28" y="122"/>
                    <a:pt x="1" y="95"/>
                    <a:pt x="1" y="68"/>
                  </a:cubicBezTo>
                  <a:close/>
                  <a:moveTo>
                    <a:pt x="1" y="1"/>
                  </a:moveTo>
                  <a:lnTo>
                    <a:pt x="1" y="14"/>
                  </a:lnTo>
                  <a:lnTo>
                    <a:pt x="204" y="136"/>
                  </a:lnTo>
                  <a:lnTo>
                    <a:pt x="204" y="122"/>
                  </a:lnTo>
                  <a:lnTo>
                    <a:pt x="1" y="1"/>
                  </a:lnTo>
                  <a:close/>
                  <a:moveTo>
                    <a:pt x="41" y="136"/>
                  </a:moveTo>
                  <a:cubicBezTo>
                    <a:pt x="55" y="163"/>
                    <a:pt x="68" y="190"/>
                    <a:pt x="109" y="204"/>
                  </a:cubicBezTo>
                  <a:lnTo>
                    <a:pt x="41" y="136"/>
                  </a:lnTo>
                  <a:close/>
                  <a:moveTo>
                    <a:pt x="109" y="204"/>
                  </a:moveTo>
                  <a:cubicBezTo>
                    <a:pt x="118" y="213"/>
                    <a:pt x="141" y="223"/>
                    <a:pt x="159" y="223"/>
                  </a:cubicBezTo>
                  <a:lnTo>
                    <a:pt x="159" y="223"/>
                  </a:lnTo>
                  <a:cubicBezTo>
                    <a:pt x="142" y="216"/>
                    <a:pt x="129" y="214"/>
                    <a:pt x="109" y="204"/>
                  </a:cubicBezTo>
                  <a:close/>
                  <a:moveTo>
                    <a:pt x="204" y="190"/>
                  </a:moveTo>
                  <a:cubicBezTo>
                    <a:pt x="204" y="204"/>
                    <a:pt x="190" y="217"/>
                    <a:pt x="177" y="217"/>
                  </a:cubicBezTo>
                  <a:cubicBezTo>
                    <a:pt x="173" y="221"/>
                    <a:pt x="166" y="223"/>
                    <a:pt x="159" y="223"/>
                  </a:cubicBezTo>
                  <a:cubicBezTo>
                    <a:pt x="159" y="223"/>
                    <a:pt x="159" y="223"/>
                    <a:pt x="159" y="223"/>
                  </a:cubicBezTo>
                  <a:lnTo>
                    <a:pt x="159" y="223"/>
                  </a:lnTo>
                  <a:cubicBezTo>
                    <a:pt x="164" y="225"/>
                    <a:pt x="170" y="227"/>
                    <a:pt x="177" y="231"/>
                  </a:cubicBezTo>
                  <a:cubicBezTo>
                    <a:pt x="190" y="231"/>
                    <a:pt x="204" y="217"/>
                    <a:pt x="204" y="204"/>
                  </a:cubicBezTo>
                  <a:lnTo>
                    <a:pt x="204" y="190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54"/>
            <p:cNvSpPr/>
            <p:nvPr/>
          </p:nvSpPr>
          <p:spPr>
            <a:xfrm>
              <a:off x="2186925" y="4344550"/>
              <a:ext cx="2725" cy="4200"/>
            </a:xfrm>
            <a:custGeom>
              <a:rect b="b" l="l" r="r" t="t"/>
              <a:pathLst>
                <a:path extrusionOk="0" h="168" w="109">
                  <a:moveTo>
                    <a:pt x="1" y="0"/>
                  </a:moveTo>
                  <a:lnTo>
                    <a:pt x="1" y="68"/>
                  </a:lnTo>
                  <a:cubicBezTo>
                    <a:pt x="1" y="108"/>
                    <a:pt x="28" y="136"/>
                    <a:pt x="55" y="149"/>
                  </a:cubicBezTo>
                  <a:cubicBezTo>
                    <a:pt x="73" y="161"/>
                    <a:pt x="86" y="168"/>
                    <a:pt x="94" y="168"/>
                  </a:cubicBezTo>
                  <a:cubicBezTo>
                    <a:pt x="105" y="168"/>
                    <a:pt x="109" y="158"/>
                    <a:pt x="109" y="136"/>
                  </a:cubicBezTo>
                  <a:lnTo>
                    <a:pt x="10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54"/>
            <p:cNvSpPr/>
            <p:nvPr/>
          </p:nvSpPr>
          <p:spPr>
            <a:xfrm>
              <a:off x="2186925" y="4344550"/>
              <a:ext cx="2725" cy="4425"/>
            </a:xfrm>
            <a:custGeom>
              <a:rect b="b" l="l" r="r" t="t"/>
              <a:pathLst>
                <a:path extrusionOk="0" h="177" w="109">
                  <a:moveTo>
                    <a:pt x="55" y="149"/>
                  </a:moveTo>
                  <a:cubicBezTo>
                    <a:pt x="28" y="136"/>
                    <a:pt x="1" y="108"/>
                    <a:pt x="1" y="68"/>
                  </a:cubicBezTo>
                  <a:lnTo>
                    <a:pt x="1" y="0"/>
                  </a:lnTo>
                  <a:lnTo>
                    <a:pt x="109" y="68"/>
                  </a:lnTo>
                  <a:lnTo>
                    <a:pt x="109" y="136"/>
                  </a:lnTo>
                  <a:cubicBezTo>
                    <a:pt x="109" y="149"/>
                    <a:pt x="95" y="176"/>
                    <a:pt x="55" y="149"/>
                  </a:cubicBezTo>
                  <a:close/>
                  <a:moveTo>
                    <a:pt x="1" y="0"/>
                  </a:moveTo>
                  <a:lnTo>
                    <a:pt x="1" y="68"/>
                  </a:lnTo>
                  <a:cubicBezTo>
                    <a:pt x="1" y="108"/>
                    <a:pt x="28" y="136"/>
                    <a:pt x="55" y="149"/>
                  </a:cubicBezTo>
                  <a:cubicBezTo>
                    <a:pt x="95" y="176"/>
                    <a:pt x="109" y="149"/>
                    <a:pt x="109" y="136"/>
                  </a:cubicBezTo>
                  <a:lnTo>
                    <a:pt x="109" y="68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54"/>
            <p:cNvSpPr/>
            <p:nvPr/>
          </p:nvSpPr>
          <p:spPr>
            <a:xfrm>
              <a:off x="2186925" y="4344550"/>
              <a:ext cx="700" cy="2725"/>
            </a:xfrm>
            <a:custGeom>
              <a:rect b="b" l="l" r="r" t="t"/>
              <a:pathLst>
                <a:path extrusionOk="0" h="109" w="28">
                  <a:moveTo>
                    <a:pt x="28" y="0"/>
                  </a:moveTo>
                  <a:cubicBezTo>
                    <a:pt x="1" y="0"/>
                    <a:pt x="1" y="68"/>
                    <a:pt x="1" y="68"/>
                  </a:cubicBezTo>
                  <a:cubicBezTo>
                    <a:pt x="1" y="81"/>
                    <a:pt x="1" y="108"/>
                    <a:pt x="28" y="1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54"/>
            <p:cNvSpPr/>
            <p:nvPr/>
          </p:nvSpPr>
          <p:spPr>
            <a:xfrm>
              <a:off x="2186925" y="4344550"/>
              <a:ext cx="700" cy="3050"/>
            </a:xfrm>
            <a:custGeom>
              <a:rect b="b" l="l" r="r" t="t"/>
              <a:pathLst>
                <a:path extrusionOk="0" h="122" w="28">
                  <a:moveTo>
                    <a:pt x="1" y="14"/>
                  </a:moveTo>
                  <a:lnTo>
                    <a:pt x="1" y="68"/>
                  </a:lnTo>
                  <a:cubicBezTo>
                    <a:pt x="1" y="68"/>
                    <a:pt x="1" y="38"/>
                    <a:pt x="9" y="18"/>
                  </a:cubicBezTo>
                  <a:lnTo>
                    <a:pt x="9" y="18"/>
                  </a:lnTo>
                  <a:cubicBezTo>
                    <a:pt x="6" y="15"/>
                    <a:pt x="4" y="14"/>
                    <a:pt x="1" y="14"/>
                  </a:cubicBezTo>
                  <a:close/>
                  <a:moveTo>
                    <a:pt x="1" y="68"/>
                  </a:moveTo>
                  <a:lnTo>
                    <a:pt x="1" y="81"/>
                  </a:lnTo>
                  <a:cubicBezTo>
                    <a:pt x="1" y="81"/>
                    <a:pt x="1" y="82"/>
                    <a:pt x="1" y="82"/>
                  </a:cubicBezTo>
                  <a:lnTo>
                    <a:pt x="1" y="82"/>
                  </a:lnTo>
                  <a:cubicBezTo>
                    <a:pt x="1" y="77"/>
                    <a:pt x="1" y="72"/>
                    <a:pt x="1" y="68"/>
                  </a:cubicBezTo>
                  <a:close/>
                  <a:moveTo>
                    <a:pt x="1" y="82"/>
                  </a:moveTo>
                  <a:cubicBezTo>
                    <a:pt x="3" y="94"/>
                    <a:pt x="8" y="106"/>
                    <a:pt x="22" y="108"/>
                  </a:cubicBezTo>
                  <a:lnTo>
                    <a:pt x="22" y="108"/>
                  </a:lnTo>
                  <a:cubicBezTo>
                    <a:pt x="16" y="97"/>
                    <a:pt x="4" y="85"/>
                    <a:pt x="1" y="82"/>
                  </a:cubicBezTo>
                  <a:close/>
                  <a:moveTo>
                    <a:pt x="28" y="0"/>
                  </a:moveTo>
                  <a:cubicBezTo>
                    <a:pt x="19" y="0"/>
                    <a:pt x="13" y="8"/>
                    <a:pt x="9" y="18"/>
                  </a:cubicBezTo>
                  <a:lnTo>
                    <a:pt x="9" y="18"/>
                  </a:lnTo>
                  <a:cubicBezTo>
                    <a:pt x="23" y="32"/>
                    <a:pt x="27" y="84"/>
                    <a:pt x="28" y="108"/>
                  </a:cubicBezTo>
                  <a:lnTo>
                    <a:pt x="28" y="108"/>
                  </a:lnTo>
                  <a:cubicBezTo>
                    <a:pt x="26" y="108"/>
                    <a:pt x="24" y="108"/>
                    <a:pt x="22" y="108"/>
                  </a:cubicBezTo>
                  <a:lnTo>
                    <a:pt x="22" y="108"/>
                  </a:lnTo>
                  <a:cubicBezTo>
                    <a:pt x="26" y="113"/>
                    <a:pt x="28" y="118"/>
                    <a:pt x="28" y="122"/>
                  </a:cubicBezTo>
                  <a:cubicBezTo>
                    <a:pt x="28" y="122"/>
                    <a:pt x="28" y="117"/>
                    <a:pt x="28" y="108"/>
                  </a:cubicBezTo>
                  <a:lnTo>
                    <a:pt x="28" y="108"/>
                  </a:lnTo>
                  <a:cubicBezTo>
                    <a:pt x="28" y="108"/>
                    <a:pt x="28" y="108"/>
                    <a:pt x="28" y="1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54"/>
            <p:cNvSpPr/>
            <p:nvPr/>
          </p:nvSpPr>
          <p:spPr>
            <a:xfrm>
              <a:off x="2187600" y="4344875"/>
              <a:ext cx="375" cy="2775"/>
            </a:xfrm>
            <a:custGeom>
              <a:rect b="b" l="l" r="r" t="t"/>
              <a:pathLst>
                <a:path extrusionOk="0" h="111" w="15">
                  <a:moveTo>
                    <a:pt x="14" y="1"/>
                  </a:moveTo>
                  <a:cubicBezTo>
                    <a:pt x="1" y="1"/>
                    <a:pt x="1" y="109"/>
                    <a:pt x="1" y="109"/>
                  </a:cubicBezTo>
                  <a:cubicBezTo>
                    <a:pt x="2" y="110"/>
                    <a:pt x="2" y="110"/>
                    <a:pt x="3" y="110"/>
                  </a:cubicBezTo>
                  <a:cubicBezTo>
                    <a:pt x="14" y="11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54"/>
            <p:cNvSpPr/>
            <p:nvPr/>
          </p:nvSpPr>
          <p:spPr>
            <a:xfrm>
              <a:off x="2187600" y="4344875"/>
              <a:ext cx="375" cy="3075"/>
            </a:xfrm>
            <a:custGeom>
              <a:rect b="b" l="l" r="r" t="t"/>
              <a:pathLst>
                <a:path extrusionOk="0" h="123" w="15">
                  <a:moveTo>
                    <a:pt x="1" y="1"/>
                  </a:moveTo>
                  <a:cubicBezTo>
                    <a:pt x="1" y="1"/>
                    <a:pt x="1" y="27"/>
                    <a:pt x="2" y="56"/>
                  </a:cubicBezTo>
                  <a:lnTo>
                    <a:pt x="2" y="56"/>
                  </a:lnTo>
                  <a:cubicBezTo>
                    <a:pt x="3" y="40"/>
                    <a:pt x="5" y="24"/>
                    <a:pt x="7" y="13"/>
                  </a:cubicBezTo>
                  <a:lnTo>
                    <a:pt x="7" y="13"/>
                  </a:lnTo>
                  <a:cubicBezTo>
                    <a:pt x="6" y="6"/>
                    <a:pt x="3" y="1"/>
                    <a:pt x="1" y="1"/>
                  </a:cubicBezTo>
                  <a:close/>
                  <a:moveTo>
                    <a:pt x="14" y="1"/>
                  </a:moveTo>
                  <a:cubicBezTo>
                    <a:pt x="11" y="1"/>
                    <a:pt x="9" y="6"/>
                    <a:pt x="7" y="13"/>
                  </a:cubicBezTo>
                  <a:lnTo>
                    <a:pt x="7" y="13"/>
                  </a:lnTo>
                  <a:cubicBezTo>
                    <a:pt x="10" y="25"/>
                    <a:pt x="12" y="43"/>
                    <a:pt x="13" y="61"/>
                  </a:cubicBezTo>
                  <a:lnTo>
                    <a:pt x="13" y="61"/>
                  </a:lnTo>
                  <a:cubicBezTo>
                    <a:pt x="14" y="32"/>
                    <a:pt x="14" y="1"/>
                    <a:pt x="14" y="1"/>
                  </a:cubicBezTo>
                  <a:close/>
                  <a:moveTo>
                    <a:pt x="2" y="56"/>
                  </a:moveTo>
                  <a:cubicBezTo>
                    <a:pt x="1" y="82"/>
                    <a:pt x="1" y="109"/>
                    <a:pt x="1" y="109"/>
                  </a:cubicBezTo>
                  <a:cubicBezTo>
                    <a:pt x="2" y="110"/>
                    <a:pt x="2" y="110"/>
                    <a:pt x="3" y="110"/>
                  </a:cubicBezTo>
                  <a:cubicBezTo>
                    <a:pt x="5" y="110"/>
                    <a:pt x="6" y="107"/>
                    <a:pt x="7" y="103"/>
                  </a:cubicBezTo>
                  <a:lnTo>
                    <a:pt x="7" y="103"/>
                  </a:lnTo>
                  <a:cubicBezTo>
                    <a:pt x="9" y="112"/>
                    <a:pt x="11" y="120"/>
                    <a:pt x="14" y="123"/>
                  </a:cubicBezTo>
                  <a:cubicBezTo>
                    <a:pt x="14" y="123"/>
                    <a:pt x="14" y="91"/>
                    <a:pt x="13" y="61"/>
                  </a:cubicBezTo>
                  <a:lnTo>
                    <a:pt x="13" y="61"/>
                  </a:lnTo>
                  <a:cubicBezTo>
                    <a:pt x="12" y="78"/>
                    <a:pt x="10" y="94"/>
                    <a:pt x="7" y="103"/>
                  </a:cubicBezTo>
                  <a:lnTo>
                    <a:pt x="7" y="103"/>
                  </a:lnTo>
                  <a:cubicBezTo>
                    <a:pt x="5" y="90"/>
                    <a:pt x="3" y="72"/>
                    <a:pt x="2" y="56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54"/>
            <p:cNvSpPr/>
            <p:nvPr/>
          </p:nvSpPr>
          <p:spPr>
            <a:xfrm>
              <a:off x="2188275" y="4345550"/>
              <a:ext cx="375" cy="2750"/>
            </a:xfrm>
            <a:custGeom>
              <a:rect b="b" l="l" r="r" t="t"/>
              <a:pathLst>
                <a:path extrusionOk="0" h="110" w="15">
                  <a:moveTo>
                    <a:pt x="14" y="1"/>
                  </a:moveTo>
                  <a:cubicBezTo>
                    <a:pt x="1" y="1"/>
                    <a:pt x="1" y="109"/>
                    <a:pt x="1" y="109"/>
                  </a:cubicBezTo>
                  <a:cubicBezTo>
                    <a:pt x="14" y="109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54"/>
            <p:cNvSpPr/>
            <p:nvPr/>
          </p:nvSpPr>
          <p:spPr>
            <a:xfrm>
              <a:off x="2188275" y="4345550"/>
              <a:ext cx="375" cy="2750"/>
            </a:xfrm>
            <a:custGeom>
              <a:rect b="b" l="l" r="r" t="t"/>
              <a:pathLst>
                <a:path extrusionOk="0" h="110" w="15">
                  <a:moveTo>
                    <a:pt x="14" y="1"/>
                  </a:moveTo>
                  <a:cubicBezTo>
                    <a:pt x="1" y="1"/>
                    <a:pt x="1" y="109"/>
                    <a:pt x="1" y="109"/>
                  </a:cubicBezTo>
                  <a:cubicBezTo>
                    <a:pt x="14" y="109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54"/>
            <p:cNvSpPr/>
            <p:nvPr/>
          </p:nvSpPr>
          <p:spPr>
            <a:xfrm>
              <a:off x="2188625" y="4345875"/>
              <a:ext cx="700" cy="2425"/>
            </a:xfrm>
            <a:custGeom>
              <a:rect b="b" l="l" r="r" t="t"/>
              <a:pathLst>
                <a:path extrusionOk="0" h="97" w="28">
                  <a:moveTo>
                    <a:pt x="23" y="0"/>
                  </a:moveTo>
                  <a:cubicBezTo>
                    <a:pt x="0" y="0"/>
                    <a:pt x="0" y="96"/>
                    <a:pt x="0" y="96"/>
                  </a:cubicBezTo>
                  <a:cubicBezTo>
                    <a:pt x="27" y="96"/>
                    <a:pt x="27" y="1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54"/>
            <p:cNvSpPr/>
            <p:nvPr/>
          </p:nvSpPr>
          <p:spPr>
            <a:xfrm>
              <a:off x="2188625" y="4345550"/>
              <a:ext cx="700" cy="2750"/>
            </a:xfrm>
            <a:custGeom>
              <a:rect b="b" l="l" r="r" t="t"/>
              <a:pathLst>
                <a:path extrusionOk="0" h="110" w="28">
                  <a:moveTo>
                    <a:pt x="0" y="109"/>
                  </a:moveTo>
                  <a:lnTo>
                    <a:pt x="0" y="1"/>
                  </a:lnTo>
                  <a:cubicBezTo>
                    <a:pt x="27" y="14"/>
                    <a:pt x="27" y="109"/>
                    <a:pt x="0" y="109"/>
                  </a:cubicBezTo>
                  <a:close/>
                  <a:moveTo>
                    <a:pt x="0" y="1"/>
                  </a:moveTo>
                  <a:lnTo>
                    <a:pt x="0" y="109"/>
                  </a:lnTo>
                  <a:cubicBezTo>
                    <a:pt x="27" y="109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54"/>
            <p:cNvSpPr/>
            <p:nvPr/>
          </p:nvSpPr>
          <p:spPr>
            <a:xfrm>
              <a:off x="2189300" y="4346200"/>
              <a:ext cx="350" cy="2100"/>
            </a:xfrm>
            <a:custGeom>
              <a:rect b="b" l="l" r="r" t="t"/>
              <a:pathLst>
                <a:path extrusionOk="0" h="84" w="14">
                  <a:moveTo>
                    <a:pt x="11" y="1"/>
                  </a:moveTo>
                  <a:cubicBezTo>
                    <a:pt x="0" y="1"/>
                    <a:pt x="0" y="83"/>
                    <a:pt x="0" y="83"/>
                  </a:cubicBezTo>
                  <a:lnTo>
                    <a:pt x="14" y="70"/>
                  </a:lnTo>
                  <a:lnTo>
                    <a:pt x="14" y="2"/>
                  </a:lnTo>
                  <a:cubicBezTo>
                    <a:pt x="13" y="1"/>
                    <a:pt x="12" y="1"/>
                    <a:pt x="11" y="1"/>
                  </a:cubicBez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54"/>
            <p:cNvSpPr/>
            <p:nvPr/>
          </p:nvSpPr>
          <p:spPr>
            <a:xfrm>
              <a:off x="2189300" y="4345900"/>
              <a:ext cx="350" cy="2400"/>
            </a:xfrm>
            <a:custGeom>
              <a:rect b="b" l="l" r="r" t="t"/>
              <a:pathLst>
                <a:path extrusionOk="0" h="96" w="14">
                  <a:moveTo>
                    <a:pt x="0" y="0"/>
                  </a:moveTo>
                  <a:lnTo>
                    <a:pt x="14" y="82"/>
                  </a:lnTo>
                  <a:cubicBezTo>
                    <a:pt x="14" y="82"/>
                    <a:pt x="14" y="0"/>
                    <a:pt x="0" y="0"/>
                  </a:cubicBezTo>
                  <a:close/>
                  <a:moveTo>
                    <a:pt x="14" y="82"/>
                  </a:moveTo>
                  <a:lnTo>
                    <a:pt x="0" y="95"/>
                  </a:lnTo>
                  <a:cubicBezTo>
                    <a:pt x="14" y="95"/>
                    <a:pt x="14" y="95"/>
                    <a:pt x="14" y="82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54"/>
            <p:cNvSpPr/>
            <p:nvPr/>
          </p:nvSpPr>
          <p:spPr>
            <a:xfrm>
              <a:off x="2189625" y="4345900"/>
              <a:ext cx="2400" cy="3975"/>
            </a:xfrm>
            <a:custGeom>
              <a:rect b="b" l="l" r="r" t="t"/>
              <a:pathLst>
                <a:path extrusionOk="0" h="159" w="96">
                  <a:moveTo>
                    <a:pt x="1" y="0"/>
                  </a:moveTo>
                  <a:lnTo>
                    <a:pt x="1" y="68"/>
                  </a:lnTo>
                  <a:cubicBezTo>
                    <a:pt x="1" y="95"/>
                    <a:pt x="15" y="136"/>
                    <a:pt x="55" y="149"/>
                  </a:cubicBezTo>
                  <a:cubicBezTo>
                    <a:pt x="66" y="155"/>
                    <a:pt x="75" y="158"/>
                    <a:pt x="82" y="158"/>
                  </a:cubicBezTo>
                  <a:cubicBezTo>
                    <a:pt x="91" y="158"/>
                    <a:pt x="96" y="151"/>
                    <a:pt x="96" y="136"/>
                  </a:cubicBezTo>
                  <a:lnTo>
                    <a:pt x="96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54"/>
            <p:cNvSpPr/>
            <p:nvPr/>
          </p:nvSpPr>
          <p:spPr>
            <a:xfrm>
              <a:off x="2189625" y="4345900"/>
              <a:ext cx="2400" cy="4375"/>
            </a:xfrm>
            <a:custGeom>
              <a:rect b="b" l="l" r="r" t="t"/>
              <a:pathLst>
                <a:path extrusionOk="0" h="175" w="96">
                  <a:moveTo>
                    <a:pt x="1" y="0"/>
                  </a:moveTo>
                  <a:lnTo>
                    <a:pt x="1" y="14"/>
                  </a:lnTo>
                  <a:lnTo>
                    <a:pt x="96" y="82"/>
                  </a:lnTo>
                  <a:lnTo>
                    <a:pt x="96" y="68"/>
                  </a:lnTo>
                  <a:lnTo>
                    <a:pt x="1" y="0"/>
                  </a:lnTo>
                  <a:close/>
                  <a:moveTo>
                    <a:pt x="1" y="68"/>
                  </a:moveTo>
                  <a:lnTo>
                    <a:pt x="1" y="82"/>
                  </a:lnTo>
                  <a:cubicBezTo>
                    <a:pt x="1" y="122"/>
                    <a:pt x="15" y="149"/>
                    <a:pt x="55" y="163"/>
                  </a:cubicBezTo>
                  <a:cubicBezTo>
                    <a:pt x="63" y="171"/>
                    <a:pt x="71" y="174"/>
                    <a:pt x="76" y="174"/>
                  </a:cubicBezTo>
                  <a:cubicBezTo>
                    <a:pt x="89" y="174"/>
                    <a:pt x="96" y="159"/>
                    <a:pt x="96" y="149"/>
                  </a:cubicBezTo>
                  <a:lnTo>
                    <a:pt x="96" y="136"/>
                  </a:lnTo>
                  <a:cubicBezTo>
                    <a:pt x="96" y="151"/>
                    <a:pt x="91" y="158"/>
                    <a:pt x="82" y="158"/>
                  </a:cubicBezTo>
                  <a:cubicBezTo>
                    <a:pt x="75" y="158"/>
                    <a:pt x="66" y="155"/>
                    <a:pt x="55" y="149"/>
                  </a:cubicBezTo>
                  <a:cubicBezTo>
                    <a:pt x="15" y="136"/>
                    <a:pt x="1" y="95"/>
                    <a:pt x="1" y="68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54"/>
            <p:cNvSpPr/>
            <p:nvPr/>
          </p:nvSpPr>
          <p:spPr>
            <a:xfrm>
              <a:off x="2186925" y="4341500"/>
              <a:ext cx="2725" cy="4425"/>
            </a:xfrm>
            <a:custGeom>
              <a:rect b="b" l="l" r="r" t="t"/>
              <a:pathLst>
                <a:path extrusionOk="0" h="177" w="109">
                  <a:moveTo>
                    <a:pt x="1" y="0"/>
                  </a:moveTo>
                  <a:lnTo>
                    <a:pt x="1" y="122"/>
                  </a:lnTo>
                  <a:lnTo>
                    <a:pt x="109" y="176"/>
                  </a:lnTo>
                  <a:lnTo>
                    <a:pt x="109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54"/>
            <p:cNvSpPr/>
            <p:nvPr/>
          </p:nvSpPr>
          <p:spPr>
            <a:xfrm>
              <a:off x="2186925" y="4341500"/>
              <a:ext cx="2725" cy="4750"/>
            </a:xfrm>
            <a:custGeom>
              <a:rect b="b" l="l" r="r" t="t"/>
              <a:pathLst>
                <a:path extrusionOk="0" h="190" w="109">
                  <a:moveTo>
                    <a:pt x="1" y="0"/>
                  </a:moveTo>
                  <a:lnTo>
                    <a:pt x="109" y="68"/>
                  </a:lnTo>
                  <a:lnTo>
                    <a:pt x="109" y="55"/>
                  </a:lnTo>
                  <a:lnTo>
                    <a:pt x="1" y="0"/>
                  </a:lnTo>
                  <a:close/>
                  <a:moveTo>
                    <a:pt x="1" y="122"/>
                  </a:moveTo>
                  <a:lnTo>
                    <a:pt x="109" y="190"/>
                  </a:lnTo>
                  <a:lnTo>
                    <a:pt x="109" y="17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54"/>
            <p:cNvSpPr/>
            <p:nvPr/>
          </p:nvSpPr>
          <p:spPr>
            <a:xfrm>
              <a:off x="2189625" y="4343200"/>
              <a:ext cx="2400" cy="4750"/>
            </a:xfrm>
            <a:custGeom>
              <a:rect b="b" l="l" r="r" t="t"/>
              <a:pathLst>
                <a:path extrusionOk="0" h="190" w="96">
                  <a:moveTo>
                    <a:pt x="1" y="0"/>
                  </a:moveTo>
                  <a:lnTo>
                    <a:pt x="1" y="122"/>
                  </a:lnTo>
                  <a:lnTo>
                    <a:pt x="96" y="190"/>
                  </a:lnTo>
                  <a:lnTo>
                    <a:pt x="96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54"/>
            <p:cNvSpPr/>
            <p:nvPr/>
          </p:nvSpPr>
          <p:spPr>
            <a:xfrm>
              <a:off x="2189625" y="4342850"/>
              <a:ext cx="2400" cy="4750"/>
            </a:xfrm>
            <a:custGeom>
              <a:rect b="b" l="l" r="r" t="t"/>
              <a:pathLst>
                <a:path extrusionOk="0" h="190" w="96">
                  <a:moveTo>
                    <a:pt x="1" y="1"/>
                  </a:moveTo>
                  <a:lnTo>
                    <a:pt x="1" y="14"/>
                  </a:lnTo>
                  <a:lnTo>
                    <a:pt x="96" y="68"/>
                  </a:lnTo>
                  <a:lnTo>
                    <a:pt x="96" y="68"/>
                  </a:lnTo>
                  <a:lnTo>
                    <a:pt x="1" y="1"/>
                  </a:lnTo>
                  <a:close/>
                  <a:moveTo>
                    <a:pt x="1" y="122"/>
                  </a:moveTo>
                  <a:lnTo>
                    <a:pt x="1" y="136"/>
                  </a:lnTo>
                  <a:lnTo>
                    <a:pt x="96" y="190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54"/>
            <p:cNvSpPr/>
            <p:nvPr/>
          </p:nvSpPr>
          <p:spPr>
            <a:xfrm>
              <a:off x="2188625" y="4345075"/>
              <a:ext cx="1725" cy="2325"/>
            </a:xfrm>
            <a:custGeom>
              <a:rect b="b" l="l" r="r" t="t"/>
              <a:pathLst>
                <a:path extrusionOk="0" h="93" w="69">
                  <a:moveTo>
                    <a:pt x="18" y="1"/>
                  </a:moveTo>
                  <a:cubicBezTo>
                    <a:pt x="9" y="1"/>
                    <a:pt x="0" y="11"/>
                    <a:pt x="0" y="33"/>
                  </a:cubicBezTo>
                  <a:cubicBezTo>
                    <a:pt x="0" y="47"/>
                    <a:pt x="27" y="60"/>
                    <a:pt x="41" y="87"/>
                  </a:cubicBezTo>
                  <a:cubicBezTo>
                    <a:pt x="45" y="91"/>
                    <a:pt x="48" y="93"/>
                    <a:pt x="52" y="93"/>
                  </a:cubicBezTo>
                  <a:cubicBezTo>
                    <a:pt x="61" y="93"/>
                    <a:pt x="68" y="80"/>
                    <a:pt x="68" y="60"/>
                  </a:cubicBezTo>
                  <a:cubicBezTo>
                    <a:pt x="68" y="47"/>
                    <a:pt x="55" y="33"/>
                    <a:pt x="41" y="20"/>
                  </a:cubicBezTo>
                  <a:cubicBezTo>
                    <a:pt x="35" y="8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54"/>
            <p:cNvSpPr/>
            <p:nvPr/>
          </p:nvSpPr>
          <p:spPr>
            <a:xfrm>
              <a:off x="2188625" y="4345550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41" y="1"/>
                  </a:moveTo>
                  <a:cubicBezTo>
                    <a:pt x="54" y="14"/>
                    <a:pt x="68" y="28"/>
                    <a:pt x="68" y="41"/>
                  </a:cubicBezTo>
                  <a:lnTo>
                    <a:pt x="68" y="41"/>
                  </a:lnTo>
                  <a:cubicBezTo>
                    <a:pt x="68" y="28"/>
                    <a:pt x="54" y="1"/>
                    <a:pt x="41" y="1"/>
                  </a:cubicBezTo>
                  <a:close/>
                  <a:moveTo>
                    <a:pt x="0" y="14"/>
                  </a:moveTo>
                  <a:cubicBezTo>
                    <a:pt x="1" y="28"/>
                    <a:pt x="27" y="68"/>
                    <a:pt x="41" y="68"/>
                  </a:cubicBezTo>
                  <a:cubicBezTo>
                    <a:pt x="27" y="41"/>
                    <a:pt x="1" y="28"/>
                    <a:pt x="0" y="14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54"/>
            <p:cNvSpPr/>
            <p:nvPr/>
          </p:nvSpPr>
          <p:spPr>
            <a:xfrm>
              <a:off x="2189300" y="4345550"/>
              <a:ext cx="700" cy="1050"/>
            </a:xfrm>
            <a:custGeom>
              <a:rect b="b" l="l" r="r" t="t"/>
              <a:pathLst>
                <a:path extrusionOk="0" h="42" w="28">
                  <a:moveTo>
                    <a:pt x="14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4"/>
                    <a:pt x="0" y="41"/>
                    <a:pt x="14" y="41"/>
                  </a:cubicBezTo>
                  <a:lnTo>
                    <a:pt x="28" y="28"/>
                  </a:lnTo>
                  <a:cubicBezTo>
                    <a:pt x="28" y="28"/>
                    <a:pt x="28" y="1"/>
                    <a:pt x="14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54"/>
            <p:cNvSpPr/>
            <p:nvPr/>
          </p:nvSpPr>
          <p:spPr>
            <a:xfrm>
              <a:off x="2189300" y="4345550"/>
              <a:ext cx="700" cy="1325"/>
            </a:xfrm>
            <a:custGeom>
              <a:rect b="b" l="l" r="r" t="t"/>
              <a:pathLst>
                <a:path extrusionOk="0" h="53" w="28">
                  <a:moveTo>
                    <a:pt x="14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"/>
                    <a:pt x="14" y="1"/>
                    <a:pt x="14" y="1"/>
                  </a:cubicBezTo>
                  <a:close/>
                  <a:moveTo>
                    <a:pt x="14" y="1"/>
                  </a:moveTo>
                  <a:cubicBezTo>
                    <a:pt x="21" y="8"/>
                    <a:pt x="24" y="11"/>
                    <a:pt x="26" y="14"/>
                  </a:cubicBezTo>
                  <a:cubicBezTo>
                    <a:pt x="24" y="8"/>
                    <a:pt x="21" y="1"/>
                    <a:pt x="14" y="1"/>
                  </a:cubicBezTo>
                  <a:close/>
                  <a:moveTo>
                    <a:pt x="0" y="14"/>
                  </a:moveTo>
                  <a:cubicBezTo>
                    <a:pt x="0" y="15"/>
                    <a:pt x="0" y="15"/>
                    <a:pt x="0" y="15"/>
                  </a:cubicBezTo>
                  <a:lnTo>
                    <a:pt x="0" y="15"/>
                  </a:lnTo>
                  <a:cubicBezTo>
                    <a:pt x="0" y="15"/>
                    <a:pt x="0" y="14"/>
                    <a:pt x="0" y="14"/>
                  </a:cubicBezTo>
                  <a:close/>
                  <a:moveTo>
                    <a:pt x="26" y="14"/>
                  </a:moveTo>
                  <a:cubicBezTo>
                    <a:pt x="28" y="21"/>
                    <a:pt x="28" y="28"/>
                    <a:pt x="28" y="28"/>
                  </a:cubicBezTo>
                  <a:cubicBezTo>
                    <a:pt x="28" y="21"/>
                    <a:pt x="28" y="18"/>
                    <a:pt x="26" y="14"/>
                  </a:cubicBezTo>
                  <a:close/>
                  <a:moveTo>
                    <a:pt x="0" y="15"/>
                  </a:moveTo>
                  <a:cubicBezTo>
                    <a:pt x="1" y="19"/>
                    <a:pt x="2" y="41"/>
                    <a:pt x="14" y="41"/>
                  </a:cubicBezTo>
                  <a:cubicBezTo>
                    <a:pt x="14" y="41"/>
                    <a:pt x="1" y="28"/>
                    <a:pt x="0" y="15"/>
                  </a:cubicBezTo>
                  <a:close/>
                  <a:moveTo>
                    <a:pt x="28" y="29"/>
                  </a:moveTo>
                  <a:cubicBezTo>
                    <a:pt x="28" y="41"/>
                    <a:pt x="27" y="41"/>
                    <a:pt x="14" y="41"/>
                  </a:cubicBezTo>
                  <a:cubicBezTo>
                    <a:pt x="18" y="50"/>
                    <a:pt x="21" y="53"/>
                    <a:pt x="23" y="53"/>
                  </a:cubicBezTo>
                  <a:cubicBezTo>
                    <a:pt x="27" y="53"/>
                    <a:pt x="28" y="38"/>
                    <a:pt x="28" y="29"/>
                  </a:cubicBezTo>
                  <a:close/>
                </a:path>
              </a:pathLst>
            </a:custGeom>
            <a:solidFill>
              <a:srgbClr val="A66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54"/>
            <p:cNvSpPr/>
            <p:nvPr/>
          </p:nvSpPr>
          <p:spPr>
            <a:xfrm>
              <a:off x="2049925" y="4031775"/>
              <a:ext cx="470575" cy="567525"/>
            </a:xfrm>
            <a:custGeom>
              <a:rect b="b" l="l" r="r" t="t"/>
              <a:pathLst>
                <a:path extrusionOk="0" h="22701" w="18823">
                  <a:moveTo>
                    <a:pt x="99" y="1"/>
                  </a:moveTo>
                  <a:cubicBezTo>
                    <a:pt x="70" y="1"/>
                    <a:pt x="37" y="13"/>
                    <a:pt x="28" y="49"/>
                  </a:cubicBezTo>
                  <a:cubicBezTo>
                    <a:pt x="1" y="76"/>
                    <a:pt x="1" y="144"/>
                    <a:pt x="55" y="171"/>
                  </a:cubicBezTo>
                  <a:lnTo>
                    <a:pt x="15440" y="9061"/>
                  </a:lnTo>
                  <a:cubicBezTo>
                    <a:pt x="15588" y="9142"/>
                    <a:pt x="15683" y="9277"/>
                    <a:pt x="15737" y="9440"/>
                  </a:cubicBezTo>
                  <a:lnTo>
                    <a:pt x="18579" y="19263"/>
                  </a:lnTo>
                  <a:cubicBezTo>
                    <a:pt x="18633" y="19426"/>
                    <a:pt x="18647" y="19588"/>
                    <a:pt x="18647" y="19750"/>
                  </a:cubicBezTo>
                  <a:lnTo>
                    <a:pt x="18647" y="22605"/>
                  </a:lnTo>
                  <a:cubicBezTo>
                    <a:pt x="18647" y="22660"/>
                    <a:pt x="18674" y="22700"/>
                    <a:pt x="18728" y="22700"/>
                  </a:cubicBezTo>
                  <a:cubicBezTo>
                    <a:pt x="18782" y="22700"/>
                    <a:pt x="18822" y="22660"/>
                    <a:pt x="18809" y="22605"/>
                  </a:cubicBezTo>
                  <a:lnTo>
                    <a:pt x="18809" y="19750"/>
                  </a:lnTo>
                  <a:cubicBezTo>
                    <a:pt x="18809" y="19561"/>
                    <a:pt x="18795" y="19371"/>
                    <a:pt x="18741" y="19209"/>
                  </a:cubicBezTo>
                  <a:lnTo>
                    <a:pt x="15900" y="9386"/>
                  </a:lnTo>
                  <a:cubicBezTo>
                    <a:pt x="15832" y="9183"/>
                    <a:pt x="15724" y="9007"/>
                    <a:pt x="15534" y="8912"/>
                  </a:cubicBezTo>
                  <a:lnTo>
                    <a:pt x="136" y="8"/>
                  </a:lnTo>
                  <a:cubicBezTo>
                    <a:pt x="127" y="4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54"/>
            <p:cNvSpPr/>
            <p:nvPr/>
          </p:nvSpPr>
          <p:spPr>
            <a:xfrm>
              <a:off x="1993100" y="4049700"/>
              <a:ext cx="382950" cy="509675"/>
            </a:xfrm>
            <a:custGeom>
              <a:rect b="b" l="l" r="r" t="t"/>
              <a:pathLst>
                <a:path extrusionOk="0" h="20387" w="15318">
                  <a:moveTo>
                    <a:pt x="15234" y="1"/>
                  </a:moveTo>
                  <a:cubicBezTo>
                    <a:pt x="15216" y="1"/>
                    <a:pt x="15197" y="4"/>
                    <a:pt x="15182" y="9"/>
                  </a:cubicBezTo>
                  <a:lnTo>
                    <a:pt x="3613" y="6693"/>
                  </a:lnTo>
                  <a:cubicBezTo>
                    <a:pt x="3221" y="6909"/>
                    <a:pt x="2910" y="7234"/>
                    <a:pt x="2666" y="7613"/>
                  </a:cubicBezTo>
                  <a:cubicBezTo>
                    <a:pt x="2544" y="7843"/>
                    <a:pt x="2450" y="8087"/>
                    <a:pt x="2382" y="8344"/>
                  </a:cubicBezTo>
                  <a:lnTo>
                    <a:pt x="95" y="17924"/>
                  </a:lnTo>
                  <a:cubicBezTo>
                    <a:pt x="27" y="18194"/>
                    <a:pt x="0" y="18452"/>
                    <a:pt x="0" y="18749"/>
                  </a:cubicBezTo>
                  <a:lnTo>
                    <a:pt x="0" y="20305"/>
                  </a:lnTo>
                  <a:cubicBezTo>
                    <a:pt x="0" y="20359"/>
                    <a:pt x="27" y="20386"/>
                    <a:pt x="82" y="20386"/>
                  </a:cubicBezTo>
                  <a:cubicBezTo>
                    <a:pt x="136" y="20386"/>
                    <a:pt x="176" y="20359"/>
                    <a:pt x="176" y="20319"/>
                  </a:cubicBezTo>
                  <a:lnTo>
                    <a:pt x="176" y="18763"/>
                  </a:lnTo>
                  <a:cubicBezTo>
                    <a:pt x="176" y="18492"/>
                    <a:pt x="217" y="18221"/>
                    <a:pt x="285" y="17964"/>
                  </a:cubicBezTo>
                  <a:lnTo>
                    <a:pt x="2571" y="8398"/>
                  </a:lnTo>
                  <a:cubicBezTo>
                    <a:pt x="2612" y="8154"/>
                    <a:pt x="2720" y="7924"/>
                    <a:pt x="2842" y="7721"/>
                  </a:cubicBezTo>
                  <a:cubicBezTo>
                    <a:pt x="3058" y="7342"/>
                    <a:pt x="3356" y="7045"/>
                    <a:pt x="3721" y="6842"/>
                  </a:cubicBezTo>
                  <a:lnTo>
                    <a:pt x="15264" y="157"/>
                  </a:lnTo>
                  <a:cubicBezTo>
                    <a:pt x="15318" y="144"/>
                    <a:pt x="15318" y="90"/>
                    <a:pt x="15304" y="36"/>
                  </a:cubicBezTo>
                  <a:cubicBezTo>
                    <a:pt x="15296" y="10"/>
                    <a:pt x="15265" y="1"/>
                    <a:pt x="15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54"/>
            <p:cNvSpPr/>
            <p:nvPr/>
          </p:nvSpPr>
          <p:spPr>
            <a:xfrm>
              <a:off x="2103725" y="3958900"/>
              <a:ext cx="123825" cy="176275"/>
            </a:xfrm>
            <a:custGeom>
              <a:rect b="b" l="l" r="r" t="t"/>
              <a:pathLst>
                <a:path extrusionOk="0" h="7051" w="4953">
                  <a:moveTo>
                    <a:pt x="1286" y="177"/>
                  </a:moveTo>
                  <a:cubicBezTo>
                    <a:pt x="3396" y="177"/>
                    <a:pt x="3965" y="3248"/>
                    <a:pt x="4317" y="5264"/>
                  </a:cubicBezTo>
                  <a:cubicBezTo>
                    <a:pt x="4438" y="5927"/>
                    <a:pt x="4533" y="6428"/>
                    <a:pt x="4655" y="6753"/>
                  </a:cubicBezTo>
                  <a:cubicBezTo>
                    <a:pt x="3667" y="6103"/>
                    <a:pt x="190" y="2721"/>
                    <a:pt x="190" y="1300"/>
                  </a:cubicBezTo>
                  <a:cubicBezTo>
                    <a:pt x="190" y="542"/>
                    <a:pt x="528" y="190"/>
                    <a:pt x="1258" y="177"/>
                  </a:cubicBezTo>
                  <a:close/>
                  <a:moveTo>
                    <a:pt x="1261" y="1"/>
                  </a:moveTo>
                  <a:cubicBezTo>
                    <a:pt x="1251" y="1"/>
                    <a:pt x="1241" y="1"/>
                    <a:pt x="1231" y="1"/>
                  </a:cubicBezTo>
                  <a:cubicBezTo>
                    <a:pt x="420" y="14"/>
                    <a:pt x="0" y="461"/>
                    <a:pt x="0" y="1327"/>
                  </a:cubicBezTo>
                  <a:cubicBezTo>
                    <a:pt x="0" y="2923"/>
                    <a:pt x="4330" y="7050"/>
                    <a:pt x="4858" y="7050"/>
                  </a:cubicBezTo>
                  <a:cubicBezTo>
                    <a:pt x="4885" y="7050"/>
                    <a:pt x="4925" y="7023"/>
                    <a:pt x="4939" y="7010"/>
                  </a:cubicBezTo>
                  <a:cubicBezTo>
                    <a:pt x="4952" y="6969"/>
                    <a:pt x="4939" y="6942"/>
                    <a:pt x="4925" y="6902"/>
                  </a:cubicBezTo>
                  <a:cubicBezTo>
                    <a:pt x="4750" y="6712"/>
                    <a:pt x="4614" y="6036"/>
                    <a:pt x="4479" y="5251"/>
                  </a:cubicBezTo>
                  <a:cubicBezTo>
                    <a:pt x="4115" y="3162"/>
                    <a:pt x="3537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54"/>
            <p:cNvSpPr/>
            <p:nvPr/>
          </p:nvSpPr>
          <p:spPr>
            <a:xfrm>
              <a:off x="2225825" y="4013400"/>
              <a:ext cx="122500" cy="124825"/>
            </a:xfrm>
            <a:custGeom>
              <a:rect b="b" l="l" r="r" t="t"/>
              <a:pathLst>
                <a:path extrusionOk="0" h="4993" w="4900">
                  <a:moveTo>
                    <a:pt x="3790" y="162"/>
                  </a:moveTo>
                  <a:cubicBezTo>
                    <a:pt x="3911" y="162"/>
                    <a:pt x="4020" y="175"/>
                    <a:pt x="4155" y="202"/>
                  </a:cubicBezTo>
                  <a:cubicBezTo>
                    <a:pt x="4588" y="338"/>
                    <a:pt x="4710" y="703"/>
                    <a:pt x="4520" y="1312"/>
                  </a:cubicBezTo>
                  <a:cubicBezTo>
                    <a:pt x="4168" y="2421"/>
                    <a:pt x="1259" y="4289"/>
                    <a:pt x="366" y="4708"/>
                  </a:cubicBezTo>
                  <a:cubicBezTo>
                    <a:pt x="515" y="4492"/>
                    <a:pt x="677" y="4113"/>
                    <a:pt x="907" y="3653"/>
                  </a:cubicBezTo>
                  <a:cubicBezTo>
                    <a:pt x="1597" y="2232"/>
                    <a:pt x="2599" y="162"/>
                    <a:pt x="3790" y="162"/>
                  </a:cubicBezTo>
                  <a:close/>
                  <a:moveTo>
                    <a:pt x="3782" y="0"/>
                  </a:moveTo>
                  <a:cubicBezTo>
                    <a:pt x="2472" y="0"/>
                    <a:pt x="1445" y="2148"/>
                    <a:pt x="731" y="3612"/>
                  </a:cubicBezTo>
                  <a:cubicBezTo>
                    <a:pt x="447" y="4194"/>
                    <a:pt x="190" y="4722"/>
                    <a:pt x="41" y="4843"/>
                  </a:cubicBezTo>
                  <a:cubicBezTo>
                    <a:pt x="1" y="4857"/>
                    <a:pt x="1" y="4898"/>
                    <a:pt x="1" y="4925"/>
                  </a:cubicBezTo>
                  <a:cubicBezTo>
                    <a:pt x="28" y="4965"/>
                    <a:pt x="41" y="4979"/>
                    <a:pt x="68" y="4992"/>
                  </a:cubicBezTo>
                  <a:lnTo>
                    <a:pt x="109" y="4992"/>
                  </a:lnTo>
                  <a:cubicBezTo>
                    <a:pt x="583" y="4992"/>
                    <a:pt x="4290" y="2638"/>
                    <a:pt x="4669" y="1406"/>
                  </a:cubicBezTo>
                  <a:cubicBezTo>
                    <a:pt x="4899" y="703"/>
                    <a:pt x="4723" y="256"/>
                    <a:pt x="4182" y="67"/>
                  </a:cubicBezTo>
                  <a:cubicBezTo>
                    <a:pt x="4046" y="22"/>
                    <a:pt x="3913" y="0"/>
                    <a:pt x="3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2" name="Google Shape;1742;p154"/>
          <p:cNvGrpSpPr/>
          <p:nvPr/>
        </p:nvGrpSpPr>
        <p:grpSpPr>
          <a:xfrm>
            <a:off x="1133616" y="1720588"/>
            <a:ext cx="1598737" cy="1604651"/>
            <a:chOff x="4169250" y="3874550"/>
            <a:chExt cx="860600" cy="833325"/>
          </a:xfrm>
        </p:grpSpPr>
        <p:sp>
          <p:nvSpPr>
            <p:cNvPr id="1743" name="Google Shape;1743;p154"/>
            <p:cNvSpPr/>
            <p:nvPr/>
          </p:nvSpPr>
          <p:spPr>
            <a:xfrm>
              <a:off x="4169250" y="4361050"/>
              <a:ext cx="693150" cy="270425"/>
            </a:xfrm>
            <a:custGeom>
              <a:rect b="b" l="l" r="r" t="t"/>
              <a:pathLst>
                <a:path extrusionOk="0" h="10817" w="27726">
                  <a:moveTo>
                    <a:pt x="17181" y="1"/>
                  </a:moveTo>
                  <a:cubicBezTo>
                    <a:pt x="16938" y="1"/>
                    <a:pt x="16683" y="46"/>
                    <a:pt x="16481" y="166"/>
                  </a:cubicBezTo>
                  <a:lnTo>
                    <a:pt x="149" y="9597"/>
                  </a:lnTo>
                  <a:cubicBezTo>
                    <a:pt x="0" y="9678"/>
                    <a:pt x="54" y="9894"/>
                    <a:pt x="217" y="9908"/>
                  </a:cubicBezTo>
                  <a:lnTo>
                    <a:pt x="10392" y="10815"/>
                  </a:lnTo>
                  <a:cubicBezTo>
                    <a:pt x="10416" y="10816"/>
                    <a:pt x="10441" y="10817"/>
                    <a:pt x="10465" y="10817"/>
                  </a:cubicBezTo>
                  <a:cubicBezTo>
                    <a:pt x="10684" y="10817"/>
                    <a:pt x="10901" y="10762"/>
                    <a:pt x="11096" y="10652"/>
                  </a:cubicBezTo>
                  <a:lnTo>
                    <a:pt x="16386" y="7608"/>
                  </a:lnTo>
                  <a:lnTo>
                    <a:pt x="18389" y="8758"/>
                  </a:lnTo>
                  <a:cubicBezTo>
                    <a:pt x="18659" y="8920"/>
                    <a:pt x="18998" y="9001"/>
                    <a:pt x="19350" y="9001"/>
                  </a:cubicBezTo>
                  <a:lnTo>
                    <a:pt x="20202" y="9001"/>
                  </a:lnTo>
                  <a:cubicBezTo>
                    <a:pt x="20202" y="9001"/>
                    <a:pt x="24356" y="6295"/>
                    <a:pt x="23815" y="5970"/>
                  </a:cubicBezTo>
                  <a:lnTo>
                    <a:pt x="21515" y="4631"/>
                  </a:lnTo>
                  <a:lnTo>
                    <a:pt x="27631" y="1113"/>
                  </a:lnTo>
                  <a:cubicBezTo>
                    <a:pt x="27725" y="1086"/>
                    <a:pt x="27698" y="937"/>
                    <a:pt x="27576" y="910"/>
                  </a:cubicBezTo>
                  <a:lnTo>
                    <a:pt x="17279" y="3"/>
                  </a:lnTo>
                  <a:cubicBezTo>
                    <a:pt x="17247" y="2"/>
                    <a:pt x="17214" y="1"/>
                    <a:pt x="171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54"/>
            <p:cNvSpPr/>
            <p:nvPr/>
          </p:nvSpPr>
          <p:spPr>
            <a:xfrm>
              <a:off x="4556900" y="4517075"/>
              <a:ext cx="218550" cy="69450"/>
            </a:xfrm>
            <a:custGeom>
              <a:rect b="b" l="l" r="r" t="t"/>
              <a:pathLst>
                <a:path extrusionOk="0" h="2778" w="8742">
                  <a:moveTo>
                    <a:pt x="8742" y="0"/>
                  </a:moveTo>
                  <a:cubicBezTo>
                    <a:pt x="8742" y="217"/>
                    <a:pt x="8606" y="420"/>
                    <a:pt x="8322" y="582"/>
                  </a:cubicBezTo>
                  <a:lnTo>
                    <a:pt x="5508" y="2219"/>
                  </a:lnTo>
                  <a:cubicBezTo>
                    <a:pt x="5237" y="2382"/>
                    <a:pt x="4875" y="2463"/>
                    <a:pt x="4513" y="2463"/>
                  </a:cubicBezTo>
                  <a:cubicBezTo>
                    <a:pt x="4151" y="2463"/>
                    <a:pt x="3789" y="2382"/>
                    <a:pt x="3519" y="2219"/>
                  </a:cubicBezTo>
                  <a:lnTo>
                    <a:pt x="1" y="190"/>
                  </a:lnTo>
                  <a:lnTo>
                    <a:pt x="1" y="514"/>
                  </a:lnTo>
                  <a:lnTo>
                    <a:pt x="3519" y="2544"/>
                  </a:lnTo>
                  <a:cubicBezTo>
                    <a:pt x="3789" y="2700"/>
                    <a:pt x="4151" y="2777"/>
                    <a:pt x="4513" y="2777"/>
                  </a:cubicBezTo>
                  <a:cubicBezTo>
                    <a:pt x="4875" y="2777"/>
                    <a:pt x="5237" y="2700"/>
                    <a:pt x="5508" y="2544"/>
                  </a:cubicBezTo>
                  <a:lnTo>
                    <a:pt x="8322" y="893"/>
                  </a:lnTo>
                  <a:cubicBezTo>
                    <a:pt x="8593" y="744"/>
                    <a:pt x="8742" y="541"/>
                    <a:pt x="8742" y="325"/>
                  </a:cubicBezTo>
                  <a:lnTo>
                    <a:pt x="8742" y="0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54"/>
            <p:cNvSpPr/>
            <p:nvPr/>
          </p:nvSpPr>
          <p:spPr>
            <a:xfrm>
              <a:off x="4557250" y="4452450"/>
              <a:ext cx="221925" cy="126550"/>
            </a:xfrm>
            <a:custGeom>
              <a:rect b="b" l="l" r="r" t="t"/>
              <a:pathLst>
                <a:path extrusionOk="0" h="5062" w="8877">
                  <a:moveTo>
                    <a:pt x="4804" y="1"/>
                  </a:moveTo>
                  <a:lnTo>
                    <a:pt x="0" y="2788"/>
                  </a:lnTo>
                  <a:lnTo>
                    <a:pt x="3518" y="4818"/>
                  </a:lnTo>
                  <a:cubicBezTo>
                    <a:pt x="3789" y="4980"/>
                    <a:pt x="4148" y="5061"/>
                    <a:pt x="4506" y="5061"/>
                  </a:cubicBezTo>
                  <a:cubicBezTo>
                    <a:pt x="4865" y="5061"/>
                    <a:pt x="5223" y="4980"/>
                    <a:pt x="5494" y="4818"/>
                  </a:cubicBezTo>
                  <a:lnTo>
                    <a:pt x="8322" y="3180"/>
                  </a:lnTo>
                  <a:cubicBezTo>
                    <a:pt x="8877" y="2856"/>
                    <a:pt x="8863" y="2328"/>
                    <a:pt x="8308" y="2030"/>
                  </a:cubicBezTo>
                  <a:lnTo>
                    <a:pt x="4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54"/>
            <p:cNvSpPr/>
            <p:nvPr/>
          </p:nvSpPr>
          <p:spPr>
            <a:xfrm>
              <a:off x="4573475" y="4372625"/>
              <a:ext cx="126200" cy="74775"/>
            </a:xfrm>
            <a:custGeom>
              <a:rect b="b" l="l" r="r" t="t"/>
              <a:pathLst>
                <a:path extrusionOk="0" h="2991" w="5048">
                  <a:moveTo>
                    <a:pt x="4804" y="0"/>
                  </a:moveTo>
                  <a:lnTo>
                    <a:pt x="1" y="2788"/>
                  </a:lnTo>
                  <a:lnTo>
                    <a:pt x="244" y="2991"/>
                  </a:lnTo>
                  <a:lnTo>
                    <a:pt x="5048" y="203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54"/>
            <p:cNvSpPr/>
            <p:nvPr/>
          </p:nvSpPr>
          <p:spPr>
            <a:xfrm>
              <a:off x="4563000" y="4377700"/>
              <a:ext cx="136675" cy="147500"/>
            </a:xfrm>
            <a:custGeom>
              <a:rect b="b" l="l" r="r" t="t"/>
              <a:pathLst>
                <a:path extrusionOk="0" h="5900" w="5467">
                  <a:moveTo>
                    <a:pt x="5467" y="0"/>
                  </a:moveTo>
                  <a:lnTo>
                    <a:pt x="663" y="2788"/>
                  </a:lnTo>
                  <a:lnTo>
                    <a:pt x="0" y="5900"/>
                  </a:lnTo>
                  <a:lnTo>
                    <a:pt x="4817" y="3112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54"/>
            <p:cNvSpPr/>
            <p:nvPr/>
          </p:nvSpPr>
          <p:spPr>
            <a:xfrm>
              <a:off x="4557250" y="4442300"/>
              <a:ext cx="22350" cy="82900"/>
            </a:xfrm>
            <a:custGeom>
              <a:rect b="b" l="l" r="r" t="t"/>
              <a:pathLst>
                <a:path extrusionOk="0" h="3316" w="894">
                  <a:moveTo>
                    <a:pt x="650" y="1"/>
                  </a:moveTo>
                  <a:lnTo>
                    <a:pt x="0" y="3181"/>
                  </a:lnTo>
                  <a:lnTo>
                    <a:pt x="230" y="3316"/>
                  </a:lnTo>
                  <a:lnTo>
                    <a:pt x="893" y="204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54"/>
            <p:cNvSpPr/>
            <p:nvPr/>
          </p:nvSpPr>
          <p:spPr>
            <a:xfrm>
              <a:off x="4557250" y="4452125"/>
              <a:ext cx="182000" cy="113675"/>
            </a:xfrm>
            <a:custGeom>
              <a:rect b="b" l="l" r="r" t="t"/>
              <a:pathLst>
                <a:path extrusionOk="0" h="4547" w="7280">
                  <a:moveTo>
                    <a:pt x="4777" y="0"/>
                  </a:moveTo>
                  <a:lnTo>
                    <a:pt x="0" y="2788"/>
                  </a:lnTo>
                  <a:lnTo>
                    <a:pt x="0" y="3112"/>
                  </a:lnTo>
                  <a:lnTo>
                    <a:pt x="2476" y="4547"/>
                  </a:lnTo>
                  <a:lnTo>
                    <a:pt x="2476" y="4222"/>
                  </a:lnTo>
                  <a:lnTo>
                    <a:pt x="7280" y="1434"/>
                  </a:lnTo>
                  <a:lnTo>
                    <a:pt x="4777" y="0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54"/>
            <p:cNvSpPr/>
            <p:nvPr/>
          </p:nvSpPr>
          <p:spPr>
            <a:xfrm>
              <a:off x="4390800" y="3876050"/>
              <a:ext cx="535525" cy="718500"/>
            </a:xfrm>
            <a:custGeom>
              <a:rect b="b" l="l" r="r" t="t"/>
              <a:pathLst>
                <a:path extrusionOk="0" h="28740" w="21421">
                  <a:moveTo>
                    <a:pt x="21134" y="0"/>
                  </a:moveTo>
                  <a:cubicBezTo>
                    <a:pt x="21059" y="0"/>
                    <a:pt x="20976" y="21"/>
                    <a:pt x="20893" y="67"/>
                  </a:cubicBezTo>
                  <a:lnTo>
                    <a:pt x="461" y="11853"/>
                  </a:lnTo>
                  <a:cubicBezTo>
                    <a:pt x="190" y="12015"/>
                    <a:pt x="1" y="12435"/>
                    <a:pt x="55" y="12773"/>
                  </a:cubicBezTo>
                  <a:lnTo>
                    <a:pt x="2612" y="28293"/>
                  </a:lnTo>
                  <a:cubicBezTo>
                    <a:pt x="2639" y="28496"/>
                    <a:pt x="2748" y="28631"/>
                    <a:pt x="2883" y="28672"/>
                  </a:cubicBezTo>
                  <a:lnTo>
                    <a:pt x="3072" y="28740"/>
                  </a:lnTo>
                  <a:cubicBezTo>
                    <a:pt x="2937" y="28686"/>
                    <a:pt x="2829" y="28550"/>
                    <a:pt x="2802" y="28361"/>
                  </a:cubicBezTo>
                  <a:lnTo>
                    <a:pt x="244" y="12841"/>
                  </a:lnTo>
                  <a:cubicBezTo>
                    <a:pt x="190" y="12502"/>
                    <a:pt x="366" y="12096"/>
                    <a:pt x="650" y="11921"/>
                  </a:cubicBezTo>
                  <a:lnTo>
                    <a:pt x="21082" y="135"/>
                  </a:lnTo>
                  <a:cubicBezTo>
                    <a:pt x="21166" y="89"/>
                    <a:pt x="21243" y="68"/>
                    <a:pt x="21317" y="68"/>
                  </a:cubicBezTo>
                  <a:cubicBezTo>
                    <a:pt x="21352" y="68"/>
                    <a:pt x="21386" y="72"/>
                    <a:pt x="21421" y="81"/>
                  </a:cubicBezTo>
                  <a:lnTo>
                    <a:pt x="21231" y="13"/>
                  </a:lnTo>
                  <a:cubicBezTo>
                    <a:pt x="21201" y="5"/>
                    <a:pt x="21169" y="0"/>
                    <a:pt x="2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54"/>
            <p:cNvSpPr/>
            <p:nvPr/>
          </p:nvSpPr>
          <p:spPr>
            <a:xfrm>
              <a:off x="4395875" y="3877625"/>
              <a:ext cx="602175" cy="717025"/>
            </a:xfrm>
            <a:custGeom>
              <a:rect b="b" l="l" r="r" t="t"/>
              <a:pathLst>
                <a:path extrusionOk="0" h="28681" w="24087">
                  <a:moveTo>
                    <a:pt x="21097" y="1"/>
                  </a:moveTo>
                  <a:cubicBezTo>
                    <a:pt x="21028" y="1"/>
                    <a:pt x="20954" y="19"/>
                    <a:pt x="20879" y="58"/>
                  </a:cubicBezTo>
                  <a:lnTo>
                    <a:pt x="461" y="11844"/>
                  </a:lnTo>
                  <a:cubicBezTo>
                    <a:pt x="190" y="11993"/>
                    <a:pt x="1" y="12426"/>
                    <a:pt x="55" y="12764"/>
                  </a:cubicBezTo>
                  <a:lnTo>
                    <a:pt x="2612" y="28284"/>
                  </a:lnTo>
                  <a:cubicBezTo>
                    <a:pt x="2652" y="28534"/>
                    <a:pt x="2810" y="28680"/>
                    <a:pt x="3004" y="28680"/>
                  </a:cubicBezTo>
                  <a:cubicBezTo>
                    <a:pt x="3073" y="28680"/>
                    <a:pt x="3147" y="28662"/>
                    <a:pt x="3221" y="28623"/>
                  </a:cubicBezTo>
                  <a:lnTo>
                    <a:pt x="23653" y="16837"/>
                  </a:lnTo>
                  <a:cubicBezTo>
                    <a:pt x="23924" y="16661"/>
                    <a:pt x="24086" y="16255"/>
                    <a:pt x="24046" y="15917"/>
                  </a:cubicBezTo>
                  <a:lnTo>
                    <a:pt x="21488" y="397"/>
                  </a:lnTo>
                  <a:cubicBezTo>
                    <a:pt x="21448" y="147"/>
                    <a:pt x="21291" y="1"/>
                    <a:pt x="21097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54"/>
            <p:cNvSpPr/>
            <p:nvPr/>
          </p:nvSpPr>
          <p:spPr>
            <a:xfrm>
              <a:off x="4650600" y="4604675"/>
              <a:ext cx="126550" cy="103200"/>
            </a:xfrm>
            <a:custGeom>
              <a:rect b="b" l="l" r="r" t="t"/>
              <a:pathLst>
                <a:path extrusionOk="0" h="4128" w="5062">
                  <a:moveTo>
                    <a:pt x="2788" y="1"/>
                  </a:moveTo>
                  <a:lnTo>
                    <a:pt x="96" y="1557"/>
                  </a:lnTo>
                  <a:cubicBezTo>
                    <a:pt x="1" y="1624"/>
                    <a:pt x="1" y="1773"/>
                    <a:pt x="96" y="1827"/>
                  </a:cubicBezTo>
                  <a:lnTo>
                    <a:pt x="4480" y="4128"/>
                  </a:lnTo>
                  <a:lnTo>
                    <a:pt x="4764" y="4128"/>
                  </a:lnTo>
                  <a:lnTo>
                    <a:pt x="5061" y="2044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54"/>
            <p:cNvSpPr/>
            <p:nvPr/>
          </p:nvSpPr>
          <p:spPr>
            <a:xfrm>
              <a:off x="4662775" y="4481450"/>
              <a:ext cx="264900" cy="152000"/>
            </a:xfrm>
            <a:custGeom>
              <a:rect b="b" l="l" r="r" t="t"/>
              <a:pathLst>
                <a:path extrusionOk="0" h="6080" w="10596">
                  <a:moveTo>
                    <a:pt x="26" y="6052"/>
                  </a:moveTo>
                  <a:lnTo>
                    <a:pt x="26" y="6052"/>
                  </a:lnTo>
                  <a:cubicBezTo>
                    <a:pt x="17" y="6055"/>
                    <a:pt x="9" y="6060"/>
                    <a:pt x="1" y="6066"/>
                  </a:cubicBezTo>
                  <a:lnTo>
                    <a:pt x="26" y="6052"/>
                  </a:lnTo>
                  <a:close/>
                  <a:moveTo>
                    <a:pt x="10457" y="0"/>
                  </a:moveTo>
                  <a:cubicBezTo>
                    <a:pt x="10431" y="0"/>
                    <a:pt x="10410" y="7"/>
                    <a:pt x="10393" y="18"/>
                  </a:cubicBezTo>
                  <a:lnTo>
                    <a:pt x="26" y="6052"/>
                  </a:lnTo>
                  <a:lnTo>
                    <a:pt x="26" y="6052"/>
                  </a:lnTo>
                  <a:cubicBezTo>
                    <a:pt x="42" y="6045"/>
                    <a:pt x="58" y="6042"/>
                    <a:pt x="76" y="6042"/>
                  </a:cubicBezTo>
                  <a:cubicBezTo>
                    <a:pt x="114" y="6042"/>
                    <a:pt x="157" y="6056"/>
                    <a:pt x="204" y="6080"/>
                  </a:cubicBezTo>
                  <a:lnTo>
                    <a:pt x="10596" y="45"/>
                  </a:lnTo>
                  <a:cubicBezTo>
                    <a:pt x="10540" y="13"/>
                    <a:pt x="10494" y="0"/>
                    <a:pt x="10457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54"/>
            <p:cNvSpPr/>
            <p:nvPr/>
          </p:nvSpPr>
          <p:spPr>
            <a:xfrm>
              <a:off x="4672600" y="4493725"/>
              <a:ext cx="261850" cy="155625"/>
            </a:xfrm>
            <a:custGeom>
              <a:rect b="b" l="l" r="r" t="t"/>
              <a:pathLst>
                <a:path extrusionOk="0" h="6225" w="10474">
                  <a:moveTo>
                    <a:pt x="10473" y="0"/>
                  </a:moveTo>
                  <a:lnTo>
                    <a:pt x="82" y="6049"/>
                  </a:lnTo>
                  <a:cubicBezTo>
                    <a:pt x="82" y="6134"/>
                    <a:pt x="60" y="6186"/>
                    <a:pt x="16" y="6216"/>
                  </a:cubicBezTo>
                  <a:lnTo>
                    <a:pt x="16" y="6216"/>
                  </a:lnTo>
                  <a:lnTo>
                    <a:pt x="10379" y="190"/>
                  </a:lnTo>
                  <a:cubicBezTo>
                    <a:pt x="10433" y="163"/>
                    <a:pt x="10473" y="109"/>
                    <a:pt x="10473" y="0"/>
                  </a:cubicBezTo>
                  <a:close/>
                  <a:moveTo>
                    <a:pt x="16" y="6216"/>
                  </a:moveTo>
                  <a:lnTo>
                    <a:pt x="0" y="6225"/>
                  </a:lnTo>
                  <a:cubicBezTo>
                    <a:pt x="6" y="6222"/>
                    <a:pt x="11" y="6219"/>
                    <a:pt x="16" y="6216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54"/>
            <p:cNvSpPr/>
            <p:nvPr/>
          </p:nvSpPr>
          <p:spPr>
            <a:xfrm>
              <a:off x="4769675" y="4550225"/>
              <a:ext cx="260175" cy="157650"/>
            </a:xfrm>
            <a:custGeom>
              <a:rect b="b" l="l" r="r" t="t"/>
              <a:pathLst>
                <a:path extrusionOk="0" h="6306" w="10407">
                  <a:moveTo>
                    <a:pt x="10406" y="0"/>
                  </a:moveTo>
                  <a:lnTo>
                    <a:pt x="28" y="6035"/>
                  </a:lnTo>
                  <a:lnTo>
                    <a:pt x="1" y="6306"/>
                  </a:lnTo>
                  <a:lnTo>
                    <a:pt x="1" y="6306"/>
                  </a:lnTo>
                  <a:lnTo>
                    <a:pt x="10393" y="271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54"/>
            <p:cNvSpPr/>
            <p:nvPr/>
          </p:nvSpPr>
          <p:spPr>
            <a:xfrm>
              <a:off x="4667850" y="4482550"/>
              <a:ext cx="362000" cy="218550"/>
            </a:xfrm>
            <a:custGeom>
              <a:rect b="b" l="l" r="r" t="t"/>
              <a:pathLst>
                <a:path extrusionOk="0" h="8742" w="14480">
                  <a:moveTo>
                    <a:pt x="10393" y="1"/>
                  </a:moveTo>
                  <a:lnTo>
                    <a:pt x="1" y="6022"/>
                  </a:lnTo>
                  <a:lnTo>
                    <a:pt x="4101" y="8742"/>
                  </a:lnTo>
                  <a:lnTo>
                    <a:pt x="14479" y="2707"/>
                  </a:lnTo>
                  <a:lnTo>
                    <a:pt x="10393" y="1"/>
                  </a:ln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54"/>
            <p:cNvSpPr/>
            <p:nvPr/>
          </p:nvSpPr>
          <p:spPr>
            <a:xfrm>
              <a:off x="4660850" y="4632025"/>
              <a:ext cx="109525" cy="75525"/>
            </a:xfrm>
            <a:custGeom>
              <a:rect b="b" l="l" r="r" t="t"/>
              <a:pathLst>
                <a:path extrusionOk="0" h="3021" w="4381">
                  <a:moveTo>
                    <a:pt x="151" y="0"/>
                  </a:moveTo>
                  <a:cubicBezTo>
                    <a:pt x="63" y="0"/>
                    <a:pt x="1" y="70"/>
                    <a:pt x="10" y="192"/>
                  </a:cubicBezTo>
                  <a:cubicBezTo>
                    <a:pt x="10" y="354"/>
                    <a:pt x="132" y="584"/>
                    <a:pt x="281" y="666"/>
                  </a:cubicBezTo>
                  <a:cubicBezTo>
                    <a:pt x="323" y="688"/>
                    <a:pt x="362" y="699"/>
                    <a:pt x="397" y="699"/>
                  </a:cubicBezTo>
                  <a:cubicBezTo>
                    <a:pt x="488" y="699"/>
                    <a:pt x="552" y="626"/>
                    <a:pt x="552" y="490"/>
                  </a:cubicBezTo>
                  <a:lnTo>
                    <a:pt x="4354" y="3020"/>
                  </a:lnTo>
                  <a:lnTo>
                    <a:pt x="4381" y="2749"/>
                  </a:lnTo>
                  <a:lnTo>
                    <a:pt x="281" y="43"/>
                  </a:lnTo>
                  <a:cubicBezTo>
                    <a:pt x="235" y="14"/>
                    <a:pt x="191" y="0"/>
                    <a:pt x="15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54"/>
            <p:cNvSpPr/>
            <p:nvPr/>
          </p:nvSpPr>
          <p:spPr>
            <a:xfrm>
              <a:off x="4912775" y="4497100"/>
              <a:ext cx="29125" cy="11050"/>
            </a:xfrm>
            <a:custGeom>
              <a:rect b="b" l="l" r="r" t="t"/>
              <a:pathLst>
                <a:path extrusionOk="0" h="442" w="1165">
                  <a:moveTo>
                    <a:pt x="14" y="1"/>
                  </a:moveTo>
                  <a:lnTo>
                    <a:pt x="14" y="55"/>
                  </a:lnTo>
                  <a:cubicBezTo>
                    <a:pt x="0" y="68"/>
                    <a:pt x="14" y="109"/>
                    <a:pt x="55" y="123"/>
                  </a:cubicBezTo>
                  <a:lnTo>
                    <a:pt x="488" y="407"/>
                  </a:lnTo>
                  <a:cubicBezTo>
                    <a:pt x="522" y="432"/>
                    <a:pt x="567" y="442"/>
                    <a:pt x="602" y="442"/>
                  </a:cubicBezTo>
                  <a:cubicBezTo>
                    <a:pt x="623" y="442"/>
                    <a:pt x="640" y="439"/>
                    <a:pt x="650" y="434"/>
                  </a:cubicBezTo>
                  <a:lnTo>
                    <a:pt x="1124" y="163"/>
                  </a:lnTo>
                  <a:cubicBezTo>
                    <a:pt x="1151" y="136"/>
                    <a:pt x="1164" y="123"/>
                    <a:pt x="1164" y="109"/>
                  </a:cubicBezTo>
                  <a:lnTo>
                    <a:pt x="1164" y="55"/>
                  </a:lnTo>
                  <a:cubicBezTo>
                    <a:pt x="1164" y="68"/>
                    <a:pt x="1151" y="95"/>
                    <a:pt x="1124" y="109"/>
                  </a:cubicBezTo>
                  <a:lnTo>
                    <a:pt x="650" y="380"/>
                  </a:lnTo>
                  <a:cubicBezTo>
                    <a:pt x="634" y="390"/>
                    <a:pt x="615" y="394"/>
                    <a:pt x="594" y="394"/>
                  </a:cubicBezTo>
                  <a:cubicBezTo>
                    <a:pt x="560" y="394"/>
                    <a:pt x="521" y="383"/>
                    <a:pt x="488" y="366"/>
                  </a:cubicBezTo>
                  <a:lnTo>
                    <a:pt x="55" y="68"/>
                  </a:lnTo>
                  <a:cubicBezTo>
                    <a:pt x="14" y="55"/>
                    <a:pt x="14" y="4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54"/>
            <p:cNvSpPr/>
            <p:nvPr/>
          </p:nvSpPr>
          <p:spPr>
            <a:xfrm>
              <a:off x="4894175" y="4508275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54"/>
                  </a:lnTo>
                  <a:cubicBezTo>
                    <a:pt x="0" y="68"/>
                    <a:pt x="14" y="95"/>
                    <a:pt x="27" y="122"/>
                  </a:cubicBezTo>
                  <a:lnTo>
                    <a:pt x="474" y="406"/>
                  </a:lnTo>
                  <a:cubicBezTo>
                    <a:pt x="498" y="422"/>
                    <a:pt x="540" y="429"/>
                    <a:pt x="576" y="429"/>
                  </a:cubicBezTo>
                  <a:cubicBezTo>
                    <a:pt x="602" y="429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22"/>
                    <a:pt x="1150" y="95"/>
                  </a:cubicBezTo>
                  <a:lnTo>
                    <a:pt x="1150" y="54"/>
                  </a:lnTo>
                  <a:cubicBezTo>
                    <a:pt x="1150" y="68"/>
                    <a:pt x="1137" y="81"/>
                    <a:pt x="1110" y="95"/>
                  </a:cubicBezTo>
                  <a:lnTo>
                    <a:pt x="636" y="366"/>
                  </a:lnTo>
                  <a:cubicBezTo>
                    <a:pt x="614" y="383"/>
                    <a:pt x="588" y="390"/>
                    <a:pt x="564" y="390"/>
                  </a:cubicBezTo>
                  <a:cubicBezTo>
                    <a:pt x="530" y="390"/>
                    <a:pt x="497" y="376"/>
                    <a:pt x="474" y="352"/>
                  </a:cubicBezTo>
                  <a:lnTo>
                    <a:pt x="27" y="68"/>
                  </a:lnTo>
                  <a:cubicBezTo>
                    <a:pt x="0" y="54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54"/>
            <p:cNvSpPr/>
            <p:nvPr/>
          </p:nvSpPr>
          <p:spPr>
            <a:xfrm>
              <a:off x="4875575" y="4519100"/>
              <a:ext cx="28425" cy="11050"/>
            </a:xfrm>
            <a:custGeom>
              <a:rect b="b" l="l" r="r" t="t"/>
              <a:pathLst>
                <a:path extrusionOk="0" h="442" w="1137">
                  <a:moveTo>
                    <a:pt x="0" y="0"/>
                  </a:moveTo>
                  <a:lnTo>
                    <a:pt x="0" y="54"/>
                  </a:lnTo>
                  <a:cubicBezTo>
                    <a:pt x="0" y="68"/>
                    <a:pt x="0" y="109"/>
                    <a:pt x="27" y="122"/>
                  </a:cubicBezTo>
                  <a:lnTo>
                    <a:pt x="474" y="406"/>
                  </a:lnTo>
                  <a:cubicBezTo>
                    <a:pt x="508" y="432"/>
                    <a:pt x="553" y="441"/>
                    <a:pt x="588" y="441"/>
                  </a:cubicBezTo>
                  <a:cubicBezTo>
                    <a:pt x="609" y="441"/>
                    <a:pt x="626" y="438"/>
                    <a:pt x="636" y="433"/>
                  </a:cubicBezTo>
                  <a:lnTo>
                    <a:pt x="1096" y="163"/>
                  </a:lnTo>
                  <a:cubicBezTo>
                    <a:pt x="1110" y="136"/>
                    <a:pt x="1137" y="122"/>
                    <a:pt x="1137" y="109"/>
                  </a:cubicBezTo>
                  <a:lnTo>
                    <a:pt x="1137" y="54"/>
                  </a:lnTo>
                  <a:cubicBezTo>
                    <a:pt x="1137" y="68"/>
                    <a:pt x="1110" y="95"/>
                    <a:pt x="1096" y="109"/>
                  </a:cubicBezTo>
                  <a:lnTo>
                    <a:pt x="636" y="379"/>
                  </a:lnTo>
                  <a:cubicBezTo>
                    <a:pt x="620" y="389"/>
                    <a:pt x="601" y="394"/>
                    <a:pt x="580" y="394"/>
                  </a:cubicBezTo>
                  <a:cubicBezTo>
                    <a:pt x="546" y="394"/>
                    <a:pt x="507" y="382"/>
                    <a:pt x="474" y="366"/>
                  </a:cubicBezTo>
                  <a:lnTo>
                    <a:pt x="27" y="68"/>
                  </a:lnTo>
                  <a:cubicBezTo>
                    <a:pt x="0" y="54"/>
                    <a:pt x="0" y="4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54"/>
            <p:cNvSpPr/>
            <p:nvPr/>
          </p:nvSpPr>
          <p:spPr>
            <a:xfrm>
              <a:off x="4932050" y="4509625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1" y="0"/>
                  </a:moveTo>
                  <a:lnTo>
                    <a:pt x="1" y="41"/>
                  </a:lnTo>
                  <a:cubicBezTo>
                    <a:pt x="1" y="68"/>
                    <a:pt x="14" y="95"/>
                    <a:pt x="41" y="109"/>
                  </a:cubicBezTo>
                  <a:lnTo>
                    <a:pt x="474" y="406"/>
                  </a:lnTo>
                  <a:cubicBezTo>
                    <a:pt x="506" y="422"/>
                    <a:pt x="547" y="429"/>
                    <a:pt x="584" y="429"/>
                  </a:cubicBezTo>
                  <a:cubicBezTo>
                    <a:pt x="610" y="429"/>
                    <a:pt x="633" y="425"/>
                    <a:pt x="650" y="420"/>
                  </a:cubicBezTo>
                  <a:lnTo>
                    <a:pt x="1124" y="149"/>
                  </a:lnTo>
                  <a:cubicBezTo>
                    <a:pt x="1137" y="136"/>
                    <a:pt x="1151" y="109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37" y="82"/>
                    <a:pt x="1124" y="95"/>
                  </a:cubicBezTo>
                  <a:lnTo>
                    <a:pt x="650" y="366"/>
                  </a:lnTo>
                  <a:cubicBezTo>
                    <a:pt x="630" y="381"/>
                    <a:pt x="609" y="386"/>
                    <a:pt x="586" y="386"/>
                  </a:cubicBezTo>
                  <a:cubicBezTo>
                    <a:pt x="548" y="386"/>
                    <a:pt x="509" y="369"/>
                    <a:pt x="474" y="352"/>
                  </a:cubicBezTo>
                  <a:lnTo>
                    <a:pt x="41" y="68"/>
                  </a:lnTo>
                  <a:cubicBezTo>
                    <a:pt x="1" y="41"/>
                    <a:pt x="1" y="1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54"/>
            <p:cNvSpPr/>
            <p:nvPr/>
          </p:nvSpPr>
          <p:spPr>
            <a:xfrm>
              <a:off x="4894500" y="4522150"/>
              <a:ext cx="84950" cy="31825"/>
            </a:xfrm>
            <a:custGeom>
              <a:rect b="b" l="l" r="r" t="t"/>
              <a:pathLst>
                <a:path extrusionOk="0" h="1273" w="3398">
                  <a:moveTo>
                    <a:pt x="3397" y="0"/>
                  </a:moveTo>
                  <a:cubicBezTo>
                    <a:pt x="3397" y="14"/>
                    <a:pt x="3384" y="41"/>
                    <a:pt x="3370" y="54"/>
                  </a:cubicBezTo>
                  <a:lnTo>
                    <a:pt x="1408" y="1204"/>
                  </a:lnTo>
                  <a:cubicBezTo>
                    <a:pt x="1378" y="1216"/>
                    <a:pt x="1339" y="1223"/>
                    <a:pt x="1302" y="1223"/>
                  </a:cubicBezTo>
                  <a:cubicBezTo>
                    <a:pt x="1257" y="1223"/>
                    <a:pt x="1214" y="1213"/>
                    <a:pt x="1191" y="1191"/>
                  </a:cubicBezTo>
                  <a:lnTo>
                    <a:pt x="55" y="447"/>
                  </a:lnTo>
                  <a:cubicBezTo>
                    <a:pt x="14" y="419"/>
                    <a:pt x="1" y="392"/>
                    <a:pt x="1" y="352"/>
                  </a:cubicBezTo>
                  <a:lnTo>
                    <a:pt x="1" y="406"/>
                  </a:lnTo>
                  <a:cubicBezTo>
                    <a:pt x="1" y="447"/>
                    <a:pt x="14" y="460"/>
                    <a:pt x="55" y="487"/>
                  </a:cubicBezTo>
                  <a:lnTo>
                    <a:pt x="1191" y="1231"/>
                  </a:lnTo>
                  <a:cubicBezTo>
                    <a:pt x="1235" y="1258"/>
                    <a:pt x="1285" y="1273"/>
                    <a:pt x="1332" y="1273"/>
                  </a:cubicBezTo>
                  <a:cubicBezTo>
                    <a:pt x="1358" y="1273"/>
                    <a:pt x="1384" y="1268"/>
                    <a:pt x="1408" y="1258"/>
                  </a:cubicBezTo>
                  <a:lnTo>
                    <a:pt x="3370" y="108"/>
                  </a:lnTo>
                  <a:cubicBezTo>
                    <a:pt x="3384" y="81"/>
                    <a:pt x="3397" y="68"/>
                    <a:pt x="3397" y="54"/>
                  </a:cubicBezTo>
                  <a:lnTo>
                    <a:pt x="3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54"/>
            <p:cNvSpPr/>
            <p:nvPr/>
          </p:nvSpPr>
          <p:spPr>
            <a:xfrm>
              <a:off x="4969950" y="4533975"/>
              <a:ext cx="28775" cy="10975"/>
            </a:xfrm>
            <a:custGeom>
              <a:rect b="b" l="l" r="r" t="t"/>
              <a:pathLst>
                <a:path extrusionOk="0" h="439" w="1151">
                  <a:moveTo>
                    <a:pt x="0" y="1"/>
                  </a:moveTo>
                  <a:lnTo>
                    <a:pt x="0" y="55"/>
                  </a:lnTo>
                  <a:cubicBezTo>
                    <a:pt x="0" y="68"/>
                    <a:pt x="14" y="95"/>
                    <a:pt x="27" y="122"/>
                  </a:cubicBezTo>
                  <a:lnTo>
                    <a:pt x="474" y="407"/>
                  </a:lnTo>
                  <a:cubicBezTo>
                    <a:pt x="496" y="429"/>
                    <a:pt x="531" y="439"/>
                    <a:pt x="564" y="439"/>
                  </a:cubicBezTo>
                  <a:cubicBezTo>
                    <a:pt x="591" y="439"/>
                    <a:pt x="618" y="432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22"/>
                    <a:pt x="1150" y="109"/>
                  </a:cubicBezTo>
                  <a:lnTo>
                    <a:pt x="1150" y="55"/>
                  </a:lnTo>
                  <a:cubicBezTo>
                    <a:pt x="1150" y="68"/>
                    <a:pt x="1123" y="82"/>
                    <a:pt x="1110" y="109"/>
                  </a:cubicBezTo>
                  <a:lnTo>
                    <a:pt x="636" y="379"/>
                  </a:lnTo>
                  <a:cubicBezTo>
                    <a:pt x="617" y="389"/>
                    <a:pt x="596" y="394"/>
                    <a:pt x="575" y="394"/>
                  </a:cubicBezTo>
                  <a:cubicBezTo>
                    <a:pt x="537" y="394"/>
                    <a:pt x="500" y="379"/>
                    <a:pt x="474" y="352"/>
                  </a:cubicBezTo>
                  <a:lnTo>
                    <a:pt x="27" y="68"/>
                  </a:lnTo>
                  <a:cubicBezTo>
                    <a:pt x="14" y="55"/>
                    <a:pt x="0" y="4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54"/>
            <p:cNvSpPr/>
            <p:nvPr/>
          </p:nvSpPr>
          <p:spPr>
            <a:xfrm>
              <a:off x="4988875" y="4545825"/>
              <a:ext cx="28800" cy="10975"/>
            </a:xfrm>
            <a:custGeom>
              <a:rect b="b" l="l" r="r" t="t"/>
              <a:pathLst>
                <a:path extrusionOk="0" h="439" w="1152">
                  <a:moveTo>
                    <a:pt x="1" y="0"/>
                  </a:moveTo>
                  <a:lnTo>
                    <a:pt x="1" y="54"/>
                  </a:lnTo>
                  <a:cubicBezTo>
                    <a:pt x="1" y="68"/>
                    <a:pt x="14" y="95"/>
                    <a:pt x="28" y="122"/>
                  </a:cubicBezTo>
                  <a:lnTo>
                    <a:pt x="475" y="406"/>
                  </a:lnTo>
                  <a:cubicBezTo>
                    <a:pt x="497" y="428"/>
                    <a:pt x="532" y="439"/>
                    <a:pt x="565" y="439"/>
                  </a:cubicBezTo>
                  <a:cubicBezTo>
                    <a:pt x="592" y="439"/>
                    <a:pt x="619" y="432"/>
                    <a:pt x="637" y="420"/>
                  </a:cubicBezTo>
                  <a:lnTo>
                    <a:pt x="1110" y="149"/>
                  </a:lnTo>
                  <a:cubicBezTo>
                    <a:pt x="1124" y="136"/>
                    <a:pt x="1151" y="122"/>
                    <a:pt x="1151" y="108"/>
                  </a:cubicBezTo>
                  <a:lnTo>
                    <a:pt x="1151" y="54"/>
                  </a:lnTo>
                  <a:cubicBezTo>
                    <a:pt x="1151" y="81"/>
                    <a:pt x="1138" y="108"/>
                    <a:pt x="1110" y="108"/>
                  </a:cubicBezTo>
                  <a:lnTo>
                    <a:pt x="637" y="379"/>
                  </a:lnTo>
                  <a:cubicBezTo>
                    <a:pt x="623" y="389"/>
                    <a:pt x="603" y="393"/>
                    <a:pt x="582" y="393"/>
                  </a:cubicBezTo>
                  <a:cubicBezTo>
                    <a:pt x="544" y="393"/>
                    <a:pt x="501" y="378"/>
                    <a:pt x="475" y="352"/>
                  </a:cubicBezTo>
                  <a:lnTo>
                    <a:pt x="28" y="68"/>
                  </a:lnTo>
                  <a:cubicBezTo>
                    <a:pt x="1" y="54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54"/>
            <p:cNvSpPr/>
            <p:nvPr/>
          </p:nvSpPr>
          <p:spPr>
            <a:xfrm>
              <a:off x="4951325" y="4545150"/>
              <a:ext cx="28800" cy="10725"/>
            </a:xfrm>
            <a:custGeom>
              <a:rect b="b" l="l" r="r" t="t"/>
              <a:pathLst>
                <a:path extrusionOk="0" h="429" w="1152">
                  <a:moveTo>
                    <a:pt x="1" y="0"/>
                  </a:moveTo>
                  <a:lnTo>
                    <a:pt x="1" y="41"/>
                  </a:lnTo>
                  <a:cubicBezTo>
                    <a:pt x="1" y="68"/>
                    <a:pt x="15" y="95"/>
                    <a:pt x="28" y="108"/>
                  </a:cubicBezTo>
                  <a:lnTo>
                    <a:pt x="475" y="406"/>
                  </a:lnTo>
                  <a:cubicBezTo>
                    <a:pt x="498" y="422"/>
                    <a:pt x="531" y="428"/>
                    <a:pt x="566" y="428"/>
                  </a:cubicBezTo>
                  <a:cubicBezTo>
                    <a:pt x="590" y="428"/>
                    <a:pt x="615" y="425"/>
                    <a:pt x="637" y="420"/>
                  </a:cubicBezTo>
                  <a:lnTo>
                    <a:pt x="1111" y="149"/>
                  </a:lnTo>
                  <a:cubicBezTo>
                    <a:pt x="1124" y="135"/>
                    <a:pt x="1151" y="108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24" y="81"/>
                    <a:pt x="1111" y="95"/>
                  </a:cubicBezTo>
                  <a:lnTo>
                    <a:pt x="637" y="365"/>
                  </a:lnTo>
                  <a:cubicBezTo>
                    <a:pt x="617" y="380"/>
                    <a:pt x="595" y="386"/>
                    <a:pt x="574" y="386"/>
                  </a:cubicBezTo>
                  <a:cubicBezTo>
                    <a:pt x="537" y="386"/>
                    <a:pt x="500" y="369"/>
                    <a:pt x="475" y="352"/>
                  </a:cubicBezTo>
                  <a:lnTo>
                    <a:pt x="28" y="68"/>
                  </a:lnTo>
                  <a:cubicBezTo>
                    <a:pt x="1" y="41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54"/>
            <p:cNvSpPr/>
            <p:nvPr/>
          </p:nvSpPr>
          <p:spPr>
            <a:xfrm>
              <a:off x="4970275" y="4556975"/>
              <a:ext cx="28775" cy="10750"/>
            </a:xfrm>
            <a:custGeom>
              <a:rect b="b" l="l" r="r" t="t"/>
              <a:pathLst>
                <a:path extrusionOk="0" h="430" w="1151">
                  <a:moveTo>
                    <a:pt x="1" y="1"/>
                  </a:moveTo>
                  <a:lnTo>
                    <a:pt x="1" y="41"/>
                  </a:lnTo>
                  <a:cubicBezTo>
                    <a:pt x="1" y="68"/>
                    <a:pt x="14" y="95"/>
                    <a:pt x="28" y="109"/>
                  </a:cubicBezTo>
                  <a:lnTo>
                    <a:pt x="474" y="407"/>
                  </a:lnTo>
                  <a:cubicBezTo>
                    <a:pt x="506" y="423"/>
                    <a:pt x="547" y="429"/>
                    <a:pt x="581" y="429"/>
                  </a:cubicBezTo>
                  <a:cubicBezTo>
                    <a:pt x="605" y="429"/>
                    <a:pt x="625" y="426"/>
                    <a:pt x="637" y="420"/>
                  </a:cubicBezTo>
                  <a:lnTo>
                    <a:pt x="1110" y="150"/>
                  </a:lnTo>
                  <a:cubicBezTo>
                    <a:pt x="1137" y="136"/>
                    <a:pt x="1151" y="109"/>
                    <a:pt x="1151" y="95"/>
                  </a:cubicBezTo>
                  <a:lnTo>
                    <a:pt x="1151" y="41"/>
                  </a:lnTo>
                  <a:cubicBezTo>
                    <a:pt x="1151" y="82"/>
                    <a:pt x="1137" y="95"/>
                    <a:pt x="1110" y="95"/>
                  </a:cubicBezTo>
                  <a:lnTo>
                    <a:pt x="637" y="366"/>
                  </a:lnTo>
                  <a:cubicBezTo>
                    <a:pt x="622" y="381"/>
                    <a:pt x="603" y="387"/>
                    <a:pt x="583" y="387"/>
                  </a:cubicBezTo>
                  <a:cubicBezTo>
                    <a:pt x="548" y="387"/>
                    <a:pt x="509" y="370"/>
                    <a:pt x="474" y="353"/>
                  </a:cubicBezTo>
                  <a:lnTo>
                    <a:pt x="28" y="68"/>
                  </a:lnTo>
                  <a:cubicBezTo>
                    <a:pt x="1" y="41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54"/>
            <p:cNvSpPr/>
            <p:nvPr/>
          </p:nvSpPr>
          <p:spPr>
            <a:xfrm>
              <a:off x="4932725" y="4555975"/>
              <a:ext cx="28100" cy="10975"/>
            </a:xfrm>
            <a:custGeom>
              <a:rect b="b" l="l" r="r" t="t"/>
              <a:pathLst>
                <a:path extrusionOk="0" h="439" w="1124">
                  <a:moveTo>
                    <a:pt x="1" y="0"/>
                  </a:moveTo>
                  <a:lnTo>
                    <a:pt x="1" y="54"/>
                  </a:lnTo>
                  <a:cubicBezTo>
                    <a:pt x="1" y="68"/>
                    <a:pt x="14" y="108"/>
                    <a:pt x="28" y="122"/>
                  </a:cubicBezTo>
                  <a:lnTo>
                    <a:pt x="474" y="406"/>
                  </a:lnTo>
                  <a:cubicBezTo>
                    <a:pt x="489" y="428"/>
                    <a:pt x="521" y="438"/>
                    <a:pt x="555" y="438"/>
                  </a:cubicBezTo>
                  <a:cubicBezTo>
                    <a:pt x="583" y="438"/>
                    <a:pt x="612" y="432"/>
                    <a:pt x="637" y="420"/>
                  </a:cubicBezTo>
                  <a:lnTo>
                    <a:pt x="1097" y="149"/>
                  </a:lnTo>
                  <a:cubicBezTo>
                    <a:pt x="1110" y="135"/>
                    <a:pt x="1124" y="122"/>
                    <a:pt x="1124" y="108"/>
                  </a:cubicBezTo>
                  <a:lnTo>
                    <a:pt x="1124" y="54"/>
                  </a:lnTo>
                  <a:cubicBezTo>
                    <a:pt x="1124" y="68"/>
                    <a:pt x="1110" y="81"/>
                    <a:pt x="1097" y="108"/>
                  </a:cubicBezTo>
                  <a:lnTo>
                    <a:pt x="637" y="379"/>
                  </a:lnTo>
                  <a:cubicBezTo>
                    <a:pt x="618" y="389"/>
                    <a:pt x="597" y="393"/>
                    <a:pt x="576" y="393"/>
                  </a:cubicBezTo>
                  <a:cubicBezTo>
                    <a:pt x="538" y="393"/>
                    <a:pt x="501" y="378"/>
                    <a:pt x="474" y="352"/>
                  </a:cubicBezTo>
                  <a:lnTo>
                    <a:pt x="28" y="68"/>
                  </a:lnTo>
                  <a:cubicBezTo>
                    <a:pt x="1" y="54"/>
                    <a:pt x="1" y="4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54"/>
            <p:cNvSpPr/>
            <p:nvPr/>
          </p:nvSpPr>
          <p:spPr>
            <a:xfrm>
              <a:off x="4951675" y="4568150"/>
              <a:ext cx="28450" cy="11050"/>
            </a:xfrm>
            <a:custGeom>
              <a:rect b="b" l="l" r="r" t="t"/>
              <a:pathLst>
                <a:path extrusionOk="0" h="442" w="1138">
                  <a:moveTo>
                    <a:pt x="1" y="0"/>
                  </a:moveTo>
                  <a:lnTo>
                    <a:pt x="1" y="54"/>
                  </a:lnTo>
                  <a:cubicBezTo>
                    <a:pt x="1" y="68"/>
                    <a:pt x="14" y="109"/>
                    <a:pt x="28" y="122"/>
                  </a:cubicBezTo>
                  <a:lnTo>
                    <a:pt x="474" y="406"/>
                  </a:lnTo>
                  <a:cubicBezTo>
                    <a:pt x="508" y="432"/>
                    <a:pt x="554" y="441"/>
                    <a:pt x="589" y="441"/>
                  </a:cubicBezTo>
                  <a:cubicBezTo>
                    <a:pt x="609" y="441"/>
                    <a:pt x="627" y="438"/>
                    <a:pt x="636" y="433"/>
                  </a:cubicBezTo>
                  <a:lnTo>
                    <a:pt x="1097" y="163"/>
                  </a:lnTo>
                  <a:cubicBezTo>
                    <a:pt x="1110" y="136"/>
                    <a:pt x="1137" y="122"/>
                    <a:pt x="1137" y="109"/>
                  </a:cubicBezTo>
                  <a:lnTo>
                    <a:pt x="1137" y="54"/>
                  </a:lnTo>
                  <a:cubicBezTo>
                    <a:pt x="1137" y="68"/>
                    <a:pt x="1110" y="95"/>
                    <a:pt x="1097" y="109"/>
                  </a:cubicBezTo>
                  <a:lnTo>
                    <a:pt x="636" y="379"/>
                  </a:lnTo>
                  <a:cubicBezTo>
                    <a:pt x="621" y="389"/>
                    <a:pt x="602" y="394"/>
                    <a:pt x="580" y="394"/>
                  </a:cubicBezTo>
                  <a:cubicBezTo>
                    <a:pt x="546" y="394"/>
                    <a:pt x="508" y="382"/>
                    <a:pt x="474" y="366"/>
                  </a:cubicBezTo>
                  <a:lnTo>
                    <a:pt x="28" y="68"/>
                  </a:lnTo>
                  <a:cubicBezTo>
                    <a:pt x="1" y="54"/>
                    <a:pt x="1" y="4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54"/>
            <p:cNvSpPr/>
            <p:nvPr/>
          </p:nvSpPr>
          <p:spPr>
            <a:xfrm>
              <a:off x="4849525" y="4531600"/>
              <a:ext cx="35200" cy="13350"/>
            </a:xfrm>
            <a:custGeom>
              <a:rect b="b" l="l" r="r" t="t"/>
              <a:pathLst>
                <a:path extrusionOk="0" h="534" w="1408">
                  <a:moveTo>
                    <a:pt x="1407" y="1"/>
                  </a:moveTo>
                  <a:cubicBezTo>
                    <a:pt x="1407" y="14"/>
                    <a:pt x="1394" y="28"/>
                    <a:pt x="1380" y="41"/>
                  </a:cubicBezTo>
                  <a:lnTo>
                    <a:pt x="663" y="474"/>
                  </a:lnTo>
                  <a:cubicBezTo>
                    <a:pt x="649" y="484"/>
                    <a:pt x="631" y="489"/>
                    <a:pt x="612" y="489"/>
                  </a:cubicBezTo>
                  <a:cubicBezTo>
                    <a:pt x="576" y="489"/>
                    <a:pt x="536" y="474"/>
                    <a:pt x="501" y="447"/>
                  </a:cubicBezTo>
                  <a:lnTo>
                    <a:pt x="54" y="163"/>
                  </a:lnTo>
                  <a:cubicBezTo>
                    <a:pt x="27" y="150"/>
                    <a:pt x="27" y="136"/>
                    <a:pt x="27" y="96"/>
                  </a:cubicBezTo>
                  <a:lnTo>
                    <a:pt x="27" y="150"/>
                  </a:lnTo>
                  <a:cubicBezTo>
                    <a:pt x="0" y="163"/>
                    <a:pt x="27" y="204"/>
                    <a:pt x="54" y="217"/>
                  </a:cubicBezTo>
                  <a:lnTo>
                    <a:pt x="501" y="502"/>
                  </a:lnTo>
                  <a:cubicBezTo>
                    <a:pt x="531" y="524"/>
                    <a:pt x="569" y="534"/>
                    <a:pt x="601" y="534"/>
                  </a:cubicBezTo>
                  <a:cubicBezTo>
                    <a:pt x="628" y="534"/>
                    <a:pt x="651" y="527"/>
                    <a:pt x="663" y="515"/>
                  </a:cubicBezTo>
                  <a:lnTo>
                    <a:pt x="1380" y="96"/>
                  </a:lnTo>
                  <a:cubicBezTo>
                    <a:pt x="1394" y="82"/>
                    <a:pt x="1407" y="69"/>
                    <a:pt x="1407" y="41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54"/>
            <p:cNvSpPr/>
            <p:nvPr/>
          </p:nvSpPr>
          <p:spPr>
            <a:xfrm>
              <a:off x="4875575" y="454210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54"/>
                  </a:lnTo>
                  <a:cubicBezTo>
                    <a:pt x="0" y="68"/>
                    <a:pt x="14" y="95"/>
                    <a:pt x="27" y="109"/>
                  </a:cubicBezTo>
                  <a:lnTo>
                    <a:pt x="474" y="406"/>
                  </a:lnTo>
                  <a:cubicBezTo>
                    <a:pt x="505" y="422"/>
                    <a:pt x="546" y="429"/>
                    <a:pt x="580" y="429"/>
                  </a:cubicBezTo>
                  <a:cubicBezTo>
                    <a:pt x="604" y="429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09"/>
                    <a:pt x="1150" y="95"/>
                  </a:cubicBezTo>
                  <a:lnTo>
                    <a:pt x="1150" y="54"/>
                  </a:lnTo>
                  <a:cubicBezTo>
                    <a:pt x="1137" y="82"/>
                    <a:pt x="1137" y="95"/>
                    <a:pt x="1110" y="95"/>
                  </a:cubicBezTo>
                  <a:lnTo>
                    <a:pt x="636" y="366"/>
                  </a:lnTo>
                  <a:cubicBezTo>
                    <a:pt x="619" y="383"/>
                    <a:pt x="597" y="390"/>
                    <a:pt x="574" y="390"/>
                  </a:cubicBezTo>
                  <a:cubicBezTo>
                    <a:pt x="541" y="390"/>
                    <a:pt x="505" y="376"/>
                    <a:pt x="474" y="352"/>
                  </a:cubicBezTo>
                  <a:lnTo>
                    <a:pt x="27" y="68"/>
                  </a:lnTo>
                  <a:cubicBezTo>
                    <a:pt x="0" y="54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54"/>
            <p:cNvSpPr/>
            <p:nvPr/>
          </p:nvSpPr>
          <p:spPr>
            <a:xfrm>
              <a:off x="4887750" y="4555625"/>
              <a:ext cx="34850" cy="13575"/>
            </a:xfrm>
            <a:custGeom>
              <a:rect b="b" l="l" r="r" t="t"/>
              <a:pathLst>
                <a:path extrusionOk="0" h="543" w="1394">
                  <a:moveTo>
                    <a:pt x="1394" y="1"/>
                  </a:moveTo>
                  <a:cubicBezTo>
                    <a:pt x="1394" y="14"/>
                    <a:pt x="1367" y="28"/>
                    <a:pt x="1353" y="55"/>
                  </a:cubicBezTo>
                  <a:lnTo>
                    <a:pt x="650" y="474"/>
                  </a:lnTo>
                  <a:cubicBezTo>
                    <a:pt x="629" y="485"/>
                    <a:pt x="606" y="489"/>
                    <a:pt x="583" y="489"/>
                  </a:cubicBezTo>
                  <a:cubicBezTo>
                    <a:pt x="546" y="489"/>
                    <a:pt x="507" y="477"/>
                    <a:pt x="474" y="461"/>
                  </a:cubicBezTo>
                  <a:lnTo>
                    <a:pt x="41" y="163"/>
                  </a:lnTo>
                  <a:cubicBezTo>
                    <a:pt x="0" y="149"/>
                    <a:pt x="0" y="136"/>
                    <a:pt x="0" y="95"/>
                  </a:cubicBezTo>
                  <a:lnTo>
                    <a:pt x="0" y="149"/>
                  </a:lnTo>
                  <a:cubicBezTo>
                    <a:pt x="0" y="163"/>
                    <a:pt x="14" y="204"/>
                    <a:pt x="41" y="217"/>
                  </a:cubicBezTo>
                  <a:lnTo>
                    <a:pt x="474" y="501"/>
                  </a:lnTo>
                  <a:cubicBezTo>
                    <a:pt x="509" y="527"/>
                    <a:pt x="549" y="542"/>
                    <a:pt x="588" y="542"/>
                  </a:cubicBezTo>
                  <a:cubicBezTo>
                    <a:pt x="610" y="542"/>
                    <a:pt x="630" y="538"/>
                    <a:pt x="650" y="528"/>
                  </a:cubicBezTo>
                  <a:lnTo>
                    <a:pt x="1353" y="95"/>
                  </a:lnTo>
                  <a:cubicBezTo>
                    <a:pt x="1367" y="82"/>
                    <a:pt x="1394" y="68"/>
                    <a:pt x="1394" y="55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54"/>
            <p:cNvSpPr/>
            <p:nvPr/>
          </p:nvSpPr>
          <p:spPr>
            <a:xfrm>
              <a:off x="4913100" y="4567125"/>
              <a:ext cx="28800" cy="10750"/>
            </a:xfrm>
            <a:custGeom>
              <a:rect b="b" l="l" r="r" t="t"/>
              <a:pathLst>
                <a:path extrusionOk="0" h="430" w="1152">
                  <a:moveTo>
                    <a:pt x="1" y="1"/>
                  </a:moveTo>
                  <a:lnTo>
                    <a:pt x="1" y="41"/>
                  </a:lnTo>
                  <a:cubicBezTo>
                    <a:pt x="1" y="68"/>
                    <a:pt x="14" y="95"/>
                    <a:pt x="42" y="109"/>
                  </a:cubicBezTo>
                  <a:lnTo>
                    <a:pt x="475" y="407"/>
                  </a:lnTo>
                  <a:cubicBezTo>
                    <a:pt x="506" y="422"/>
                    <a:pt x="547" y="429"/>
                    <a:pt x="584" y="429"/>
                  </a:cubicBezTo>
                  <a:cubicBezTo>
                    <a:pt x="610" y="429"/>
                    <a:pt x="634" y="426"/>
                    <a:pt x="650" y="420"/>
                  </a:cubicBezTo>
                  <a:lnTo>
                    <a:pt x="1124" y="150"/>
                  </a:lnTo>
                  <a:cubicBezTo>
                    <a:pt x="1138" y="122"/>
                    <a:pt x="1151" y="109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38" y="82"/>
                    <a:pt x="1124" y="95"/>
                  </a:cubicBezTo>
                  <a:lnTo>
                    <a:pt x="650" y="366"/>
                  </a:lnTo>
                  <a:cubicBezTo>
                    <a:pt x="631" y="381"/>
                    <a:pt x="609" y="387"/>
                    <a:pt x="587" y="387"/>
                  </a:cubicBezTo>
                  <a:cubicBezTo>
                    <a:pt x="548" y="387"/>
                    <a:pt x="509" y="370"/>
                    <a:pt x="475" y="352"/>
                  </a:cubicBezTo>
                  <a:lnTo>
                    <a:pt x="42" y="68"/>
                  </a:lnTo>
                  <a:cubicBezTo>
                    <a:pt x="1" y="41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54"/>
            <p:cNvSpPr/>
            <p:nvPr/>
          </p:nvSpPr>
          <p:spPr>
            <a:xfrm>
              <a:off x="4831250" y="454515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41"/>
                  </a:lnTo>
                  <a:cubicBezTo>
                    <a:pt x="0" y="68"/>
                    <a:pt x="14" y="95"/>
                    <a:pt x="27" y="108"/>
                  </a:cubicBezTo>
                  <a:lnTo>
                    <a:pt x="474" y="406"/>
                  </a:lnTo>
                  <a:cubicBezTo>
                    <a:pt x="498" y="422"/>
                    <a:pt x="540" y="428"/>
                    <a:pt x="577" y="428"/>
                  </a:cubicBezTo>
                  <a:cubicBezTo>
                    <a:pt x="602" y="428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4" y="135"/>
                    <a:pt x="1151" y="108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24" y="81"/>
                    <a:pt x="1110" y="95"/>
                  </a:cubicBezTo>
                  <a:lnTo>
                    <a:pt x="636" y="365"/>
                  </a:lnTo>
                  <a:cubicBezTo>
                    <a:pt x="617" y="380"/>
                    <a:pt x="595" y="386"/>
                    <a:pt x="573" y="386"/>
                  </a:cubicBezTo>
                  <a:cubicBezTo>
                    <a:pt x="536" y="386"/>
                    <a:pt x="500" y="369"/>
                    <a:pt x="474" y="352"/>
                  </a:cubicBezTo>
                  <a:lnTo>
                    <a:pt x="27" y="68"/>
                  </a:lnTo>
                  <a:cubicBezTo>
                    <a:pt x="0" y="41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54"/>
            <p:cNvSpPr/>
            <p:nvPr/>
          </p:nvSpPr>
          <p:spPr>
            <a:xfrm>
              <a:off x="4812650" y="4555975"/>
              <a:ext cx="28100" cy="10975"/>
            </a:xfrm>
            <a:custGeom>
              <a:rect b="b" l="l" r="r" t="t"/>
              <a:pathLst>
                <a:path extrusionOk="0" h="439" w="1124">
                  <a:moveTo>
                    <a:pt x="0" y="0"/>
                  </a:moveTo>
                  <a:lnTo>
                    <a:pt x="0" y="54"/>
                  </a:lnTo>
                  <a:cubicBezTo>
                    <a:pt x="0" y="68"/>
                    <a:pt x="0" y="108"/>
                    <a:pt x="27" y="122"/>
                  </a:cubicBezTo>
                  <a:lnTo>
                    <a:pt x="460" y="406"/>
                  </a:lnTo>
                  <a:cubicBezTo>
                    <a:pt x="490" y="428"/>
                    <a:pt x="528" y="438"/>
                    <a:pt x="563" y="438"/>
                  </a:cubicBezTo>
                  <a:cubicBezTo>
                    <a:pt x="591" y="438"/>
                    <a:pt x="618" y="432"/>
                    <a:pt x="636" y="420"/>
                  </a:cubicBezTo>
                  <a:lnTo>
                    <a:pt x="1096" y="149"/>
                  </a:lnTo>
                  <a:cubicBezTo>
                    <a:pt x="1110" y="135"/>
                    <a:pt x="1123" y="122"/>
                    <a:pt x="1123" y="108"/>
                  </a:cubicBezTo>
                  <a:lnTo>
                    <a:pt x="1123" y="54"/>
                  </a:lnTo>
                  <a:cubicBezTo>
                    <a:pt x="1123" y="68"/>
                    <a:pt x="1110" y="81"/>
                    <a:pt x="1096" y="108"/>
                  </a:cubicBezTo>
                  <a:lnTo>
                    <a:pt x="636" y="379"/>
                  </a:lnTo>
                  <a:cubicBezTo>
                    <a:pt x="617" y="389"/>
                    <a:pt x="596" y="393"/>
                    <a:pt x="575" y="393"/>
                  </a:cubicBezTo>
                  <a:cubicBezTo>
                    <a:pt x="536" y="393"/>
                    <a:pt x="495" y="378"/>
                    <a:pt x="460" y="352"/>
                  </a:cubicBezTo>
                  <a:lnTo>
                    <a:pt x="27" y="68"/>
                  </a:lnTo>
                  <a:cubicBezTo>
                    <a:pt x="0" y="54"/>
                    <a:pt x="0" y="4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54"/>
            <p:cNvSpPr/>
            <p:nvPr/>
          </p:nvSpPr>
          <p:spPr>
            <a:xfrm>
              <a:off x="4793350" y="4567125"/>
              <a:ext cx="28450" cy="10750"/>
            </a:xfrm>
            <a:custGeom>
              <a:rect b="b" l="l" r="r" t="t"/>
              <a:pathLst>
                <a:path extrusionOk="0" h="430" w="1138">
                  <a:moveTo>
                    <a:pt x="1" y="1"/>
                  </a:moveTo>
                  <a:lnTo>
                    <a:pt x="1" y="41"/>
                  </a:lnTo>
                  <a:cubicBezTo>
                    <a:pt x="1" y="68"/>
                    <a:pt x="28" y="95"/>
                    <a:pt x="42" y="109"/>
                  </a:cubicBezTo>
                  <a:lnTo>
                    <a:pt x="475" y="407"/>
                  </a:lnTo>
                  <a:cubicBezTo>
                    <a:pt x="506" y="422"/>
                    <a:pt x="547" y="429"/>
                    <a:pt x="584" y="429"/>
                  </a:cubicBezTo>
                  <a:cubicBezTo>
                    <a:pt x="610" y="429"/>
                    <a:pt x="634" y="426"/>
                    <a:pt x="650" y="420"/>
                  </a:cubicBezTo>
                  <a:lnTo>
                    <a:pt x="1110" y="150"/>
                  </a:lnTo>
                  <a:cubicBezTo>
                    <a:pt x="1124" y="136"/>
                    <a:pt x="1138" y="109"/>
                    <a:pt x="1138" y="95"/>
                  </a:cubicBezTo>
                  <a:lnTo>
                    <a:pt x="1138" y="41"/>
                  </a:lnTo>
                  <a:cubicBezTo>
                    <a:pt x="1138" y="68"/>
                    <a:pt x="1124" y="82"/>
                    <a:pt x="1110" y="95"/>
                  </a:cubicBezTo>
                  <a:lnTo>
                    <a:pt x="650" y="366"/>
                  </a:lnTo>
                  <a:cubicBezTo>
                    <a:pt x="631" y="381"/>
                    <a:pt x="609" y="387"/>
                    <a:pt x="587" y="387"/>
                  </a:cubicBezTo>
                  <a:cubicBezTo>
                    <a:pt x="548" y="387"/>
                    <a:pt x="509" y="370"/>
                    <a:pt x="475" y="352"/>
                  </a:cubicBezTo>
                  <a:lnTo>
                    <a:pt x="42" y="68"/>
                  </a:lnTo>
                  <a:cubicBezTo>
                    <a:pt x="1" y="41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54"/>
            <p:cNvSpPr/>
            <p:nvPr/>
          </p:nvSpPr>
          <p:spPr>
            <a:xfrm>
              <a:off x="4856625" y="455360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41"/>
                  </a:lnTo>
                  <a:cubicBezTo>
                    <a:pt x="0" y="68"/>
                    <a:pt x="14" y="95"/>
                    <a:pt x="27" y="109"/>
                  </a:cubicBezTo>
                  <a:lnTo>
                    <a:pt x="474" y="406"/>
                  </a:lnTo>
                  <a:cubicBezTo>
                    <a:pt x="498" y="422"/>
                    <a:pt x="540" y="429"/>
                    <a:pt x="576" y="429"/>
                  </a:cubicBezTo>
                  <a:cubicBezTo>
                    <a:pt x="602" y="429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09"/>
                    <a:pt x="1150" y="95"/>
                  </a:cubicBezTo>
                  <a:lnTo>
                    <a:pt x="1150" y="41"/>
                  </a:lnTo>
                  <a:cubicBezTo>
                    <a:pt x="1150" y="68"/>
                    <a:pt x="1123" y="82"/>
                    <a:pt x="1110" y="95"/>
                  </a:cubicBezTo>
                  <a:lnTo>
                    <a:pt x="636" y="366"/>
                  </a:lnTo>
                  <a:cubicBezTo>
                    <a:pt x="625" y="371"/>
                    <a:pt x="602" y="375"/>
                    <a:pt x="576" y="375"/>
                  </a:cubicBezTo>
                  <a:cubicBezTo>
                    <a:pt x="540" y="375"/>
                    <a:pt x="498" y="368"/>
                    <a:pt x="474" y="352"/>
                  </a:cubicBezTo>
                  <a:lnTo>
                    <a:pt x="27" y="68"/>
                  </a:lnTo>
                  <a:cubicBezTo>
                    <a:pt x="0" y="41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54"/>
            <p:cNvSpPr/>
            <p:nvPr/>
          </p:nvSpPr>
          <p:spPr>
            <a:xfrm>
              <a:off x="4837575" y="4564425"/>
              <a:ext cx="28875" cy="10975"/>
            </a:xfrm>
            <a:custGeom>
              <a:rect b="b" l="l" r="r" t="t"/>
              <a:pathLst>
                <a:path extrusionOk="0" h="439" w="1155">
                  <a:moveTo>
                    <a:pt x="18" y="0"/>
                  </a:moveTo>
                  <a:cubicBezTo>
                    <a:pt x="1" y="18"/>
                    <a:pt x="5" y="35"/>
                    <a:pt x="18" y="48"/>
                  </a:cubicBezTo>
                  <a:lnTo>
                    <a:pt x="18" y="48"/>
                  </a:lnTo>
                  <a:lnTo>
                    <a:pt x="18" y="0"/>
                  </a:lnTo>
                  <a:close/>
                  <a:moveTo>
                    <a:pt x="18" y="48"/>
                  </a:moveTo>
                  <a:lnTo>
                    <a:pt x="18" y="55"/>
                  </a:lnTo>
                  <a:cubicBezTo>
                    <a:pt x="18" y="68"/>
                    <a:pt x="32" y="95"/>
                    <a:pt x="45" y="122"/>
                  </a:cubicBezTo>
                  <a:lnTo>
                    <a:pt x="478" y="406"/>
                  </a:lnTo>
                  <a:cubicBezTo>
                    <a:pt x="508" y="429"/>
                    <a:pt x="546" y="439"/>
                    <a:pt x="581" y="439"/>
                  </a:cubicBezTo>
                  <a:cubicBezTo>
                    <a:pt x="609" y="439"/>
                    <a:pt x="636" y="432"/>
                    <a:pt x="654" y="420"/>
                  </a:cubicBezTo>
                  <a:lnTo>
                    <a:pt x="1128" y="149"/>
                  </a:lnTo>
                  <a:cubicBezTo>
                    <a:pt x="1141" y="136"/>
                    <a:pt x="1155" y="122"/>
                    <a:pt x="1155" y="109"/>
                  </a:cubicBezTo>
                  <a:lnTo>
                    <a:pt x="1155" y="55"/>
                  </a:lnTo>
                  <a:cubicBezTo>
                    <a:pt x="1155" y="68"/>
                    <a:pt x="1141" y="82"/>
                    <a:pt x="1128" y="109"/>
                  </a:cubicBezTo>
                  <a:lnTo>
                    <a:pt x="654" y="379"/>
                  </a:lnTo>
                  <a:cubicBezTo>
                    <a:pt x="634" y="384"/>
                    <a:pt x="613" y="387"/>
                    <a:pt x="590" y="387"/>
                  </a:cubicBezTo>
                  <a:cubicBezTo>
                    <a:pt x="552" y="387"/>
                    <a:pt x="512" y="378"/>
                    <a:pt x="478" y="352"/>
                  </a:cubicBezTo>
                  <a:lnTo>
                    <a:pt x="45" y="68"/>
                  </a:lnTo>
                  <a:cubicBezTo>
                    <a:pt x="35" y="63"/>
                    <a:pt x="25" y="56"/>
                    <a:pt x="1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54"/>
            <p:cNvSpPr/>
            <p:nvPr/>
          </p:nvSpPr>
          <p:spPr>
            <a:xfrm>
              <a:off x="4819400" y="4575575"/>
              <a:ext cx="28775" cy="10750"/>
            </a:xfrm>
            <a:custGeom>
              <a:rect b="b" l="l" r="r" t="t"/>
              <a:pathLst>
                <a:path extrusionOk="0" h="430" w="1151">
                  <a:moveTo>
                    <a:pt x="1" y="1"/>
                  </a:moveTo>
                  <a:lnTo>
                    <a:pt x="1" y="42"/>
                  </a:lnTo>
                  <a:cubicBezTo>
                    <a:pt x="1" y="69"/>
                    <a:pt x="14" y="96"/>
                    <a:pt x="28" y="109"/>
                  </a:cubicBezTo>
                  <a:lnTo>
                    <a:pt x="474" y="407"/>
                  </a:lnTo>
                  <a:cubicBezTo>
                    <a:pt x="498" y="423"/>
                    <a:pt x="541" y="429"/>
                    <a:pt x="577" y="429"/>
                  </a:cubicBezTo>
                  <a:cubicBezTo>
                    <a:pt x="603" y="429"/>
                    <a:pt x="626" y="426"/>
                    <a:pt x="637" y="420"/>
                  </a:cubicBezTo>
                  <a:lnTo>
                    <a:pt x="1110" y="150"/>
                  </a:lnTo>
                  <a:cubicBezTo>
                    <a:pt x="1124" y="123"/>
                    <a:pt x="1151" y="109"/>
                    <a:pt x="1151" y="96"/>
                  </a:cubicBezTo>
                  <a:lnTo>
                    <a:pt x="1151" y="42"/>
                  </a:lnTo>
                  <a:cubicBezTo>
                    <a:pt x="1151" y="69"/>
                    <a:pt x="1124" y="82"/>
                    <a:pt x="1110" y="96"/>
                  </a:cubicBezTo>
                  <a:lnTo>
                    <a:pt x="637" y="366"/>
                  </a:lnTo>
                  <a:cubicBezTo>
                    <a:pt x="614" y="372"/>
                    <a:pt x="587" y="375"/>
                    <a:pt x="561" y="375"/>
                  </a:cubicBezTo>
                  <a:cubicBezTo>
                    <a:pt x="525" y="375"/>
                    <a:pt x="490" y="369"/>
                    <a:pt x="474" y="353"/>
                  </a:cubicBezTo>
                  <a:lnTo>
                    <a:pt x="28" y="69"/>
                  </a:lnTo>
                  <a:cubicBezTo>
                    <a:pt x="1" y="42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54"/>
            <p:cNvSpPr/>
            <p:nvPr/>
          </p:nvSpPr>
          <p:spPr>
            <a:xfrm>
              <a:off x="4869125" y="4569150"/>
              <a:ext cx="28800" cy="11050"/>
            </a:xfrm>
            <a:custGeom>
              <a:rect b="b" l="l" r="r" t="t"/>
              <a:pathLst>
                <a:path extrusionOk="0" h="442" w="1152">
                  <a:moveTo>
                    <a:pt x="1" y="1"/>
                  </a:moveTo>
                  <a:lnTo>
                    <a:pt x="1" y="41"/>
                  </a:lnTo>
                  <a:cubicBezTo>
                    <a:pt x="1" y="69"/>
                    <a:pt x="14" y="96"/>
                    <a:pt x="42" y="109"/>
                  </a:cubicBezTo>
                  <a:lnTo>
                    <a:pt x="475" y="407"/>
                  </a:lnTo>
                  <a:cubicBezTo>
                    <a:pt x="500" y="424"/>
                    <a:pt x="542" y="441"/>
                    <a:pt x="583" y="441"/>
                  </a:cubicBezTo>
                  <a:cubicBezTo>
                    <a:pt x="607" y="441"/>
                    <a:pt x="631" y="435"/>
                    <a:pt x="650" y="420"/>
                  </a:cubicBezTo>
                  <a:lnTo>
                    <a:pt x="1124" y="150"/>
                  </a:lnTo>
                  <a:cubicBezTo>
                    <a:pt x="1138" y="136"/>
                    <a:pt x="1151" y="109"/>
                    <a:pt x="1151" y="96"/>
                  </a:cubicBezTo>
                  <a:lnTo>
                    <a:pt x="1151" y="55"/>
                  </a:lnTo>
                  <a:cubicBezTo>
                    <a:pt x="1151" y="69"/>
                    <a:pt x="1138" y="82"/>
                    <a:pt x="1124" y="96"/>
                  </a:cubicBezTo>
                  <a:lnTo>
                    <a:pt x="650" y="366"/>
                  </a:lnTo>
                  <a:cubicBezTo>
                    <a:pt x="628" y="383"/>
                    <a:pt x="603" y="391"/>
                    <a:pt x="577" y="391"/>
                  </a:cubicBezTo>
                  <a:cubicBezTo>
                    <a:pt x="542" y="391"/>
                    <a:pt x="506" y="376"/>
                    <a:pt x="475" y="353"/>
                  </a:cubicBezTo>
                  <a:lnTo>
                    <a:pt x="42" y="69"/>
                  </a:lnTo>
                  <a:cubicBezTo>
                    <a:pt x="1" y="41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54"/>
            <p:cNvSpPr/>
            <p:nvPr/>
          </p:nvSpPr>
          <p:spPr>
            <a:xfrm>
              <a:off x="4850200" y="4579975"/>
              <a:ext cx="28425" cy="11200"/>
            </a:xfrm>
            <a:custGeom>
              <a:rect b="b" l="l" r="r" t="t"/>
              <a:pathLst>
                <a:path extrusionOk="0" h="448" w="1137">
                  <a:moveTo>
                    <a:pt x="0" y="1"/>
                  </a:moveTo>
                  <a:lnTo>
                    <a:pt x="0" y="55"/>
                  </a:lnTo>
                  <a:cubicBezTo>
                    <a:pt x="0" y="69"/>
                    <a:pt x="14" y="109"/>
                    <a:pt x="27" y="123"/>
                  </a:cubicBezTo>
                  <a:lnTo>
                    <a:pt x="474" y="407"/>
                  </a:lnTo>
                  <a:cubicBezTo>
                    <a:pt x="509" y="433"/>
                    <a:pt x="555" y="448"/>
                    <a:pt x="591" y="448"/>
                  </a:cubicBezTo>
                  <a:cubicBezTo>
                    <a:pt x="610" y="448"/>
                    <a:pt x="627" y="443"/>
                    <a:pt x="636" y="434"/>
                  </a:cubicBezTo>
                  <a:lnTo>
                    <a:pt x="1096" y="163"/>
                  </a:lnTo>
                  <a:cubicBezTo>
                    <a:pt x="1110" y="136"/>
                    <a:pt x="1137" y="123"/>
                    <a:pt x="1137" y="109"/>
                  </a:cubicBezTo>
                  <a:lnTo>
                    <a:pt x="1137" y="55"/>
                  </a:lnTo>
                  <a:cubicBezTo>
                    <a:pt x="1137" y="69"/>
                    <a:pt x="1110" y="96"/>
                    <a:pt x="1096" y="109"/>
                  </a:cubicBezTo>
                  <a:lnTo>
                    <a:pt x="636" y="380"/>
                  </a:lnTo>
                  <a:cubicBezTo>
                    <a:pt x="621" y="390"/>
                    <a:pt x="601" y="394"/>
                    <a:pt x="580" y="394"/>
                  </a:cubicBezTo>
                  <a:cubicBezTo>
                    <a:pt x="546" y="394"/>
                    <a:pt x="507" y="383"/>
                    <a:pt x="474" y="366"/>
                  </a:cubicBezTo>
                  <a:lnTo>
                    <a:pt x="27" y="69"/>
                  </a:lnTo>
                  <a:cubicBezTo>
                    <a:pt x="0" y="55"/>
                    <a:pt x="0" y="4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54"/>
            <p:cNvSpPr/>
            <p:nvPr/>
          </p:nvSpPr>
          <p:spPr>
            <a:xfrm>
              <a:off x="4774750" y="4577950"/>
              <a:ext cx="28450" cy="10975"/>
            </a:xfrm>
            <a:custGeom>
              <a:rect b="b" l="l" r="r" t="t"/>
              <a:pathLst>
                <a:path extrusionOk="0" h="439" w="1138">
                  <a:moveTo>
                    <a:pt x="1" y="1"/>
                  </a:moveTo>
                  <a:lnTo>
                    <a:pt x="1" y="55"/>
                  </a:lnTo>
                  <a:cubicBezTo>
                    <a:pt x="1" y="68"/>
                    <a:pt x="1" y="109"/>
                    <a:pt x="41" y="122"/>
                  </a:cubicBezTo>
                  <a:lnTo>
                    <a:pt x="474" y="407"/>
                  </a:lnTo>
                  <a:cubicBezTo>
                    <a:pt x="504" y="429"/>
                    <a:pt x="542" y="439"/>
                    <a:pt x="577" y="439"/>
                  </a:cubicBezTo>
                  <a:cubicBezTo>
                    <a:pt x="606" y="439"/>
                    <a:pt x="632" y="432"/>
                    <a:pt x="650" y="420"/>
                  </a:cubicBezTo>
                  <a:lnTo>
                    <a:pt x="1097" y="150"/>
                  </a:lnTo>
                  <a:cubicBezTo>
                    <a:pt x="1124" y="136"/>
                    <a:pt x="1137" y="122"/>
                    <a:pt x="1137" y="109"/>
                  </a:cubicBezTo>
                  <a:lnTo>
                    <a:pt x="1137" y="55"/>
                  </a:lnTo>
                  <a:cubicBezTo>
                    <a:pt x="1137" y="68"/>
                    <a:pt x="1124" y="82"/>
                    <a:pt x="1097" y="109"/>
                  </a:cubicBezTo>
                  <a:lnTo>
                    <a:pt x="650" y="380"/>
                  </a:lnTo>
                  <a:cubicBezTo>
                    <a:pt x="631" y="389"/>
                    <a:pt x="610" y="394"/>
                    <a:pt x="589" y="394"/>
                  </a:cubicBezTo>
                  <a:cubicBezTo>
                    <a:pt x="550" y="394"/>
                    <a:pt x="509" y="379"/>
                    <a:pt x="474" y="352"/>
                  </a:cubicBezTo>
                  <a:lnTo>
                    <a:pt x="41" y="68"/>
                  </a:lnTo>
                  <a:cubicBezTo>
                    <a:pt x="1" y="55"/>
                    <a:pt x="1" y="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54"/>
            <p:cNvSpPr/>
            <p:nvPr/>
          </p:nvSpPr>
          <p:spPr>
            <a:xfrm>
              <a:off x="4800125" y="4586400"/>
              <a:ext cx="28775" cy="11000"/>
            </a:xfrm>
            <a:custGeom>
              <a:rect b="b" l="l" r="r" t="t"/>
              <a:pathLst>
                <a:path extrusionOk="0" h="440" w="1151">
                  <a:moveTo>
                    <a:pt x="1" y="1"/>
                  </a:moveTo>
                  <a:lnTo>
                    <a:pt x="1" y="55"/>
                  </a:lnTo>
                  <a:cubicBezTo>
                    <a:pt x="1" y="69"/>
                    <a:pt x="28" y="96"/>
                    <a:pt x="41" y="123"/>
                  </a:cubicBezTo>
                  <a:lnTo>
                    <a:pt x="474" y="407"/>
                  </a:lnTo>
                  <a:cubicBezTo>
                    <a:pt x="504" y="429"/>
                    <a:pt x="542" y="439"/>
                    <a:pt x="577" y="439"/>
                  </a:cubicBezTo>
                  <a:cubicBezTo>
                    <a:pt x="605" y="439"/>
                    <a:pt x="632" y="433"/>
                    <a:pt x="650" y="420"/>
                  </a:cubicBezTo>
                  <a:lnTo>
                    <a:pt x="1124" y="150"/>
                  </a:lnTo>
                  <a:cubicBezTo>
                    <a:pt x="1137" y="136"/>
                    <a:pt x="1151" y="123"/>
                    <a:pt x="1151" y="109"/>
                  </a:cubicBezTo>
                  <a:lnTo>
                    <a:pt x="1151" y="55"/>
                  </a:lnTo>
                  <a:cubicBezTo>
                    <a:pt x="1151" y="69"/>
                    <a:pt x="1137" y="82"/>
                    <a:pt x="1124" y="109"/>
                  </a:cubicBezTo>
                  <a:lnTo>
                    <a:pt x="650" y="380"/>
                  </a:lnTo>
                  <a:cubicBezTo>
                    <a:pt x="635" y="385"/>
                    <a:pt x="615" y="388"/>
                    <a:pt x="592" y="388"/>
                  </a:cubicBezTo>
                  <a:cubicBezTo>
                    <a:pt x="554" y="388"/>
                    <a:pt x="508" y="378"/>
                    <a:pt x="474" y="353"/>
                  </a:cubicBezTo>
                  <a:lnTo>
                    <a:pt x="41" y="69"/>
                  </a:lnTo>
                  <a:cubicBezTo>
                    <a:pt x="1" y="55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54"/>
            <p:cNvSpPr/>
            <p:nvPr/>
          </p:nvSpPr>
          <p:spPr>
            <a:xfrm>
              <a:off x="4831575" y="4591150"/>
              <a:ext cx="28800" cy="11025"/>
            </a:xfrm>
            <a:custGeom>
              <a:rect b="b" l="l" r="r" t="t"/>
              <a:pathLst>
                <a:path extrusionOk="0" h="441" w="1152">
                  <a:moveTo>
                    <a:pt x="1" y="0"/>
                  </a:moveTo>
                  <a:lnTo>
                    <a:pt x="1" y="55"/>
                  </a:lnTo>
                  <a:cubicBezTo>
                    <a:pt x="1" y="68"/>
                    <a:pt x="14" y="95"/>
                    <a:pt x="28" y="122"/>
                  </a:cubicBezTo>
                  <a:lnTo>
                    <a:pt x="475" y="406"/>
                  </a:lnTo>
                  <a:cubicBezTo>
                    <a:pt x="492" y="423"/>
                    <a:pt x="536" y="441"/>
                    <a:pt x="576" y="441"/>
                  </a:cubicBezTo>
                  <a:cubicBezTo>
                    <a:pt x="600" y="441"/>
                    <a:pt x="622" y="435"/>
                    <a:pt x="637" y="420"/>
                  </a:cubicBezTo>
                  <a:lnTo>
                    <a:pt x="1111" y="149"/>
                  </a:lnTo>
                  <a:cubicBezTo>
                    <a:pt x="1124" y="136"/>
                    <a:pt x="1151" y="122"/>
                    <a:pt x="1151" y="95"/>
                  </a:cubicBezTo>
                  <a:lnTo>
                    <a:pt x="1151" y="55"/>
                  </a:lnTo>
                  <a:cubicBezTo>
                    <a:pt x="1151" y="68"/>
                    <a:pt x="1138" y="82"/>
                    <a:pt x="1111" y="95"/>
                  </a:cubicBezTo>
                  <a:lnTo>
                    <a:pt x="637" y="366"/>
                  </a:lnTo>
                  <a:cubicBezTo>
                    <a:pt x="620" y="383"/>
                    <a:pt x="596" y="390"/>
                    <a:pt x="571" y="390"/>
                  </a:cubicBezTo>
                  <a:cubicBezTo>
                    <a:pt x="535" y="390"/>
                    <a:pt x="498" y="376"/>
                    <a:pt x="475" y="352"/>
                  </a:cubicBezTo>
                  <a:lnTo>
                    <a:pt x="28" y="68"/>
                  </a:lnTo>
                  <a:cubicBezTo>
                    <a:pt x="1" y="55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54"/>
            <p:cNvSpPr/>
            <p:nvPr/>
          </p:nvSpPr>
          <p:spPr>
            <a:xfrm>
              <a:off x="4812650" y="4601975"/>
              <a:ext cx="28425" cy="11300"/>
            </a:xfrm>
            <a:custGeom>
              <a:rect b="b" l="l" r="r" t="t"/>
              <a:pathLst>
                <a:path extrusionOk="0" h="452" w="1137">
                  <a:moveTo>
                    <a:pt x="0" y="0"/>
                  </a:moveTo>
                  <a:lnTo>
                    <a:pt x="0" y="54"/>
                  </a:lnTo>
                  <a:cubicBezTo>
                    <a:pt x="0" y="68"/>
                    <a:pt x="14" y="109"/>
                    <a:pt x="27" y="122"/>
                  </a:cubicBezTo>
                  <a:lnTo>
                    <a:pt x="460" y="406"/>
                  </a:lnTo>
                  <a:cubicBezTo>
                    <a:pt x="492" y="438"/>
                    <a:pt x="538" y="451"/>
                    <a:pt x="575" y="451"/>
                  </a:cubicBezTo>
                  <a:cubicBezTo>
                    <a:pt x="602" y="451"/>
                    <a:pt x="625" y="445"/>
                    <a:pt x="636" y="433"/>
                  </a:cubicBezTo>
                  <a:lnTo>
                    <a:pt x="1110" y="163"/>
                  </a:lnTo>
                  <a:cubicBezTo>
                    <a:pt x="1123" y="136"/>
                    <a:pt x="1137" y="122"/>
                    <a:pt x="1137" y="109"/>
                  </a:cubicBezTo>
                  <a:lnTo>
                    <a:pt x="1137" y="54"/>
                  </a:lnTo>
                  <a:cubicBezTo>
                    <a:pt x="1137" y="68"/>
                    <a:pt x="1123" y="95"/>
                    <a:pt x="1110" y="109"/>
                  </a:cubicBezTo>
                  <a:lnTo>
                    <a:pt x="636" y="379"/>
                  </a:lnTo>
                  <a:cubicBezTo>
                    <a:pt x="616" y="390"/>
                    <a:pt x="593" y="394"/>
                    <a:pt x="570" y="394"/>
                  </a:cubicBezTo>
                  <a:cubicBezTo>
                    <a:pt x="532" y="394"/>
                    <a:pt x="494" y="382"/>
                    <a:pt x="460" y="366"/>
                  </a:cubicBezTo>
                  <a:lnTo>
                    <a:pt x="27" y="68"/>
                  </a:lnTo>
                  <a:cubicBezTo>
                    <a:pt x="0" y="54"/>
                    <a:pt x="0" y="4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54"/>
            <p:cNvSpPr/>
            <p:nvPr/>
          </p:nvSpPr>
          <p:spPr>
            <a:xfrm>
              <a:off x="4755800" y="4589125"/>
              <a:ext cx="29125" cy="10725"/>
            </a:xfrm>
            <a:custGeom>
              <a:rect b="b" l="l" r="r" t="t"/>
              <a:pathLst>
                <a:path extrusionOk="0" h="429" w="1165">
                  <a:moveTo>
                    <a:pt x="15" y="0"/>
                  </a:moveTo>
                  <a:lnTo>
                    <a:pt x="15" y="41"/>
                  </a:lnTo>
                  <a:cubicBezTo>
                    <a:pt x="1" y="68"/>
                    <a:pt x="15" y="95"/>
                    <a:pt x="55" y="108"/>
                  </a:cubicBezTo>
                  <a:lnTo>
                    <a:pt x="488" y="406"/>
                  </a:lnTo>
                  <a:cubicBezTo>
                    <a:pt x="520" y="422"/>
                    <a:pt x="561" y="429"/>
                    <a:pt x="597" y="429"/>
                  </a:cubicBezTo>
                  <a:cubicBezTo>
                    <a:pt x="623" y="429"/>
                    <a:pt x="647" y="425"/>
                    <a:pt x="664" y="420"/>
                  </a:cubicBezTo>
                  <a:lnTo>
                    <a:pt x="1138" y="149"/>
                  </a:lnTo>
                  <a:cubicBezTo>
                    <a:pt x="1151" y="136"/>
                    <a:pt x="1165" y="108"/>
                    <a:pt x="1165" y="95"/>
                  </a:cubicBezTo>
                  <a:lnTo>
                    <a:pt x="1165" y="41"/>
                  </a:lnTo>
                  <a:cubicBezTo>
                    <a:pt x="1165" y="68"/>
                    <a:pt x="1151" y="81"/>
                    <a:pt x="1138" y="95"/>
                  </a:cubicBezTo>
                  <a:lnTo>
                    <a:pt x="664" y="366"/>
                  </a:lnTo>
                  <a:cubicBezTo>
                    <a:pt x="644" y="380"/>
                    <a:pt x="622" y="386"/>
                    <a:pt x="600" y="386"/>
                  </a:cubicBezTo>
                  <a:cubicBezTo>
                    <a:pt x="562" y="386"/>
                    <a:pt x="522" y="369"/>
                    <a:pt x="488" y="352"/>
                  </a:cubicBezTo>
                  <a:lnTo>
                    <a:pt x="55" y="68"/>
                  </a:lnTo>
                  <a:cubicBezTo>
                    <a:pt x="15" y="41"/>
                    <a:pt x="15" y="27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54"/>
            <p:cNvSpPr/>
            <p:nvPr/>
          </p:nvSpPr>
          <p:spPr>
            <a:xfrm>
              <a:off x="4781525" y="4597575"/>
              <a:ext cx="28425" cy="10725"/>
            </a:xfrm>
            <a:custGeom>
              <a:rect b="b" l="l" r="r" t="t"/>
              <a:pathLst>
                <a:path extrusionOk="0" h="429" w="1137">
                  <a:moveTo>
                    <a:pt x="0" y="0"/>
                  </a:moveTo>
                  <a:lnTo>
                    <a:pt x="0" y="41"/>
                  </a:lnTo>
                  <a:cubicBezTo>
                    <a:pt x="0" y="68"/>
                    <a:pt x="14" y="95"/>
                    <a:pt x="41" y="109"/>
                  </a:cubicBezTo>
                  <a:lnTo>
                    <a:pt x="474" y="406"/>
                  </a:lnTo>
                  <a:cubicBezTo>
                    <a:pt x="506" y="422"/>
                    <a:pt x="547" y="429"/>
                    <a:pt x="583" y="429"/>
                  </a:cubicBezTo>
                  <a:cubicBezTo>
                    <a:pt x="609" y="429"/>
                    <a:pt x="633" y="426"/>
                    <a:pt x="650" y="420"/>
                  </a:cubicBezTo>
                  <a:lnTo>
                    <a:pt x="1110" y="149"/>
                  </a:lnTo>
                  <a:cubicBezTo>
                    <a:pt x="1123" y="136"/>
                    <a:pt x="1137" y="109"/>
                    <a:pt x="1137" y="95"/>
                  </a:cubicBezTo>
                  <a:lnTo>
                    <a:pt x="1137" y="41"/>
                  </a:lnTo>
                  <a:cubicBezTo>
                    <a:pt x="1137" y="68"/>
                    <a:pt x="1123" y="82"/>
                    <a:pt x="1110" y="95"/>
                  </a:cubicBezTo>
                  <a:lnTo>
                    <a:pt x="650" y="366"/>
                  </a:lnTo>
                  <a:cubicBezTo>
                    <a:pt x="627" y="371"/>
                    <a:pt x="603" y="375"/>
                    <a:pt x="578" y="375"/>
                  </a:cubicBezTo>
                  <a:cubicBezTo>
                    <a:pt x="542" y="375"/>
                    <a:pt x="506" y="368"/>
                    <a:pt x="474" y="352"/>
                  </a:cubicBezTo>
                  <a:lnTo>
                    <a:pt x="41" y="68"/>
                  </a:lnTo>
                  <a:cubicBezTo>
                    <a:pt x="0" y="41"/>
                    <a:pt x="0" y="2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54"/>
            <p:cNvSpPr/>
            <p:nvPr/>
          </p:nvSpPr>
          <p:spPr>
            <a:xfrm>
              <a:off x="4793600" y="4613125"/>
              <a:ext cx="29225" cy="11250"/>
            </a:xfrm>
            <a:custGeom>
              <a:rect b="b" l="l" r="r" t="t"/>
              <a:pathLst>
                <a:path extrusionOk="0" h="450" w="1169">
                  <a:moveTo>
                    <a:pt x="18" y="1"/>
                  </a:moveTo>
                  <a:lnTo>
                    <a:pt x="18" y="1"/>
                  </a:lnTo>
                  <a:cubicBezTo>
                    <a:pt x="1" y="18"/>
                    <a:pt x="5" y="35"/>
                    <a:pt x="18" y="49"/>
                  </a:cubicBezTo>
                  <a:lnTo>
                    <a:pt x="18" y="49"/>
                  </a:lnTo>
                  <a:lnTo>
                    <a:pt x="18" y="1"/>
                  </a:lnTo>
                  <a:close/>
                  <a:moveTo>
                    <a:pt x="18" y="49"/>
                  </a:moveTo>
                  <a:lnTo>
                    <a:pt x="18" y="55"/>
                  </a:lnTo>
                  <a:cubicBezTo>
                    <a:pt x="18" y="69"/>
                    <a:pt x="32" y="96"/>
                    <a:pt x="45" y="123"/>
                  </a:cubicBezTo>
                  <a:lnTo>
                    <a:pt x="492" y="407"/>
                  </a:lnTo>
                  <a:cubicBezTo>
                    <a:pt x="513" y="436"/>
                    <a:pt x="543" y="449"/>
                    <a:pt x="574" y="449"/>
                  </a:cubicBezTo>
                  <a:cubicBezTo>
                    <a:pt x="601" y="449"/>
                    <a:pt x="629" y="439"/>
                    <a:pt x="654" y="420"/>
                  </a:cubicBezTo>
                  <a:lnTo>
                    <a:pt x="1128" y="150"/>
                  </a:lnTo>
                  <a:cubicBezTo>
                    <a:pt x="1141" y="136"/>
                    <a:pt x="1168" y="123"/>
                    <a:pt x="1168" y="96"/>
                  </a:cubicBezTo>
                  <a:lnTo>
                    <a:pt x="1168" y="55"/>
                  </a:lnTo>
                  <a:cubicBezTo>
                    <a:pt x="1168" y="69"/>
                    <a:pt x="1141" y="82"/>
                    <a:pt x="1128" y="96"/>
                  </a:cubicBezTo>
                  <a:lnTo>
                    <a:pt x="654" y="366"/>
                  </a:lnTo>
                  <a:cubicBezTo>
                    <a:pt x="631" y="383"/>
                    <a:pt x="606" y="391"/>
                    <a:pt x="582" y="391"/>
                  </a:cubicBezTo>
                  <a:cubicBezTo>
                    <a:pt x="548" y="391"/>
                    <a:pt x="515" y="376"/>
                    <a:pt x="492" y="353"/>
                  </a:cubicBezTo>
                  <a:lnTo>
                    <a:pt x="45" y="69"/>
                  </a:lnTo>
                  <a:cubicBezTo>
                    <a:pt x="35" y="64"/>
                    <a:pt x="25" y="57"/>
                    <a:pt x="1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54"/>
            <p:cNvSpPr/>
            <p:nvPr/>
          </p:nvSpPr>
          <p:spPr>
            <a:xfrm>
              <a:off x="4925125" y="4580650"/>
              <a:ext cx="35025" cy="13350"/>
            </a:xfrm>
            <a:custGeom>
              <a:rect b="b" l="l" r="r" t="t"/>
              <a:pathLst>
                <a:path extrusionOk="0" h="534" w="1401">
                  <a:moveTo>
                    <a:pt x="7" y="96"/>
                  </a:moveTo>
                  <a:cubicBezTo>
                    <a:pt x="0" y="109"/>
                    <a:pt x="0" y="123"/>
                    <a:pt x="7" y="135"/>
                  </a:cubicBezTo>
                  <a:lnTo>
                    <a:pt x="7" y="135"/>
                  </a:lnTo>
                  <a:lnTo>
                    <a:pt x="7" y="96"/>
                  </a:lnTo>
                  <a:close/>
                  <a:moveTo>
                    <a:pt x="1401" y="1"/>
                  </a:moveTo>
                  <a:cubicBezTo>
                    <a:pt x="1401" y="14"/>
                    <a:pt x="1374" y="28"/>
                    <a:pt x="1360" y="42"/>
                  </a:cubicBezTo>
                  <a:lnTo>
                    <a:pt x="657" y="475"/>
                  </a:lnTo>
                  <a:cubicBezTo>
                    <a:pt x="637" y="484"/>
                    <a:pt x="617" y="489"/>
                    <a:pt x="595" y="489"/>
                  </a:cubicBezTo>
                  <a:cubicBezTo>
                    <a:pt x="556" y="489"/>
                    <a:pt x="516" y="474"/>
                    <a:pt x="481" y="447"/>
                  </a:cubicBezTo>
                  <a:lnTo>
                    <a:pt x="48" y="163"/>
                  </a:lnTo>
                  <a:cubicBezTo>
                    <a:pt x="27" y="157"/>
                    <a:pt x="14" y="146"/>
                    <a:pt x="7" y="135"/>
                  </a:cubicBezTo>
                  <a:lnTo>
                    <a:pt x="7" y="135"/>
                  </a:lnTo>
                  <a:lnTo>
                    <a:pt x="7" y="150"/>
                  </a:lnTo>
                  <a:cubicBezTo>
                    <a:pt x="7" y="163"/>
                    <a:pt x="21" y="190"/>
                    <a:pt x="48" y="217"/>
                  </a:cubicBezTo>
                  <a:lnTo>
                    <a:pt x="481" y="502"/>
                  </a:lnTo>
                  <a:cubicBezTo>
                    <a:pt x="510" y="524"/>
                    <a:pt x="548" y="534"/>
                    <a:pt x="583" y="534"/>
                  </a:cubicBezTo>
                  <a:cubicBezTo>
                    <a:pt x="612" y="534"/>
                    <a:pt x="638" y="527"/>
                    <a:pt x="657" y="515"/>
                  </a:cubicBezTo>
                  <a:lnTo>
                    <a:pt x="1360" y="96"/>
                  </a:lnTo>
                  <a:cubicBezTo>
                    <a:pt x="1374" y="82"/>
                    <a:pt x="1401" y="55"/>
                    <a:pt x="1401" y="42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54"/>
            <p:cNvSpPr/>
            <p:nvPr/>
          </p:nvSpPr>
          <p:spPr>
            <a:xfrm>
              <a:off x="4894500" y="4577950"/>
              <a:ext cx="28775" cy="10975"/>
            </a:xfrm>
            <a:custGeom>
              <a:rect b="b" l="l" r="r" t="t"/>
              <a:pathLst>
                <a:path extrusionOk="0" h="439" w="1151">
                  <a:moveTo>
                    <a:pt x="1" y="1"/>
                  </a:moveTo>
                  <a:lnTo>
                    <a:pt x="1" y="55"/>
                  </a:lnTo>
                  <a:cubicBezTo>
                    <a:pt x="1" y="68"/>
                    <a:pt x="14" y="95"/>
                    <a:pt x="41" y="122"/>
                  </a:cubicBezTo>
                  <a:lnTo>
                    <a:pt x="474" y="407"/>
                  </a:lnTo>
                  <a:cubicBezTo>
                    <a:pt x="504" y="429"/>
                    <a:pt x="538" y="439"/>
                    <a:pt x="572" y="439"/>
                  </a:cubicBezTo>
                  <a:cubicBezTo>
                    <a:pt x="599" y="439"/>
                    <a:pt x="626" y="432"/>
                    <a:pt x="650" y="420"/>
                  </a:cubicBezTo>
                  <a:lnTo>
                    <a:pt x="1124" y="150"/>
                  </a:lnTo>
                  <a:cubicBezTo>
                    <a:pt x="1137" y="136"/>
                    <a:pt x="1151" y="122"/>
                    <a:pt x="1151" y="109"/>
                  </a:cubicBezTo>
                  <a:lnTo>
                    <a:pt x="1151" y="55"/>
                  </a:lnTo>
                  <a:cubicBezTo>
                    <a:pt x="1151" y="68"/>
                    <a:pt x="1137" y="82"/>
                    <a:pt x="1124" y="109"/>
                  </a:cubicBezTo>
                  <a:lnTo>
                    <a:pt x="650" y="380"/>
                  </a:lnTo>
                  <a:cubicBezTo>
                    <a:pt x="631" y="389"/>
                    <a:pt x="610" y="394"/>
                    <a:pt x="589" y="394"/>
                  </a:cubicBezTo>
                  <a:cubicBezTo>
                    <a:pt x="550" y="394"/>
                    <a:pt x="509" y="379"/>
                    <a:pt x="474" y="352"/>
                  </a:cubicBezTo>
                  <a:lnTo>
                    <a:pt x="41" y="68"/>
                  </a:lnTo>
                  <a:cubicBezTo>
                    <a:pt x="1" y="55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54"/>
            <p:cNvSpPr/>
            <p:nvPr/>
          </p:nvSpPr>
          <p:spPr>
            <a:xfrm>
              <a:off x="4831575" y="4594875"/>
              <a:ext cx="103875" cy="54025"/>
            </a:xfrm>
            <a:custGeom>
              <a:rect b="b" l="l" r="r" t="t"/>
              <a:pathLst>
                <a:path extrusionOk="0" h="2161" w="4155">
                  <a:moveTo>
                    <a:pt x="4155" y="0"/>
                  </a:moveTo>
                  <a:cubicBezTo>
                    <a:pt x="4155" y="14"/>
                    <a:pt x="4155" y="41"/>
                    <a:pt x="4128" y="54"/>
                  </a:cubicBezTo>
                  <a:lnTo>
                    <a:pt x="637" y="2098"/>
                  </a:lnTo>
                  <a:cubicBezTo>
                    <a:pt x="622" y="2112"/>
                    <a:pt x="603" y="2118"/>
                    <a:pt x="583" y="2118"/>
                  </a:cubicBezTo>
                  <a:cubicBezTo>
                    <a:pt x="548" y="2118"/>
                    <a:pt x="509" y="2101"/>
                    <a:pt x="475" y="2084"/>
                  </a:cubicBezTo>
                  <a:lnTo>
                    <a:pt x="28" y="1800"/>
                  </a:lnTo>
                  <a:cubicBezTo>
                    <a:pt x="1" y="1773"/>
                    <a:pt x="1" y="1759"/>
                    <a:pt x="1" y="1732"/>
                  </a:cubicBezTo>
                  <a:lnTo>
                    <a:pt x="1" y="1773"/>
                  </a:lnTo>
                  <a:cubicBezTo>
                    <a:pt x="1" y="1800"/>
                    <a:pt x="14" y="1827"/>
                    <a:pt x="28" y="1840"/>
                  </a:cubicBezTo>
                  <a:lnTo>
                    <a:pt x="475" y="2138"/>
                  </a:lnTo>
                  <a:cubicBezTo>
                    <a:pt x="506" y="2154"/>
                    <a:pt x="543" y="2161"/>
                    <a:pt x="575" y="2161"/>
                  </a:cubicBezTo>
                  <a:cubicBezTo>
                    <a:pt x="599" y="2161"/>
                    <a:pt x="620" y="2157"/>
                    <a:pt x="637" y="2152"/>
                  </a:cubicBezTo>
                  <a:lnTo>
                    <a:pt x="4128" y="108"/>
                  </a:lnTo>
                  <a:cubicBezTo>
                    <a:pt x="4141" y="81"/>
                    <a:pt x="4155" y="68"/>
                    <a:pt x="4155" y="54"/>
                  </a:cubicBezTo>
                  <a:lnTo>
                    <a:pt x="4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54"/>
            <p:cNvSpPr/>
            <p:nvPr/>
          </p:nvSpPr>
          <p:spPr>
            <a:xfrm>
              <a:off x="4875575" y="4589125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41"/>
                  </a:lnTo>
                  <a:cubicBezTo>
                    <a:pt x="0" y="68"/>
                    <a:pt x="14" y="95"/>
                    <a:pt x="27" y="108"/>
                  </a:cubicBezTo>
                  <a:lnTo>
                    <a:pt x="474" y="406"/>
                  </a:lnTo>
                  <a:cubicBezTo>
                    <a:pt x="505" y="422"/>
                    <a:pt x="546" y="429"/>
                    <a:pt x="580" y="429"/>
                  </a:cubicBezTo>
                  <a:cubicBezTo>
                    <a:pt x="604" y="429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08"/>
                    <a:pt x="1150" y="95"/>
                  </a:cubicBezTo>
                  <a:lnTo>
                    <a:pt x="1150" y="41"/>
                  </a:lnTo>
                  <a:cubicBezTo>
                    <a:pt x="1150" y="68"/>
                    <a:pt x="1137" y="81"/>
                    <a:pt x="1110" y="95"/>
                  </a:cubicBezTo>
                  <a:lnTo>
                    <a:pt x="636" y="366"/>
                  </a:lnTo>
                  <a:cubicBezTo>
                    <a:pt x="621" y="380"/>
                    <a:pt x="602" y="386"/>
                    <a:pt x="582" y="386"/>
                  </a:cubicBezTo>
                  <a:cubicBezTo>
                    <a:pt x="547" y="386"/>
                    <a:pt x="508" y="369"/>
                    <a:pt x="474" y="352"/>
                  </a:cubicBezTo>
                  <a:lnTo>
                    <a:pt x="27" y="68"/>
                  </a:lnTo>
                  <a:cubicBezTo>
                    <a:pt x="0" y="41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54"/>
            <p:cNvSpPr/>
            <p:nvPr/>
          </p:nvSpPr>
          <p:spPr>
            <a:xfrm>
              <a:off x="4856950" y="4599950"/>
              <a:ext cx="28775" cy="10975"/>
            </a:xfrm>
            <a:custGeom>
              <a:rect b="b" l="l" r="r" t="t"/>
              <a:pathLst>
                <a:path extrusionOk="0" h="439" w="1151">
                  <a:moveTo>
                    <a:pt x="1" y="0"/>
                  </a:moveTo>
                  <a:lnTo>
                    <a:pt x="1" y="54"/>
                  </a:lnTo>
                  <a:cubicBezTo>
                    <a:pt x="1" y="68"/>
                    <a:pt x="14" y="108"/>
                    <a:pt x="28" y="122"/>
                  </a:cubicBezTo>
                  <a:lnTo>
                    <a:pt x="474" y="406"/>
                  </a:lnTo>
                  <a:cubicBezTo>
                    <a:pt x="504" y="428"/>
                    <a:pt x="538" y="439"/>
                    <a:pt x="569" y="439"/>
                  </a:cubicBezTo>
                  <a:cubicBezTo>
                    <a:pt x="595" y="439"/>
                    <a:pt x="619" y="432"/>
                    <a:pt x="637" y="420"/>
                  </a:cubicBezTo>
                  <a:lnTo>
                    <a:pt x="1110" y="149"/>
                  </a:lnTo>
                  <a:cubicBezTo>
                    <a:pt x="1124" y="135"/>
                    <a:pt x="1151" y="122"/>
                    <a:pt x="1151" y="108"/>
                  </a:cubicBezTo>
                  <a:lnTo>
                    <a:pt x="1151" y="54"/>
                  </a:lnTo>
                  <a:cubicBezTo>
                    <a:pt x="1151" y="68"/>
                    <a:pt x="1137" y="81"/>
                    <a:pt x="1110" y="108"/>
                  </a:cubicBezTo>
                  <a:lnTo>
                    <a:pt x="637" y="379"/>
                  </a:lnTo>
                  <a:cubicBezTo>
                    <a:pt x="622" y="389"/>
                    <a:pt x="603" y="393"/>
                    <a:pt x="582" y="393"/>
                  </a:cubicBezTo>
                  <a:cubicBezTo>
                    <a:pt x="544" y="393"/>
                    <a:pt x="501" y="378"/>
                    <a:pt x="474" y="352"/>
                  </a:cubicBezTo>
                  <a:lnTo>
                    <a:pt x="28" y="68"/>
                  </a:lnTo>
                  <a:cubicBezTo>
                    <a:pt x="1" y="54"/>
                    <a:pt x="1" y="4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54"/>
            <p:cNvSpPr/>
            <p:nvPr/>
          </p:nvSpPr>
          <p:spPr>
            <a:xfrm>
              <a:off x="4838025" y="4611100"/>
              <a:ext cx="28100" cy="10750"/>
            </a:xfrm>
            <a:custGeom>
              <a:rect b="b" l="l" r="r" t="t"/>
              <a:pathLst>
                <a:path extrusionOk="0" h="430" w="1124">
                  <a:moveTo>
                    <a:pt x="0" y="1"/>
                  </a:moveTo>
                  <a:lnTo>
                    <a:pt x="0" y="41"/>
                  </a:lnTo>
                  <a:cubicBezTo>
                    <a:pt x="0" y="68"/>
                    <a:pt x="14" y="95"/>
                    <a:pt x="27" y="109"/>
                  </a:cubicBezTo>
                  <a:lnTo>
                    <a:pt x="460" y="407"/>
                  </a:lnTo>
                  <a:cubicBezTo>
                    <a:pt x="492" y="422"/>
                    <a:pt x="537" y="429"/>
                    <a:pt x="575" y="429"/>
                  </a:cubicBezTo>
                  <a:cubicBezTo>
                    <a:pt x="602" y="429"/>
                    <a:pt x="625" y="426"/>
                    <a:pt x="636" y="420"/>
                  </a:cubicBezTo>
                  <a:lnTo>
                    <a:pt x="1096" y="150"/>
                  </a:lnTo>
                  <a:cubicBezTo>
                    <a:pt x="1110" y="136"/>
                    <a:pt x="1123" y="109"/>
                    <a:pt x="1123" y="95"/>
                  </a:cubicBezTo>
                  <a:lnTo>
                    <a:pt x="1123" y="41"/>
                  </a:lnTo>
                  <a:cubicBezTo>
                    <a:pt x="1123" y="68"/>
                    <a:pt x="1110" y="82"/>
                    <a:pt x="1096" y="95"/>
                  </a:cubicBezTo>
                  <a:lnTo>
                    <a:pt x="636" y="366"/>
                  </a:lnTo>
                  <a:cubicBezTo>
                    <a:pt x="616" y="381"/>
                    <a:pt x="594" y="387"/>
                    <a:pt x="572" y="387"/>
                  </a:cubicBezTo>
                  <a:cubicBezTo>
                    <a:pt x="534" y="387"/>
                    <a:pt x="494" y="370"/>
                    <a:pt x="460" y="353"/>
                  </a:cubicBezTo>
                  <a:lnTo>
                    <a:pt x="27" y="68"/>
                  </a:lnTo>
                  <a:cubicBezTo>
                    <a:pt x="0" y="41"/>
                    <a:pt x="0" y="2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54"/>
            <p:cNvSpPr/>
            <p:nvPr/>
          </p:nvSpPr>
          <p:spPr>
            <a:xfrm>
              <a:off x="4819400" y="4621925"/>
              <a:ext cx="28100" cy="11000"/>
            </a:xfrm>
            <a:custGeom>
              <a:rect b="b" l="l" r="r" t="t"/>
              <a:pathLst>
                <a:path extrusionOk="0" h="440" w="1124">
                  <a:moveTo>
                    <a:pt x="1" y="1"/>
                  </a:moveTo>
                  <a:lnTo>
                    <a:pt x="1" y="55"/>
                  </a:lnTo>
                  <a:cubicBezTo>
                    <a:pt x="1" y="68"/>
                    <a:pt x="14" y="95"/>
                    <a:pt x="28" y="122"/>
                  </a:cubicBezTo>
                  <a:lnTo>
                    <a:pt x="474" y="407"/>
                  </a:lnTo>
                  <a:cubicBezTo>
                    <a:pt x="497" y="429"/>
                    <a:pt x="527" y="439"/>
                    <a:pt x="559" y="439"/>
                  </a:cubicBezTo>
                  <a:cubicBezTo>
                    <a:pt x="585" y="439"/>
                    <a:pt x="612" y="432"/>
                    <a:pt x="637" y="420"/>
                  </a:cubicBezTo>
                  <a:lnTo>
                    <a:pt x="1097" y="150"/>
                  </a:lnTo>
                  <a:cubicBezTo>
                    <a:pt x="1110" y="136"/>
                    <a:pt x="1124" y="122"/>
                    <a:pt x="1124" y="109"/>
                  </a:cubicBezTo>
                  <a:lnTo>
                    <a:pt x="1124" y="55"/>
                  </a:lnTo>
                  <a:cubicBezTo>
                    <a:pt x="1124" y="68"/>
                    <a:pt x="1110" y="82"/>
                    <a:pt x="1097" y="109"/>
                  </a:cubicBezTo>
                  <a:lnTo>
                    <a:pt x="637" y="380"/>
                  </a:lnTo>
                  <a:cubicBezTo>
                    <a:pt x="618" y="389"/>
                    <a:pt x="597" y="394"/>
                    <a:pt x="576" y="394"/>
                  </a:cubicBezTo>
                  <a:cubicBezTo>
                    <a:pt x="538" y="394"/>
                    <a:pt x="501" y="379"/>
                    <a:pt x="474" y="353"/>
                  </a:cubicBezTo>
                  <a:lnTo>
                    <a:pt x="28" y="68"/>
                  </a:lnTo>
                  <a:cubicBezTo>
                    <a:pt x="1" y="55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54"/>
            <p:cNvSpPr/>
            <p:nvPr/>
          </p:nvSpPr>
          <p:spPr>
            <a:xfrm>
              <a:off x="4737050" y="4599950"/>
              <a:ext cx="28925" cy="10975"/>
            </a:xfrm>
            <a:custGeom>
              <a:rect b="b" l="l" r="r" t="t"/>
              <a:pathLst>
                <a:path extrusionOk="0" h="439" w="1157">
                  <a:moveTo>
                    <a:pt x="7" y="0"/>
                  </a:moveTo>
                  <a:cubicBezTo>
                    <a:pt x="0" y="20"/>
                    <a:pt x="0" y="34"/>
                    <a:pt x="7" y="44"/>
                  </a:cubicBezTo>
                  <a:lnTo>
                    <a:pt x="7" y="44"/>
                  </a:lnTo>
                  <a:lnTo>
                    <a:pt x="7" y="0"/>
                  </a:lnTo>
                  <a:close/>
                  <a:moveTo>
                    <a:pt x="7" y="44"/>
                  </a:moveTo>
                  <a:lnTo>
                    <a:pt x="7" y="54"/>
                  </a:lnTo>
                  <a:cubicBezTo>
                    <a:pt x="7" y="68"/>
                    <a:pt x="7" y="108"/>
                    <a:pt x="47" y="122"/>
                  </a:cubicBezTo>
                  <a:lnTo>
                    <a:pt x="480" y="406"/>
                  </a:lnTo>
                  <a:cubicBezTo>
                    <a:pt x="510" y="428"/>
                    <a:pt x="548" y="439"/>
                    <a:pt x="583" y="439"/>
                  </a:cubicBezTo>
                  <a:cubicBezTo>
                    <a:pt x="612" y="439"/>
                    <a:pt x="638" y="432"/>
                    <a:pt x="656" y="420"/>
                  </a:cubicBezTo>
                  <a:lnTo>
                    <a:pt x="1116" y="149"/>
                  </a:lnTo>
                  <a:cubicBezTo>
                    <a:pt x="1143" y="135"/>
                    <a:pt x="1157" y="122"/>
                    <a:pt x="1157" y="108"/>
                  </a:cubicBezTo>
                  <a:lnTo>
                    <a:pt x="1157" y="54"/>
                  </a:lnTo>
                  <a:cubicBezTo>
                    <a:pt x="1157" y="68"/>
                    <a:pt x="1143" y="81"/>
                    <a:pt x="1116" y="108"/>
                  </a:cubicBezTo>
                  <a:lnTo>
                    <a:pt x="656" y="379"/>
                  </a:lnTo>
                  <a:cubicBezTo>
                    <a:pt x="637" y="389"/>
                    <a:pt x="616" y="393"/>
                    <a:pt x="595" y="393"/>
                  </a:cubicBezTo>
                  <a:cubicBezTo>
                    <a:pt x="556" y="393"/>
                    <a:pt x="515" y="378"/>
                    <a:pt x="480" y="352"/>
                  </a:cubicBezTo>
                  <a:lnTo>
                    <a:pt x="47" y="68"/>
                  </a:lnTo>
                  <a:cubicBezTo>
                    <a:pt x="27" y="61"/>
                    <a:pt x="14" y="54"/>
                    <a:pt x="7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54"/>
            <p:cNvSpPr/>
            <p:nvPr/>
          </p:nvSpPr>
          <p:spPr>
            <a:xfrm>
              <a:off x="4762575" y="4608400"/>
              <a:ext cx="28450" cy="10975"/>
            </a:xfrm>
            <a:custGeom>
              <a:rect b="b" l="l" r="r" t="t"/>
              <a:pathLst>
                <a:path extrusionOk="0" h="439" w="1138">
                  <a:moveTo>
                    <a:pt x="1" y="0"/>
                  </a:moveTo>
                  <a:lnTo>
                    <a:pt x="1" y="55"/>
                  </a:lnTo>
                  <a:cubicBezTo>
                    <a:pt x="1" y="68"/>
                    <a:pt x="14" y="109"/>
                    <a:pt x="41" y="122"/>
                  </a:cubicBezTo>
                  <a:lnTo>
                    <a:pt x="474" y="406"/>
                  </a:lnTo>
                  <a:cubicBezTo>
                    <a:pt x="504" y="429"/>
                    <a:pt x="538" y="439"/>
                    <a:pt x="571" y="439"/>
                  </a:cubicBezTo>
                  <a:cubicBezTo>
                    <a:pt x="599" y="439"/>
                    <a:pt x="626" y="432"/>
                    <a:pt x="650" y="420"/>
                  </a:cubicBezTo>
                  <a:lnTo>
                    <a:pt x="1097" y="149"/>
                  </a:lnTo>
                  <a:cubicBezTo>
                    <a:pt x="1110" y="136"/>
                    <a:pt x="1137" y="122"/>
                    <a:pt x="1137" y="109"/>
                  </a:cubicBezTo>
                  <a:lnTo>
                    <a:pt x="1137" y="55"/>
                  </a:lnTo>
                  <a:cubicBezTo>
                    <a:pt x="1137" y="68"/>
                    <a:pt x="1124" y="82"/>
                    <a:pt x="1097" y="109"/>
                  </a:cubicBezTo>
                  <a:lnTo>
                    <a:pt x="650" y="379"/>
                  </a:lnTo>
                  <a:cubicBezTo>
                    <a:pt x="635" y="384"/>
                    <a:pt x="615" y="387"/>
                    <a:pt x="593" y="387"/>
                  </a:cubicBezTo>
                  <a:cubicBezTo>
                    <a:pt x="554" y="387"/>
                    <a:pt x="509" y="378"/>
                    <a:pt x="474" y="352"/>
                  </a:cubicBezTo>
                  <a:lnTo>
                    <a:pt x="41" y="68"/>
                  </a:lnTo>
                  <a:cubicBezTo>
                    <a:pt x="1" y="55"/>
                    <a:pt x="1" y="4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54"/>
            <p:cNvSpPr/>
            <p:nvPr/>
          </p:nvSpPr>
          <p:spPr>
            <a:xfrm>
              <a:off x="4774750" y="4623950"/>
              <a:ext cx="28775" cy="11300"/>
            </a:xfrm>
            <a:custGeom>
              <a:rect b="b" l="l" r="r" t="t"/>
              <a:pathLst>
                <a:path extrusionOk="0" h="452" w="1151">
                  <a:moveTo>
                    <a:pt x="1" y="1"/>
                  </a:moveTo>
                  <a:lnTo>
                    <a:pt x="1" y="55"/>
                  </a:lnTo>
                  <a:cubicBezTo>
                    <a:pt x="1" y="69"/>
                    <a:pt x="28" y="109"/>
                    <a:pt x="41" y="123"/>
                  </a:cubicBezTo>
                  <a:lnTo>
                    <a:pt x="474" y="407"/>
                  </a:lnTo>
                  <a:cubicBezTo>
                    <a:pt x="506" y="439"/>
                    <a:pt x="547" y="452"/>
                    <a:pt x="584" y="452"/>
                  </a:cubicBezTo>
                  <a:cubicBezTo>
                    <a:pt x="610" y="452"/>
                    <a:pt x="633" y="445"/>
                    <a:pt x="650" y="434"/>
                  </a:cubicBezTo>
                  <a:lnTo>
                    <a:pt x="1124" y="163"/>
                  </a:lnTo>
                  <a:cubicBezTo>
                    <a:pt x="1137" y="136"/>
                    <a:pt x="1151" y="123"/>
                    <a:pt x="1151" y="109"/>
                  </a:cubicBezTo>
                  <a:lnTo>
                    <a:pt x="1151" y="55"/>
                  </a:lnTo>
                  <a:cubicBezTo>
                    <a:pt x="1151" y="69"/>
                    <a:pt x="1137" y="96"/>
                    <a:pt x="1124" y="109"/>
                  </a:cubicBezTo>
                  <a:lnTo>
                    <a:pt x="650" y="380"/>
                  </a:lnTo>
                  <a:cubicBezTo>
                    <a:pt x="630" y="390"/>
                    <a:pt x="607" y="395"/>
                    <a:pt x="584" y="395"/>
                  </a:cubicBezTo>
                  <a:cubicBezTo>
                    <a:pt x="546" y="395"/>
                    <a:pt x="508" y="383"/>
                    <a:pt x="474" y="366"/>
                  </a:cubicBezTo>
                  <a:lnTo>
                    <a:pt x="41" y="69"/>
                  </a:lnTo>
                  <a:cubicBezTo>
                    <a:pt x="1" y="55"/>
                    <a:pt x="1" y="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54"/>
            <p:cNvSpPr/>
            <p:nvPr/>
          </p:nvSpPr>
          <p:spPr>
            <a:xfrm>
              <a:off x="4800800" y="463310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1" y="0"/>
                  </a:moveTo>
                  <a:lnTo>
                    <a:pt x="1" y="41"/>
                  </a:lnTo>
                  <a:cubicBezTo>
                    <a:pt x="1" y="68"/>
                    <a:pt x="14" y="95"/>
                    <a:pt x="28" y="108"/>
                  </a:cubicBezTo>
                  <a:lnTo>
                    <a:pt x="474" y="406"/>
                  </a:lnTo>
                  <a:cubicBezTo>
                    <a:pt x="490" y="422"/>
                    <a:pt x="524" y="429"/>
                    <a:pt x="561" y="429"/>
                  </a:cubicBezTo>
                  <a:cubicBezTo>
                    <a:pt x="587" y="429"/>
                    <a:pt x="614" y="425"/>
                    <a:pt x="637" y="420"/>
                  </a:cubicBezTo>
                  <a:lnTo>
                    <a:pt x="1110" y="149"/>
                  </a:lnTo>
                  <a:cubicBezTo>
                    <a:pt x="1124" y="136"/>
                    <a:pt x="1151" y="108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24" y="81"/>
                    <a:pt x="1110" y="95"/>
                  </a:cubicBezTo>
                  <a:lnTo>
                    <a:pt x="637" y="366"/>
                  </a:lnTo>
                  <a:cubicBezTo>
                    <a:pt x="617" y="380"/>
                    <a:pt x="595" y="386"/>
                    <a:pt x="573" y="386"/>
                  </a:cubicBezTo>
                  <a:cubicBezTo>
                    <a:pt x="536" y="386"/>
                    <a:pt x="500" y="369"/>
                    <a:pt x="474" y="352"/>
                  </a:cubicBezTo>
                  <a:lnTo>
                    <a:pt x="28" y="68"/>
                  </a:lnTo>
                  <a:cubicBezTo>
                    <a:pt x="1" y="41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54"/>
            <p:cNvSpPr/>
            <p:nvPr/>
          </p:nvSpPr>
          <p:spPr>
            <a:xfrm>
              <a:off x="4812650" y="464865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1"/>
                  </a:moveTo>
                  <a:lnTo>
                    <a:pt x="0" y="55"/>
                  </a:lnTo>
                  <a:cubicBezTo>
                    <a:pt x="0" y="68"/>
                    <a:pt x="14" y="95"/>
                    <a:pt x="27" y="122"/>
                  </a:cubicBezTo>
                  <a:lnTo>
                    <a:pt x="474" y="407"/>
                  </a:lnTo>
                  <a:cubicBezTo>
                    <a:pt x="498" y="422"/>
                    <a:pt x="531" y="429"/>
                    <a:pt x="565" y="429"/>
                  </a:cubicBezTo>
                  <a:cubicBezTo>
                    <a:pt x="589" y="429"/>
                    <a:pt x="614" y="426"/>
                    <a:pt x="636" y="420"/>
                  </a:cubicBezTo>
                  <a:lnTo>
                    <a:pt x="1110" y="150"/>
                  </a:lnTo>
                  <a:cubicBezTo>
                    <a:pt x="1123" y="136"/>
                    <a:pt x="1150" y="122"/>
                    <a:pt x="1150" y="95"/>
                  </a:cubicBezTo>
                  <a:lnTo>
                    <a:pt x="1150" y="55"/>
                  </a:lnTo>
                  <a:cubicBezTo>
                    <a:pt x="1137" y="68"/>
                    <a:pt x="1137" y="82"/>
                    <a:pt x="1110" y="95"/>
                  </a:cubicBezTo>
                  <a:lnTo>
                    <a:pt x="636" y="366"/>
                  </a:lnTo>
                  <a:cubicBezTo>
                    <a:pt x="614" y="383"/>
                    <a:pt x="588" y="391"/>
                    <a:pt x="564" y="391"/>
                  </a:cubicBezTo>
                  <a:cubicBezTo>
                    <a:pt x="530" y="391"/>
                    <a:pt x="497" y="376"/>
                    <a:pt x="474" y="352"/>
                  </a:cubicBezTo>
                  <a:lnTo>
                    <a:pt x="27" y="68"/>
                  </a:lnTo>
                  <a:cubicBezTo>
                    <a:pt x="0" y="55"/>
                    <a:pt x="0" y="2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54"/>
            <p:cNvSpPr/>
            <p:nvPr/>
          </p:nvSpPr>
          <p:spPr>
            <a:xfrm>
              <a:off x="4718275" y="4611100"/>
              <a:ext cx="29100" cy="10750"/>
            </a:xfrm>
            <a:custGeom>
              <a:rect b="b" l="l" r="r" t="t"/>
              <a:pathLst>
                <a:path extrusionOk="0" h="430" w="1164">
                  <a:moveTo>
                    <a:pt x="14" y="1"/>
                  </a:moveTo>
                  <a:lnTo>
                    <a:pt x="14" y="41"/>
                  </a:lnTo>
                  <a:cubicBezTo>
                    <a:pt x="0" y="82"/>
                    <a:pt x="14" y="95"/>
                    <a:pt x="54" y="109"/>
                  </a:cubicBezTo>
                  <a:lnTo>
                    <a:pt x="487" y="407"/>
                  </a:lnTo>
                  <a:cubicBezTo>
                    <a:pt x="519" y="422"/>
                    <a:pt x="560" y="429"/>
                    <a:pt x="594" y="429"/>
                  </a:cubicBezTo>
                  <a:cubicBezTo>
                    <a:pt x="618" y="429"/>
                    <a:pt x="638" y="426"/>
                    <a:pt x="650" y="420"/>
                  </a:cubicBezTo>
                  <a:lnTo>
                    <a:pt x="1123" y="150"/>
                  </a:lnTo>
                  <a:cubicBezTo>
                    <a:pt x="1150" y="136"/>
                    <a:pt x="1164" y="109"/>
                    <a:pt x="1164" y="95"/>
                  </a:cubicBezTo>
                  <a:lnTo>
                    <a:pt x="1164" y="41"/>
                  </a:lnTo>
                  <a:cubicBezTo>
                    <a:pt x="1164" y="68"/>
                    <a:pt x="1150" y="82"/>
                    <a:pt x="1123" y="95"/>
                  </a:cubicBezTo>
                  <a:lnTo>
                    <a:pt x="650" y="366"/>
                  </a:lnTo>
                  <a:cubicBezTo>
                    <a:pt x="635" y="381"/>
                    <a:pt x="616" y="387"/>
                    <a:pt x="596" y="387"/>
                  </a:cubicBezTo>
                  <a:cubicBezTo>
                    <a:pt x="561" y="387"/>
                    <a:pt x="521" y="370"/>
                    <a:pt x="487" y="353"/>
                  </a:cubicBezTo>
                  <a:lnTo>
                    <a:pt x="54" y="68"/>
                  </a:lnTo>
                  <a:cubicBezTo>
                    <a:pt x="14" y="41"/>
                    <a:pt x="14" y="28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54"/>
            <p:cNvSpPr/>
            <p:nvPr/>
          </p:nvSpPr>
          <p:spPr>
            <a:xfrm>
              <a:off x="4743975" y="461955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1"/>
                  </a:moveTo>
                  <a:lnTo>
                    <a:pt x="0" y="42"/>
                  </a:lnTo>
                  <a:cubicBezTo>
                    <a:pt x="0" y="55"/>
                    <a:pt x="14" y="96"/>
                    <a:pt x="41" y="109"/>
                  </a:cubicBezTo>
                  <a:lnTo>
                    <a:pt x="474" y="393"/>
                  </a:lnTo>
                  <a:cubicBezTo>
                    <a:pt x="508" y="419"/>
                    <a:pt x="553" y="429"/>
                    <a:pt x="592" y="429"/>
                  </a:cubicBezTo>
                  <a:cubicBezTo>
                    <a:pt x="615" y="429"/>
                    <a:pt x="635" y="425"/>
                    <a:pt x="650" y="420"/>
                  </a:cubicBezTo>
                  <a:lnTo>
                    <a:pt x="1123" y="150"/>
                  </a:lnTo>
                  <a:cubicBezTo>
                    <a:pt x="1137" y="123"/>
                    <a:pt x="1151" y="109"/>
                    <a:pt x="1151" y="96"/>
                  </a:cubicBezTo>
                  <a:lnTo>
                    <a:pt x="1151" y="42"/>
                  </a:lnTo>
                  <a:cubicBezTo>
                    <a:pt x="1151" y="69"/>
                    <a:pt x="1137" y="82"/>
                    <a:pt x="1123" y="96"/>
                  </a:cubicBezTo>
                  <a:lnTo>
                    <a:pt x="650" y="366"/>
                  </a:lnTo>
                  <a:cubicBezTo>
                    <a:pt x="627" y="372"/>
                    <a:pt x="603" y="375"/>
                    <a:pt x="578" y="375"/>
                  </a:cubicBezTo>
                  <a:cubicBezTo>
                    <a:pt x="542" y="375"/>
                    <a:pt x="506" y="369"/>
                    <a:pt x="474" y="353"/>
                  </a:cubicBezTo>
                  <a:lnTo>
                    <a:pt x="41" y="55"/>
                  </a:lnTo>
                  <a:cubicBezTo>
                    <a:pt x="0" y="42"/>
                    <a:pt x="0" y="2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54"/>
            <p:cNvSpPr/>
            <p:nvPr/>
          </p:nvSpPr>
          <p:spPr>
            <a:xfrm>
              <a:off x="4756150" y="4635125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1" y="0"/>
                  </a:moveTo>
                  <a:lnTo>
                    <a:pt x="1" y="55"/>
                  </a:lnTo>
                  <a:cubicBezTo>
                    <a:pt x="1" y="68"/>
                    <a:pt x="14" y="95"/>
                    <a:pt x="41" y="109"/>
                  </a:cubicBezTo>
                  <a:lnTo>
                    <a:pt x="474" y="406"/>
                  </a:lnTo>
                  <a:cubicBezTo>
                    <a:pt x="506" y="422"/>
                    <a:pt x="547" y="429"/>
                    <a:pt x="583" y="429"/>
                  </a:cubicBezTo>
                  <a:cubicBezTo>
                    <a:pt x="609" y="429"/>
                    <a:pt x="633" y="425"/>
                    <a:pt x="650" y="420"/>
                  </a:cubicBezTo>
                  <a:lnTo>
                    <a:pt x="1124" y="149"/>
                  </a:lnTo>
                  <a:cubicBezTo>
                    <a:pt x="1137" y="136"/>
                    <a:pt x="1151" y="109"/>
                    <a:pt x="1151" y="95"/>
                  </a:cubicBezTo>
                  <a:lnTo>
                    <a:pt x="1151" y="55"/>
                  </a:lnTo>
                  <a:cubicBezTo>
                    <a:pt x="1151" y="68"/>
                    <a:pt x="1137" y="82"/>
                    <a:pt x="1124" y="95"/>
                  </a:cubicBezTo>
                  <a:lnTo>
                    <a:pt x="650" y="366"/>
                  </a:lnTo>
                  <a:cubicBezTo>
                    <a:pt x="627" y="383"/>
                    <a:pt x="602" y="390"/>
                    <a:pt x="577" y="390"/>
                  </a:cubicBezTo>
                  <a:cubicBezTo>
                    <a:pt x="542" y="390"/>
                    <a:pt x="506" y="376"/>
                    <a:pt x="474" y="352"/>
                  </a:cubicBezTo>
                  <a:lnTo>
                    <a:pt x="41" y="68"/>
                  </a:lnTo>
                  <a:cubicBezTo>
                    <a:pt x="1" y="55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54"/>
            <p:cNvSpPr/>
            <p:nvPr/>
          </p:nvSpPr>
          <p:spPr>
            <a:xfrm>
              <a:off x="4781350" y="4643925"/>
              <a:ext cx="28950" cy="11125"/>
            </a:xfrm>
            <a:custGeom>
              <a:rect b="b" l="l" r="r" t="t"/>
              <a:pathLst>
                <a:path extrusionOk="0" h="445" w="1158">
                  <a:moveTo>
                    <a:pt x="7" y="0"/>
                  </a:moveTo>
                  <a:cubicBezTo>
                    <a:pt x="1" y="21"/>
                    <a:pt x="1" y="34"/>
                    <a:pt x="7" y="44"/>
                  </a:cubicBezTo>
                  <a:lnTo>
                    <a:pt x="7" y="44"/>
                  </a:lnTo>
                  <a:lnTo>
                    <a:pt x="7" y="0"/>
                  </a:lnTo>
                  <a:close/>
                  <a:moveTo>
                    <a:pt x="7" y="44"/>
                  </a:moveTo>
                  <a:lnTo>
                    <a:pt x="7" y="54"/>
                  </a:lnTo>
                  <a:cubicBezTo>
                    <a:pt x="7" y="68"/>
                    <a:pt x="21" y="95"/>
                    <a:pt x="48" y="122"/>
                  </a:cubicBezTo>
                  <a:lnTo>
                    <a:pt x="481" y="406"/>
                  </a:lnTo>
                  <a:cubicBezTo>
                    <a:pt x="512" y="430"/>
                    <a:pt x="548" y="444"/>
                    <a:pt x="584" y="444"/>
                  </a:cubicBezTo>
                  <a:cubicBezTo>
                    <a:pt x="609" y="444"/>
                    <a:pt x="634" y="437"/>
                    <a:pt x="657" y="420"/>
                  </a:cubicBezTo>
                  <a:lnTo>
                    <a:pt x="1130" y="149"/>
                  </a:lnTo>
                  <a:cubicBezTo>
                    <a:pt x="1144" y="136"/>
                    <a:pt x="1158" y="122"/>
                    <a:pt x="1158" y="108"/>
                  </a:cubicBezTo>
                  <a:lnTo>
                    <a:pt x="1158" y="54"/>
                  </a:lnTo>
                  <a:cubicBezTo>
                    <a:pt x="1158" y="68"/>
                    <a:pt x="1144" y="81"/>
                    <a:pt x="1130" y="108"/>
                  </a:cubicBezTo>
                  <a:lnTo>
                    <a:pt x="657" y="379"/>
                  </a:lnTo>
                  <a:cubicBezTo>
                    <a:pt x="638" y="389"/>
                    <a:pt x="617" y="393"/>
                    <a:pt x="595" y="393"/>
                  </a:cubicBezTo>
                  <a:cubicBezTo>
                    <a:pt x="556" y="393"/>
                    <a:pt x="516" y="378"/>
                    <a:pt x="481" y="352"/>
                  </a:cubicBezTo>
                  <a:lnTo>
                    <a:pt x="48" y="68"/>
                  </a:lnTo>
                  <a:cubicBezTo>
                    <a:pt x="28" y="61"/>
                    <a:pt x="14" y="54"/>
                    <a:pt x="7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54"/>
            <p:cNvSpPr/>
            <p:nvPr/>
          </p:nvSpPr>
          <p:spPr>
            <a:xfrm>
              <a:off x="4699650" y="4621925"/>
              <a:ext cx="28775" cy="11000"/>
            </a:xfrm>
            <a:custGeom>
              <a:rect b="b" l="l" r="r" t="t"/>
              <a:pathLst>
                <a:path extrusionOk="0" h="440" w="1151">
                  <a:moveTo>
                    <a:pt x="1" y="1"/>
                  </a:moveTo>
                  <a:lnTo>
                    <a:pt x="1" y="55"/>
                  </a:lnTo>
                  <a:cubicBezTo>
                    <a:pt x="1" y="82"/>
                    <a:pt x="1" y="109"/>
                    <a:pt x="28" y="122"/>
                  </a:cubicBezTo>
                  <a:lnTo>
                    <a:pt x="474" y="407"/>
                  </a:lnTo>
                  <a:cubicBezTo>
                    <a:pt x="497" y="429"/>
                    <a:pt x="536" y="439"/>
                    <a:pt x="570" y="439"/>
                  </a:cubicBezTo>
                  <a:cubicBezTo>
                    <a:pt x="599" y="439"/>
                    <a:pt x="625" y="432"/>
                    <a:pt x="637" y="420"/>
                  </a:cubicBezTo>
                  <a:lnTo>
                    <a:pt x="1110" y="150"/>
                  </a:lnTo>
                  <a:cubicBezTo>
                    <a:pt x="1124" y="136"/>
                    <a:pt x="1151" y="122"/>
                    <a:pt x="1151" y="109"/>
                  </a:cubicBezTo>
                  <a:lnTo>
                    <a:pt x="1151" y="55"/>
                  </a:lnTo>
                  <a:cubicBezTo>
                    <a:pt x="1151" y="68"/>
                    <a:pt x="1137" y="82"/>
                    <a:pt x="1110" y="109"/>
                  </a:cubicBezTo>
                  <a:lnTo>
                    <a:pt x="637" y="380"/>
                  </a:lnTo>
                  <a:cubicBezTo>
                    <a:pt x="618" y="389"/>
                    <a:pt x="597" y="394"/>
                    <a:pt x="576" y="394"/>
                  </a:cubicBezTo>
                  <a:cubicBezTo>
                    <a:pt x="538" y="394"/>
                    <a:pt x="501" y="379"/>
                    <a:pt x="474" y="353"/>
                  </a:cubicBezTo>
                  <a:lnTo>
                    <a:pt x="28" y="68"/>
                  </a:lnTo>
                  <a:cubicBezTo>
                    <a:pt x="1" y="55"/>
                    <a:pt x="1" y="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54"/>
            <p:cNvSpPr/>
            <p:nvPr/>
          </p:nvSpPr>
          <p:spPr>
            <a:xfrm>
              <a:off x="4725025" y="4630375"/>
              <a:ext cx="28775" cy="11000"/>
            </a:xfrm>
            <a:custGeom>
              <a:rect b="b" l="l" r="r" t="t"/>
              <a:pathLst>
                <a:path extrusionOk="0" h="440" w="1151">
                  <a:moveTo>
                    <a:pt x="1" y="1"/>
                  </a:moveTo>
                  <a:lnTo>
                    <a:pt x="1" y="55"/>
                  </a:lnTo>
                  <a:cubicBezTo>
                    <a:pt x="1" y="69"/>
                    <a:pt x="14" y="96"/>
                    <a:pt x="28" y="123"/>
                  </a:cubicBezTo>
                  <a:lnTo>
                    <a:pt x="474" y="407"/>
                  </a:lnTo>
                  <a:cubicBezTo>
                    <a:pt x="504" y="429"/>
                    <a:pt x="542" y="439"/>
                    <a:pt x="575" y="439"/>
                  </a:cubicBezTo>
                  <a:cubicBezTo>
                    <a:pt x="601" y="439"/>
                    <a:pt x="624" y="433"/>
                    <a:pt x="637" y="420"/>
                  </a:cubicBezTo>
                  <a:lnTo>
                    <a:pt x="1110" y="150"/>
                  </a:lnTo>
                  <a:cubicBezTo>
                    <a:pt x="1137" y="136"/>
                    <a:pt x="1151" y="123"/>
                    <a:pt x="1151" y="109"/>
                  </a:cubicBezTo>
                  <a:lnTo>
                    <a:pt x="1151" y="55"/>
                  </a:lnTo>
                  <a:cubicBezTo>
                    <a:pt x="1151" y="69"/>
                    <a:pt x="1137" y="82"/>
                    <a:pt x="1110" y="109"/>
                  </a:cubicBezTo>
                  <a:lnTo>
                    <a:pt x="637" y="380"/>
                  </a:lnTo>
                  <a:cubicBezTo>
                    <a:pt x="627" y="385"/>
                    <a:pt x="610" y="388"/>
                    <a:pt x="589" y="388"/>
                  </a:cubicBezTo>
                  <a:cubicBezTo>
                    <a:pt x="554" y="388"/>
                    <a:pt x="509" y="379"/>
                    <a:pt x="474" y="353"/>
                  </a:cubicBezTo>
                  <a:lnTo>
                    <a:pt x="28" y="69"/>
                  </a:lnTo>
                  <a:cubicBezTo>
                    <a:pt x="1" y="55"/>
                    <a:pt x="1" y="2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54"/>
            <p:cNvSpPr/>
            <p:nvPr/>
          </p:nvSpPr>
          <p:spPr>
            <a:xfrm>
              <a:off x="4737200" y="4646625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14" y="0"/>
                  </a:moveTo>
                  <a:lnTo>
                    <a:pt x="14" y="41"/>
                  </a:lnTo>
                  <a:cubicBezTo>
                    <a:pt x="1" y="82"/>
                    <a:pt x="14" y="95"/>
                    <a:pt x="55" y="109"/>
                  </a:cubicBezTo>
                  <a:lnTo>
                    <a:pt x="488" y="406"/>
                  </a:lnTo>
                  <a:cubicBezTo>
                    <a:pt x="520" y="422"/>
                    <a:pt x="561" y="429"/>
                    <a:pt x="597" y="429"/>
                  </a:cubicBezTo>
                  <a:cubicBezTo>
                    <a:pt x="623" y="429"/>
                    <a:pt x="647" y="426"/>
                    <a:pt x="664" y="420"/>
                  </a:cubicBezTo>
                  <a:lnTo>
                    <a:pt x="1110" y="149"/>
                  </a:lnTo>
                  <a:cubicBezTo>
                    <a:pt x="1137" y="136"/>
                    <a:pt x="1151" y="109"/>
                    <a:pt x="1151" y="95"/>
                  </a:cubicBezTo>
                  <a:lnTo>
                    <a:pt x="1151" y="41"/>
                  </a:lnTo>
                  <a:cubicBezTo>
                    <a:pt x="1151" y="68"/>
                    <a:pt x="1137" y="82"/>
                    <a:pt x="1110" y="95"/>
                  </a:cubicBezTo>
                  <a:lnTo>
                    <a:pt x="664" y="366"/>
                  </a:lnTo>
                  <a:cubicBezTo>
                    <a:pt x="644" y="381"/>
                    <a:pt x="622" y="387"/>
                    <a:pt x="600" y="387"/>
                  </a:cubicBezTo>
                  <a:cubicBezTo>
                    <a:pt x="562" y="387"/>
                    <a:pt x="522" y="369"/>
                    <a:pt x="488" y="352"/>
                  </a:cubicBezTo>
                  <a:lnTo>
                    <a:pt x="55" y="68"/>
                  </a:lnTo>
                  <a:cubicBezTo>
                    <a:pt x="14" y="41"/>
                    <a:pt x="14" y="28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54"/>
            <p:cNvSpPr/>
            <p:nvPr/>
          </p:nvSpPr>
          <p:spPr>
            <a:xfrm>
              <a:off x="4762575" y="4655425"/>
              <a:ext cx="29125" cy="10725"/>
            </a:xfrm>
            <a:custGeom>
              <a:rect b="b" l="l" r="r" t="t"/>
              <a:pathLst>
                <a:path extrusionOk="0" h="429" w="1165">
                  <a:moveTo>
                    <a:pt x="14" y="0"/>
                  </a:moveTo>
                  <a:lnTo>
                    <a:pt x="14" y="54"/>
                  </a:lnTo>
                  <a:cubicBezTo>
                    <a:pt x="1" y="68"/>
                    <a:pt x="14" y="95"/>
                    <a:pt x="55" y="122"/>
                  </a:cubicBezTo>
                  <a:lnTo>
                    <a:pt x="488" y="406"/>
                  </a:lnTo>
                  <a:cubicBezTo>
                    <a:pt x="519" y="422"/>
                    <a:pt x="560" y="429"/>
                    <a:pt x="597" y="429"/>
                  </a:cubicBezTo>
                  <a:cubicBezTo>
                    <a:pt x="623" y="429"/>
                    <a:pt x="647" y="425"/>
                    <a:pt x="664" y="420"/>
                  </a:cubicBezTo>
                  <a:lnTo>
                    <a:pt x="1137" y="149"/>
                  </a:lnTo>
                  <a:cubicBezTo>
                    <a:pt x="1151" y="136"/>
                    <a:pt x="1164" y="122"/>
                    <a:pt x="1164" y="95"/>
                  </a:cubicBezTo>
                  <a:lnTo>
                    <a:pt x="1164" y="54"/>
                  </a:lnTo>
                  <a:cubicBezTo>
                    <a:pt x="1164" y="68"/>
                    <a:pt x="1151" y="81"/>
                    <a:pt x="1137" y="95"/>
                  </a:cubicBezTo>
                  <a:lnTo>
                    <a:pt x="664" y="366"/>
                  </a:lnTo>
                  <a:cubicBezTo>
                    <a:pt x="641" y="383"/>
                    <a:pt x="616" y="390"/>
                    <a:pt x="590" y="390"/>
                  </a:cubicBezTo>
                  <a:cubicBezTo>
                    <a:pt x="555" y="390"/>
                    <a:pt x="519" y="376"/>
                    <a:pt x="488" y="352"/>
                  </a:cubicBezTo>
                  <a:lnTo>
                    <a:pt x="55" y="68"/>
                  </a:lnTo>
                  <a:cubicBezTo>
                    <a:pt x="14" y="54"/>
                    <a:pt x="14" y="27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54"/>
            <p:cNvSpPr/>
            <p:nvPr/>
          </p:nvSpPr>
          <p:spPr>
            <a:xfrm>
              <a:off x="4794375" y="4659475"/>
              <a:ext cx="28450" cy="11050"/>
            </a:xfrm>
            <a:custGeom>
              <a:rect b="b" l="l" r="r" t="t"/>
              <a:pathLst>
                <a:path extrusionOk="0" h="442" w="1138">
                  <a:moveTo>
                    <a:pt x="1" y="1"/>
                  </a:moveTo>
                  <a:lnTo>
                    <a:pt x="1" y="55"/>
                  </a:lnTo>
                  <a:cubicBezTo>
                    <a:pt x="1" y="68"/>
                    <a:pt x="14" y="109"/>
                    <a:pt x="28" y="122"/>
                  </a:cubicBezTo>
                  <a:lnTo>
                    <a:pt x="474" y="407"/>
                  </a:lnTo>
                  <a:cubicBezTo>
                    <a:pt x="500" y="432"/>
                    <a:pt x="547" y="442"/>
                    <a:pt x="586" y="442"/>
                  </a:cubicBezTo>
                  <a:cubicBezTo>
                    <a:pt x="608" y="442"/>
                    <a:pt x="627" y="439"/>
                    <a:pt x="637" y="434"/>
                  </a:cubicBezTo>
                  <a:lnTo>
                    <a:pt x="1097" y="149"/>
                  </a:lnTo>
                  <a:cubicBezTo>
                    <a:pt x="1110" y="136"/>
                    <a:pt x="1137" y="122"/>
                    <a:pt x="1137" y="109"/>
                  </a:cubicBezTo>
                  <a:lnTo>
                    <a:pt x="1137" y="55"/>
                  </a:lnTo>
                  <a:cubicBezTo>
                    <a:pt x="1137" y="68"/>
                    <a:pt x="1110" y="95"/>
                    <a:pt x="1097" y="109"/>
                  </a:cubicBezTo>
                  <a:lnTo>
                    <a:pt x="637" y="380"/>
                  </a:lnTo>
                  <a:cubicBezTo>
                    <a:pt x="621" y="390"/>
                    <a:pt x="600" y="394"/>
                    <a:pt x="577" y="394"/>
                  </a:cubicBezTo>
                  <a:cubicBezTo>
                    <a:pt x="540" y="394"/>
                    <a:pt x="499" y="383"/>
                    <a:pt x="474" y="366"/>
                  </a:cubicBezTo>
                  <a:lnTo>
                    <a:pt x="28" y="68"/>
                  </a:lnTo>
                  <a:cubicBezTo>
                    <a:pt x="1" y="55"/>
                    <a:pt x="1" y="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54"/>
            <p:cNvSpPr/>
            <p:nvPr/>
          </p:nvSpPr>
          <p:spPr>
            <a:xfrm>
              <a:off x="4680725" y="463310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0" y="0"/>
                  </a:moveTo>
                  <a:lnTo>
                    <a:pt x="0" y="41"/>
                  </a:lnTo>
                  <a:cubicBezTo>
                    <a:pt x="0" y="68"/>
                    <a:pt x="14" y="95"/>
                    <a:pt x="27" y="108"/>
                  </a:cubicBezTo>
                  <a:lnTo>
                    <a:pt x="474" y="406"/>
                  </a:lnTo>
                  <a:cubicBezTo>
                    <a:pt x="497" y="422"/>
                    <a:pt x="540" y="429"/>
                    <a:pt x="576" y="429"/>
                  </a:cubicBezTo>
                  <a:cubicBezTo>
                    <a:pt x="602" y="429"/>
                    <a:pt x="625" y="425"/>
                    <a:pt x="636" y="420"/>
                  </a:cubicBezTo>
                  <a:lnTo>
                    <a:pt x="1110" y="149"/>
                  </a:lnTo>
                  <a:cubicBezTo>
                    <a:pt x="1123" y="136"/>
                    <a:pt x="1150" y="108"/>
                    <a:pt x="1150" y="95"/>
                  </a:cubicBezTo>
                  <a:lnTo>
                    <a:pt x="1150" y="41"/>
                  </a:lnTo>
                  <a:cubicBezTo>
                    <a:pt x="1150" y="68"/>
                    <a:pt x="1123" y="81"/>
                    <a:pt x="1110" y="95"/>
                  </a:cubicBezTo>
                  <a:lnTo>
                    <a:pt x="636" y="366"/>
                  </a:lnTo>
                  <a:cubicBezTo>
                    <a:pt x="616" y="380"/>
                    <a:pt x="594" y="386"/>
                    <a:pt x="573" y="386"/>
                  </a:cubicBezTo>
                  <a:cubicBezTo>
                    <a:pt x="536" y="386"/>
                    <a:pt x="499" y="369"/>
                    <a:pt x="474" y="352"/>
                  </a:cubicBezTo>
                  <a:lnTo>
                    <a:pt x="27" y="68"/>
                  </a:lnTo>
                  <a:cubicBezTo>
                    <a:pt x="0" y="41"/>
                    <a:pt x="0" y="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54"/>
            <p:cNvSpPr/>
            <p:nvPr/>
          </p:nvSpPr>
          <p:spPr>
            <a:xfrm>
              <a:off x="4699825" y="4642575"/>
              <a:ext cx="35050" cy="13425"/>
            </a:xfrm>
            <a:custGeom>
              <a:rect b="b" l="l" r="r" t="t"/>
              <a:pathLst>
                <a:path extrusionOk="0" h="537" w="1402">
                  <a:moveTo>
                    <a:pt x="7" y="108"/>
                  </a:moveTo>
                  <a:cubicBezTo>
                    <a:pt x="1" y="122"/>
                    <a:pt x="1" y="132"/>
                    <a:pt x="7" y="142"/>
                  </a:cubicBezTo>
                  <a:lnTo>
                    <a:pt x="7" y="142"/>
                  </a:lnTo>
                  <a:lnTo>
                    <a:pt x="7" y="108"/>
                  </a:lnTo>
                  <a:close/>
                  <a:moveTo>
                    <a:pt x="1401" y="0"/>
                  </a:moveTo>
                  <a:cubicBezTo>
                    <a:pt x="1401" y="27"/>
                    <a:pt x="1374" y="41"/>
                    <a:pt x="1360" y="54"/>
                  </a:cubicBezTo>
                  <a:lnTo>
                    <a:pt x="657" y="474"/>
                  </a:lnTo>
                  <a:cubicBezTo>
                    <a:pt x="634" y="491"/>
                    <a:pt x="609" y="498"/>
                    <a:pt x="584" y="498"/>
                  </a:cubicBezTo>
                  <a:cubicBezTo>
                    <a:pt x="548" y="498"/>
                    <a:pt x="512" y="484"/>
                    <a:pt x="481" y="460"/>
                  </a:cubicBezTo>
                  <a:lnTo>
                    <a:pt x="48" y="176"/>
                  </a:lnTo>
                  <a:cubicBezTo>
                    <a:pt x="28" y="162"/>
                    <a:pt x="14" y="152"/>
                    <a:pt x="7" y="142"/>
                  </a:cubicBezTo>
                  <a:lnTo>
                    <a:pt x="7" y="142"/>
                  </a:lnTo>
                  <a:lnTo>
                    <a:pt x="7" y="149"/>
                  </a:lnTo>
                  <a:cubicBezTo>
                    <a:pt x="7" y="176"/>
                    <a:pt x="21" y="203"/>
                    <a:pt x="48" y="217"/>
                  </a:cubicBezTo>
                  <a:lnTo>
                    <a:pt x="481" y="514"/>
                  </a:lnTo>
                  <a:cubicBezTo>
                    <a:pt x="513" y="530"/>
                    <a:pt x="554" y="537"/>
                    <a:pt x="590" y="537"/>
                  </a:cubicBezTo>
                  <a:cubicBezTo>
                    <a:pt x="616" y="537"/>
                    <a:pt x="640" y="533"/>
                    <a:pt x="657" y="528"/>
                  </a:cubicBezTo>
                  <a:lnTo>
                    <a:pt x="1360" y="108"/>
                  </a:lnTo>
                  <a:cubicBezTo>
                    <a:pt x="1374" y="95"/>
                    <a:pt x="1401" y="68"/>
                    <a:pt x="1401" y="54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54"/>
            <p:cNvSpPr/>
            <p:nvPr/>
          </p:nvSpPr>
          <p:spPr>
            <a:xfrm>
              <a:off x="4718600" y="4657450"/>
              <a:ext cx="28450" cy="10975"/>
            </a:xfrm>
            <a:custGeom>
              <a:rect b="b" l="l" r="r" t="t"/>
              <a:pathLst>
                <a:path extrusionOk="0" h="439" w="1138">
                  <a:moveTo>
                    <a:pt x="1" y="0"/>
                  </a:moveTo>
                  <a:lnTo>
                    <a:pt x="1" y="55"/>
                  </a:lnTo>
                  <a:cubicBezTo>
                    <a:pt x="1" y="68"/>
                    <a:pt x="14" y="95"/>
                    <a:pt x="41" y="122"/>
                  </a:cubicBezTo>
                  <a:lnTo>
                    <a:pt x="474" y="406"/>
                  </a:lnTo>
                  <a:cubicBezTo>
                    <a:pt x="504" y="429"/>
                    <a:pt x="538" y="439"/>
                    <a:pt x="569" y="439"/>
                  </a:cubicBezTo>
                  <a:cubicBezTo>
                    <a:pt x="595" y="439"/>
                    <a:pt x="618" y="432"/>
                    <a:pt x="637" y="420"/>
                  </a:cubicBezTo>
                  <a:lnTo>
                    <a:pt x="1097" y="149"/>
                  </a:lnTo>
                  <a:cubicBezTo>
                    <a:pt x="1137" y="136"/>
                    <a:pt x="1137" y="122"/>
                    <a:pt x="1137" y="109"/>
                  </a:cubicBezTo>
                  <a:lnTo>
                    <a:pt x="1137" y="55"/>
                  </a:lnTo>
                  <a:cubicBezTo>
                    <a:pt x="1137" y="68"/>
                    <a:pt x="1124" y="82"/>
                    <a:pt x="1097" y="109"/>
                  </a:cubicBezTo>
                  <a:lnTo>
                    <a:pt x="637" y="379"/>
                  </a:lnTo>
                  <a:cubicBezTo>
                    <a:pt x="622" y="389"/>
                    <a:pt x="604" y="393"/>
                    <a:pt x="585" y="393"/>
                  </a:cubicBezTo>
                  <a:cubicBezTo>
                    <a:pt x="550" y="393"/>
                    <a:pt x="509" y="378"/>
                    <a:pt x="474" y="352"/>
                  </a:cubicBezTo>
                  <a:lnTo>
                    <a:pt x="41" y="68"/>
                  </a:lnTo>
                  <a:cubicBezTo>
                    <a:pt x="1" y="55"/>
                    <a:pt x="1" y="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54"/>
            <p:cNvSpPr/>
            <p:nvPr/>
          </p:nvSpPr>
          <p:spPr>
            <a:xfrm>
              <a:off x="4737550" y="4667250"/>
              <a:ext cx="34875" cy="13350"/>
            </a:xfrm>
            <a:custGeom>
              <a:rect b="b" l="l" r="r" t="t"/>
              <a:pathLst>
                <a:path extrusionOk="0" h="534" w="1395">
                  <a:moveTo>
                    <a:pt x="1394" y="1"/>
                  </a:moveTo>
                  <a:cubicBezTo>
                    <a:pt x="1394" y="14"/>
                    <a:pt x="1380" y="28"/>
                    <a:pt x="1353" y="55"/>
                  </a:cubicBezTo>
                  <a:lnTo>
                    <a:pt x="650" y="474"/>
                  </a:lnTo>
                  <a:cubicBezTo>
                    <a:pt x="629" y="485"/>
                    <a:pt x="606" y="489"/>
                    <a:pt x="583" y="489"/>
                  </a:cubicBezTo>
                  <a:cubicBezTo>
                    <a:pt x="546" y="489"/>
                    <a:pt x="507" y="478"/>
                    <a:pt x="474" y="461"/>
                  </a:cubicBezTo>
                  <a:lnTo>
                    <a:pt x="41" y="163"/>
                  </a:lnTo>
                  <a:cubicBezTo>
                    <a:pt x="0" y="150"/>
                    <a:pt x="0" y="136"/>
                    <a:pt x="0" y="96"/>
                  </a:cubicBezTo>
                  <a:lnTo>
                    <a:pt x="0" y="150"/>
                  </a:lnTo>
                  <a:cubicBezTo>
                    <a:pt x="0" y="163"/>
                    <a:pt x="14" y="204"/>
                    <a:pt x="41" y="217"/>
                  </a:cubicBezTo>
                  <a:lnTo>
                    <a:pt x="474" y="502"/>
                  </a:lnTo>
                  <a:cubicBezTo>
                    <a:pt x="504" y="524"/>
                    <a:pt x="542" y="534"/>
                    <a:pt x="577" y="534"/>
                  </a:cubicBezTo>
                  <a:cubicBezTo>
                    <a:pt x="605" y="534"/>
                    <a:pt x="632" y="527"/>
                    <a:pt x="650" y="515"/>
                  </a:cubicBezTo>
                  <a:lnTo>
                    <a:pt x="1353" y="96"/>
                  </a:lnTo>
                  <a:cubicBezTo>
                    <a:pt x="1394" y="82"/>
                    <a:pt x="1394" y="69"/>
                    <a:pt x="1394" y="55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54"/>
            <p:cNvSpPr/>
            <p:nvPr/>
          </p:nvSpPr>
          <p:spPr>
            <a:xfrm>
              <a:off x="4774750" y="4670650"/>
              <a:ext cx="28775" cy="10725"/>
            </a:xfrm>
            <a:custGeom>
              <a:rect b="b" l="l" r="r" t="t"/>
              <a:pathLst>
                <a:path extrusionOk="0" h="429" w="1151">
                  <a:moveTo>
                    <a:pt x="1" y="0"/>
                  </a:moveTo>
                  <a:lnTo>
                    <a:pt x="1" y="41"/>
                  </a:lnTo>
                  <a:cubicBezTo>
                    <a:pt x="1" y="68"/>
                    <a:pt x="28" y="95"/>
                    <a:pt x="41" y="108"/>
                  </a:cubicBezTo>
                  <a:lnTo>
                    <a:pt x="474" y="406"/>
                  </a:lnTo>
                  <a:cubicBezTo>
                    <a:pt x="506" y="422"/>
                    <a:pt x="547" y="429"/>
                    <a:pt x="584" y="429"/>
                  </a:cubicBezTo>
                  <a:cubicBezTo>
                    <a:pt x="610" y="429"/>
                    <a:pt x="633" y="425"/>
                    <a:pt x="650" y="420"/>
                  </a:cubicBezTo>
                  <a:lnTo>
                    <a:pt x="1124" y="149"/>
                  </a:lnTo>
                  <a:cubicBezTo>
                    <a:pt x="1137" y="135"/>
                    <a:pt x="1151" y="108"/>
                    <a:pt x="1151" y="95"/>
                  </a:cubicBezTo>
                  <a:lnTo>
                    <a:pt x="1151" y="54"/>
                  </a:lnTo>
                  <a:cubicBezTo>
                    <a:pt x="1151" y="68"/>
                    <a:pt x="1151" y="81"/>
                    <a:pt x="1124" y="95"/>
                  </a:cubicBezTo>
                  <a:lnTo>
                    <a:pt x="650" y="366"/>
                  </a:lnTo>
                  <a:cubicBezTo>
                    <a:pt x="628" y="383"/>
                    <a:pt x="603" y="390"/>
                    <a:pt x="577" y="390"/>
                  </a:cubicBezTo>
                  <a:cubicBezTo>
                    <a:pt x="542" y="390"/>
                    <a:pt x="506" y="376"/>
                    <a:pt x="474" y="352"/>
                  </a:cubicBezTo>
                  <a:lnTo>
                    <a:pt x="41" y="68"/>
                  </a:lnTo>
                  <a:cubicBezTo>
                    <a:pt x="1" y="41"/>
                    <a:pt x="1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54"/>
            <p:cNvSpPr/>
            <p:nvPr/>
          </p:nvSpPr>
          <p:spPr>
            <a:xfrm>
              <a:off x="4756150" y="4681475"/>
              <a:ext cx="28775" cy="11050"/>
            </a:xfrm>
            <a:custGeom>
              <a:rect b="b" l="l" r="r" t="t"/>
              <a:pathLst>
                <a:path extrusionOk="0" h="442" w="1151">
                  <a:moveTo>
                    <a:pt x="1" y="0"/>
                  </a:moveTo>
                  <a:lnTo>
                    <a:pt x="1" y="54"/>
                  </a:lnTo>
                  <a:cubicBezTo>
                    <a:pt x="1" y="68"/>
                    <a:pt x="14" y="108"/>
                    <a:pt x="41" y="122"/>
                  </a:cubicBezTo>
                  <a:lnTo>
                    <a:pt x="474" y="406"/>
                  </a:lnTo>
                  <a:cubicBezTo>
                    <a:pt x="508" y="432"/>
                    <a:pt x="554" y="441"/>
                    <a:pt x="592" y="441"/>
                  </a:cubicBezTo>
                  <a:cubicBezTo>
                    <a:pt x="615" y="441"/>
                    <a:pt x="635" y="438"/>
                    <a:pt x="650" y="433"/>
                  </a:cubicBezTo>
                  <a:lnTo>
                    <a:pt x="1124" y="163"/>
                  </a:lnTo>
                  <a:cubicBezTo>
                    <a:pt x="1137" y="135"/>
                    <a:pt x="1151" y="122"/>
                    <a:pt x="1151" y="108"/>
                  </a:cubicBezTo>
                  <a:lnTo>
                    <a:pt x="1151" y="54"/>
                  </a:lnTo>
                  <a:cubicBezTo>
                    <a:pt x="1151" y="68"/>
                    <a:pt x="1137" y="95"/>
                    <a:pt x="1124" y="108"/>
                  </a:cubicBezTo>
                  <a:lnTo>
                    <a:pt x="650" y="379"/>
                  </a:lnTo>
                  <a:cubicBezTo>
                    <a:pt x="629" y="389"/>
                    <a:pt x="607" y="394"/>
                    <a:pt x="584" y="394"/>
                  </a:cubicBezTo>
                  <a:cubicBezTo>
                    <a:pt x="546" y="394"/>
                    <a:pt x="508" y="382"/>
                    <a:pt x="474" y="366"/>
                  </a:cubicBezTo>
                  <a:lnTo>
                    <a:pt x="41" y="68"/>
                  </a:lnTo>
                  <a:cubicBezTo>
                    <a:pt x="1" y="54"/>
                    <a:pt x="1" y="4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54"/>
            <p:cNvSpPr/>
            <p:nvPr/>
          </p:nvSpPr>
          <p:spPr>
            <a:xfrm>
              <a:off x="4912775" y="4489450"/>
              <a:ext cx="29450" cy="17375"/>
            </a:xfrm>
            <a:custGeom>
              <a:rect b="b" l="l" r="r" t="t"/>
              <a:pathLst>
                <a:path extrusionOk="0" h="695" w="1178">
                  <a:moveTo>
                    <a:pt x="568" y="0"/>
                  </a:moveTo>
                  <a:cubicBezTo>
                    <a:pt x="542" y="0"/>
                    <a:pt x="518" y="3"/>
                    <a:pt x="501" y="9"/>
                  </a:cubicBezTo>
                  <a:lnTo>
                    <a:pt x="27" y="280"/>
                  </a:lnTo>
                  <a:cubicBezTo>
                    <a:pt x="0" y="293"/>
                    <a:pt x="0" y="347"/>
                    <a:pt x="55" y="374"/>
                  </a:cubicBezTo>
                  <a:lnTo>
                    <a:pt x="488" y="672"/>
                  </a:lnTo>
                  <a:cubicBezTo>
                    <a:pt x="519" y="688"/>
                    <a:pt x="560" y="694"/>
                    <a:pt x="594" y="694"/>
                  </a:cubicBezTo>
                  <a:cubicBezTo>
                    <a:pt x="618" y="694"/>
                    <a:pt x="639" y="691"/>
                    <a:pt x="650" y="686"/>
                  </a:cubicBezTo>
                  <a:lnTo>
                    <a:pt x="1124" y="415"/>
                  </a:lnTo>
                  <a:cubicBezTo>
                    <a:pt x="1178" y="374"/>
                    <a:pt x="1164" y="347"/>
                    <a:pt x="1110" y="307"/>
                  </a:cubicBezTo>
                  <a:lnTo>
                    <a:pt x="677" y="23"/>
                  </a:lnTo>
                  <a:cubicBezTo>
                    <a:pt x="645" y="7"/>
                    <a:pt x="604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54"/>
            <p:cNvSpPr/>
            <p:nvPr/>
          </p:nvSpPr>
          <p:spPr>
            <a:xfrm>
              <a:off x="4894175" y="4500275"/>
              <a:ext cx="29450" cy="17625"/>
            </a:xfrm>
            <a:custGeom>
              <a:rect b="b" l="l" r="r" t="t"/>
              <a:pathLst>
                <a:path extrusionOk="0" h="705" w="1178">
                  <a:moveTo>
                    <a:pt x="558" y="1"/>
                  </a:moveTo>
                  <a:cubicBezTo>
                    <a:pt x="536" y="1"/>
                    <a:pt x="516" y="4"/>
                    <a:pt x="501" y="9"/>
                  </a:cubicBezTo>
                  <a:lnTo>
                    <a:pt x="27" y="280"/>
                  </a:lnTo>
                  <a:cubicBezTo>
                    <a:pt x="0" y="307"/>
                    <a:pt x="0" y="347"/>
                    <a:pt x="54" y="388"/>
                  </a:cubicBezTo>
                  <a:lnTo>
                    <a:pt x="487" y="672"/>
                  </a:lnTo>
                  <a:cubicBezTo>
                    <a:pt x="517" y="694"/>
                    <a:pt x="555" y="704"/>
                    <a:pt x="590" y="704"/>
                  </a:cubicBezTo>
                  <a:cubicBezTo>
                    <a:pt x="619" y="704"/>
                    <a:pt x="645" y="698"/>
                    <a:pt x="663" y="686"/>
                  </a:cubicBezTo>
                  <a:lnTo>
                    <a:pt x="1137" y="415"/>
                  </a:lnTo>
                  <a:cubicBezTo>
                    <a:pt x="1177" y="388"/>
                    <a:pt x="1164" y="347"/>
                    <a:pt x="1110" y="320"/>
                  </a:cubicBezTo>
                  <a:lnTo>
                    <a:pt x="677" y="36"/>
                  </a:lnTo>
                  <a:cubicBezTo>
                    <a:pt x="642" y="10"/>
                    <a:pt x="597" y="1"/>
                    <a:pt x="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54"/>
            <p:cNvSpPr/>
            <p:nvPr/>
          </p:nvSpPr>
          <p:spPr>
            <a:xfrm>
              <a:off x="4874875" y="4511175"/>
              <a:ext cx="29475" cy="17625"/>
            </a:xfrm>
            <a:custGeom>
              <a:rect b="b" l="l" r="r" t="t"/>
              <a:pathLst>
                <a:path extrusionOk="0" h="705" w="1179">
                  <a:moveTo>
                    <a:pt x="588" y="1"/>
                  </a:moveTo>
                  <a:cubicBezTo>
                    <a:pt x="560" y="1"/>
                    <a:pt x="533" y="7"/>
                    <a:pt x="515" y="20"/>
                  </a:cubicBezTo>
                  <a:lnTo>
                    <a:pt x="55" y="290"/>
                  </a:lnTo>
                  <a:cubicBezTo>
                    <a:pt x="1" y="304"/>
                    <a:pt x="1" y="358"/>
                    <a:pt x="55" y="385"/>
                  </a:cubicBezTo>
                  <a:lnTo>
                    <a:pt x="502" y="683"/>
                  </a:lnTo>
                  <a:cubicBezTo>
                    <a:pt x="533" y="698"/>
                    <a:pt x="574" y="705"/>
                    <a:pt x="608" y="705"/>
                  </a:cubicBezTo>
                  <a:cubicBezTo>
                    <a:pt x="632" y="705"/>
                    <a:pt x="653" y="702"/>
                    <a:pt x="664" y="696"/>
                  </a:cubicBezTo>
                  <a:lnTo>
                    <a:pt x="1124" y="426"/>
                  </a:lnTo>
                  <a:cubicBezTo>
                    <a:pt x="1178" y="385"/>
                    <a:pt x="1178" y="358"/>
                    <a:pt x="1124" y="317"/>
                  </a:cubicBezTo>
                  <a:lnTo>
                    <a:pt x="691" y="33"/>
                  </a:lnTo>
                  <a:cubicBezTo>
                    <a:pt x="661" y="11"/>
                    <a:pt x="623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54"/>
            <p:cNvSpPr/>
            <p:nvPr/>
          </p:nvSpPr>
          <p:spPr>
            <a:xfrm>
              <a:off x="4931725" y="4501625"/>
              <a:ext cx="29450" cy="17375"/>
            </a:xfrm>
            <a:custGeom>
              <a:rect b="b" l="l" r="r" t="t"/>
              <a:pathLst>
                <a:path extrusionOk="0" h="695" w="1178">
                  <a:moveTo>
                    <a:pt x="570" y="0"/>
                  </a:moveTo>
                  <a:cubicBezTo>
                    <a:pt x="546" y="0"/>
                    <a:pt x="526" y="4"/>
                    <a:pt x="514" y="9"/>
                  </a:cubicBezTo>
                  <a:lnTo>
                    <a:pt x="41" y="280"/>
                  </a:lnTo>
                  <a:cubicBezTo>
                    <a:pt x="0" y="293"/>
                    <a:pt x="0" y="347"/>
                    <a:pt x="54" y="388"/>
                  </a:cubicBezTo>
                  <a:lnTo>
                    <a:pt x="487" y="672"/>
                  </a:lnTo>
                  <a:cubicBezTo>
                    <a:pt x="519" y="688"/>
                    <a:pt x="560" y="695"/>
                    <a:pt x="597" y="695"/>
                  </a:cubicBezTo>
                  <a:cubicBezTo>
                    <a:pt x="623" y="695"/>
                    <a:pt x="646" y="691"/>
                    <a:pt x="663" y="686"/>
                  </a:cubicBezTo>
                  <a:lnTo>
                    <a:pt x="1137" y="415"/>
                  </a:lnTo>
                  <a:cubicBezTo>
                    <a:pt x="1177" y="388"/>
                    <a:pt x="1164" y="347"/>
                    <a:pt x="1110" y="320"/>
                  </a:cubicBezTo>
                  <a:lnTo>
                    <a:pt x="677" y="23"/>
                  </a:lnTo>
                  <a:cubicBezTo>
                    <a:pt x="645" y="7"/>
                    <a:pt x="604" y="0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54"/>
            <p:cNvSpPr/>
            <p:nvPr/>
          </p:nvSpPr>
          <p:spPr>
            <a:xfrm>
              <a:off x="4893825" y="4512325"/>
              <a:ext cx="85625" cy="40650"/>
            </a:xfrm>
            <a:custGeom>
              <a:rect b="b" l="l" r="r" t="t"/>
              <a:pathLst>
                <a:path extrusionOk="0" h="1626" w="3425">
                  <a:moveTo>
                    <a:pt x="1308" y="0"/>
                  </a:moveTo>
                  <a:cubicBezTo>
                    <a:pt x="1282" y="0"/>
                    <a:pt x="1256" y="5"/>
                    <a:pt x="1232" y="14"/>
                  </a:cubicBezTo>
                  <a:lnTo>
                    <a:pt x="41" y="718"/>
                  </a:lnTo>
                  <a:cubicBezTo>
                    <a:pt x="1" y="745"/>
                    <a:pt x="1" y="812"/>
                    <a:pt x="55" y="853"/>
                  </a:cubicBezTo>
                  <a:lnTo>
                    <a:pt x="1191" y="1597"/>
                  </a:lnTo>
                  <a:cubicBezTo>
                    <a:pt x="1233" y="1614"/>
                    <a:pt x="1285" y="1626"/>
                    <a:pt x="1332" y="1626"/>
                  </a:cubicBezTo>
                  <a:cubicBezTo>
                    <a:pt x="1361" y="1626"/>
                    <a:pt x="1387" y="1621"/>
                    <a:pt x="1408" y="1611"/>
                  </a:cubicBezTo>
                  <a:lnTo>
                    <a:pt x="3370" y="461"/>
                  </a:lnTo>
                  <a:cubicBezTo>
                    <a:pt x="3424" y="420"/>
                    <a:pt x="3424" y="380"/>
                    <a:pt x="3356" y="325"/>
                  </a:cubicBezTo>
                  <a:lnTo>
                    <a:pt x="2937" y="55"/>
                  </a:lnTo>
                  <a:cubicBezTo>
                    <a:pt x="2915" y="32"/>
                    <a:pt x="2888" y="22"/>
                    <a:pt x="2862" y="22"/>
                  </a:cubicBezTo>
                  <a:cubicBezTo>
                    <a:pt x="2841" y="22"/>
                    <a:pt x="2820" y="29"/>
                    <a:pt x="2802" y="41"/>
                  </a:cubicBezTo>
                  <a:lnTo>
                    <a:pt x="2139" y="407"/>
                  </a:lnTo>
                  <a:cubicBezTo>
                    <a:pt x="2125" y="420"/>
                    <a:pt x="2105" y="427"/>
                    <a:pt x="2084" y="427"/>
                  </a:cubicBezTo>
                  <a:cubicBezTo>
                    <a:pt x="2064" y="427"/>
                    <a:pt x="2044" y="420"/>
                    <a:pt x="2030" y="407"/>
                  </a:cubicBezTo>
                  <a:lnTo>
                    <a:pt x="1449" y="41"/>
                  </a:lnTo>
                  <a:cubicBezTo>
                    <a:pt x="1405" y="15"/>
                    <a:pt x="1355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54"/>
            <p:cNvSpPr/>
            <p:nvPr/>
          </p:nvSpPr>
          <p:spPr>
            <a:xfrm>
              <a:off x="4969950" y="4526075"/>
              <a:ext cx="29450" cy="17600"/>
            </a:xfrm>
            <a:custGeom>
              <a:rect b="b" l="l" r="r" t="t"/>
              <a:pathLst>
                <a:path extrusionOk="0" h="704" w="1178">
                  <a:moveTo>
                    <a:pt x="574" y="0"/>
                  </a:moveTo>
                  <a:cubicBezTo>
                    <a:pt x="546" y="0"/>
                    <a:pt x="519" y="7"/>
                    <a:pt x="501" y="19"/>
                  </a:cubicBezTo>
                  <a:lnTo>
                    <a:pt x="27" y="290"/>
                  </a:lnTo>
                  <a:cubicBezTo>
                    <a:pt x="0" y="303"/>
                    <a:pt x="0" y="357"/>
                    <a:pt x="41" y="384"/>
                  </a:cubicBezTo>
                  <a:lnTo>
                    <a:pt x="487" y="668"/>
                  </a:lnTo>
                  <a:cubicBezTo>
                    <a:pt x="513" y="694"/>
                    <a:pt x="561" y="704"/>
                    <a:pt x="599" y="704"/>
                  </a:cubicBezTo>
                  <a:cubicBezTo>
                    <a:pt x="621" y="704"/>
                    <a:pt x="640" y="700"/>
                    <a:pt x="650" y="695"/>
                  </a:cubicBezTo>
                  <a:lnTo>
                    <a:pt x="1123" y="425"/>
                  </a:lnTo>
                  <a:cubicBezTo>
                    <a:pt x="1177" y="384"/>
                    <a:pt x="1164" y="357"/>
                    <a:pt x="1110" y="317"/>
                  </a:cubicBezTo>
                  <a:lnTo>
                    <a:pt x="677" y="32"/>
                  </a:lnTo>
                  <a:cubicBezTo>
                    <a:pt x="647" y="10"/>
                    <a:pt x="609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54"/>
            <p:cNvSpPr/>
            <p:nvPr/>
          </p:nvSpPr>
          <p:spPr>
            <a:xfrm>
              <a:off x="4988550" y="4537825"/>
              <a:ext cx="29450" cy="17700"/>
            </a:xfrm>
            <a:custGeom>
              <a:rect b="b" l="l" r="r" t="t"/>
              <a:pathLst>
                <a:path extrusionOk="0" h="708" w="1178">
                  <a:moveTo>
                    <a:pt x="572" y="1"/>
                  </a:moveTo>
                  <a:cubicBezTo>
                    <a:pt x="550" y="1"/>
                    <a:pt x="529" y="4"/>
                    <a:pt x="515" y="9"/>
                  </a:cubicBezTo>
                  <a:lnTo>
                    <a:pt x="41" y="280"/>
                  </a:lnTo>
                  <a:cubicBezTo>
                    <a:pt x="0" y="320"/>
                    <a:pt x="14" y="347"/>
                    <a:pt x="68" y="388"/>
                  </a:cubicBezTo>
                  <a:lnTo>
                    <a:pt x="501" y="672"/>
                  </a:lnTo>
                  <a:cubicBezTo>
                    <a:pt x="535" y="698"/>
                    <a:pt x="575" y="707"/>
                    <a:pt x="610" y="707"/>
                  </a:cubicBezTo>
                  <a:cubicBezTo>
                    <a:pt x="630" y="707"/>
                    <a:pt x="649" y="704"/>
                    <a:pt x="663" y="699"/>
                  </a:cubicBezTo>
                  <a:lnTo>
                    <a:pt x="1137" y="428"/>
                  </a:lnTo>
                  <a:cubicBezTo>
                    <a:pt x="1178" y="401"/>
                    <a:pt x="1178" y="361"/>
                    <a:pt x="1123" y="320"/>
                  </a:cubicBezTo>
                  <a:lnTo>
                    <a:pt x="690" y="36"/>
                  </a:lnTo>
                  <a:cubicBezTo>
                    <a:pt x="656" y="10"/>
                    <a:pt x="611" y="1"/>
                    <a:pt x="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54"/>
            <p:cNvSpPr/>
            <p:nvPr/>
          </p:nvSpPr>
          <p:spPr>
            <a:xfrm>
              <a:off x="4950325" y="4536550"/>
              <a:ext cx="30125" cy="17875"/>
            </a:xfrm>
            <a:custGeom>
              <a:rect b="b" l="l" r="r" t="t"/>
              <a:pathLst>
                <a:path extrusionOk="0" h="715" w="1205">
                  <a:moveTo>
                    <a:pt x="595" y="1"/>
                  </a:moveTo>
                  <a:cubicBezTo>
                    <a:pt x="566" y="1"/>
                    <a:pt x="540" y="7"/>
                    <a:pt x="528" y="19"/>
                  </a:cubicBezTo>
                  <a:lnTo>
                    <a:pt x="55" y="290"/>
                  </a:lnTo>
                  <a:cubicBezTo>
                    <a:pt x="0" y="317"/>
                    <a:pt x="0" y="358"/>
                    <a:pt x="55" y="385"/>
                  </a:cubicBezTo>
                  <a:lnTo>
                    <a:pt x="488" y="682"/>
                  </a:lnTo>
                  <a:cubicBezTo>
                    <a:pt x="525" y="705"/>
                    <a:pt x="570" y="715"/>
                    <a:pt x="608" y="715"/>
                  </a:cubicBezTo>
                  <a:cubicBezTo>
                    <a:pt x="639" y="715"/>
                    <a:pt x="665" y="708"/>
                    <a:pt x="677" y="696"/>
                  </a:cubicBezTo>
                  <a:lnTo>
                    <a:pt x="1151" y="425"/>
                  </a:lnTo>
                  <a:cubicBezTo>
                    <a:pt x="1205" y="385"/>
                    <a:pt x="1191" y="358"/>
                    <a:pt x="1137" y="317"/>
                  </a:cubicBezTo>
                  <a:lnTo>
                    <a:pt x="690" y="33"/>
                  </a:lnTo>
                  <a:cubicBezTo>
                    <a:pt x="668" y="11"/>
                    <a:pt x="6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54"/>
            <p:cNvSpPr/>
            <p:nvPr/>
          </p:nvSpPr>
          <p:spPr>
            <a:xfrm>
              <a:off x="4969275" y="4548975"/>
              <a:ext cx="30125" cy="17375"/>
            </a:xfrm>
            <a:custGeom>
              <a:rect b="b" l="l" r="r" t="t"/>
              <a:pathLst>
                <a:path extrusionOk="0" h="695" w="1205">
                  <a:moveTo>
                    <a:pt x="594" y="1"/>
                  </a:moveTo>
                  <a:cubicBezTo>
                    <a:pt x="568" y="1"/>
                    <a:pt x="545" y="4"/>
                    <a:pt x="528" y="10"/>
                  </a:cubicBezTo>
                  <a:lnTo>
                    <a:pt x="54" y="280"/>
                  </a:lnTo>
                  <a:cubicBezTo>
                    <a:pt x="0" y="321"/>
                    <a:pt x="0" y="348"/>
                    <a:pt x="54" y="388"/>
                  </a:cubicBezTo>
                  <a:lnTo>
                    <a:pt x="501" y="673"/>
                  </a:lnTo>
                  <a:cubicBezTo>
                    <a:pt x="525" y="688"/>
                    <a:pt x="562" y="695"/>
                    <a:pt x="598" y="695"/>
                  </a:cubicBezTo>
                  <a:cubicBezTo>
                    <a:pt x="623" y="695"/>
                    <a:pt x="646" y="692"/>
                    <a:pt x="663" y="686"/>
                  </a:cubicBezTo>
                  <a:lnTo>
                    <a:pt x="1137" y="415"/>
                  </a:lnTo>
                  <a:cubicBezTo>
                    <a:pt x="1204" y="402"/>
                    <a:pt x="1191" y="348"/>
                    <a:pt x="1137" y="321"/>
                  </a:cubicBezTo>
                  <a:lnTo>
                    <a:pt x="704" y="23"/>
                  </a:lnTo>
                  <a:cubicBezTo>
                    <a:pt x="672" y="7"/>
                    <a:pt x="631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54"/>
            <p:cNvSpPr/>
            <p:nvPr/>
          </p:nvSpPr>
          <p:spPr>
            <a:xfrm>
              <a:off x="4932050" y="4547625"/>
              <a:ext cx="29450" cy="17875"/>
            </a:xfrm>
            <a:custGeom>
              <a:rect b="b" l="l" r="r" t="t"/>
              <a:pathLst>
                <a:path extrusionOk="0" h="715" w="1178">
                  <a:moveTo>
                    <a:pt x="575" y="1"/>
                  </a:moveTo>
                  <a:cubicBezTo>
                    <a:pt x="549" y="1"/>
                    <a:pt x="526" y="4"/>
                    <a:pt x="515" y="9"/>
                  </a:cubicBezTo>
                  <a:lnTo>
                    <a:pt x="55" y="280"/>
                  </a:lnTo>
                  <a:cubicBezTo>
                    <a:pt x="1" y="321"/>
                    <a:pt x="1" y="348"/>
                    <a:pt x="55" y="388"/>
                  </a:cubicBezTo>
                  <a:lnTo>
                    <a:pt x="501" y="672"/>
                  </a:lnTo>
                  <a:cubicBezTo>
                    <a:pt x="516" y="701"/>
                    <a:pt x="546" y="715"/>
                    <a:pt x="579" y="715"/>
                  </a:cubicBezTo>
                  <a:cubicBezTo>
                    <a:pt x="608" y="715"/>
                    <a:pt x="639" y="705"/>
                    <a:pt x="664" y="686"/>
                  </a:cubicBezTo>
                  <a:lnTo>
                    <a:pt x="1124" y="415"/>
                  </a:lnTo>
                  <a:cubicBezTo>
                    <a:pt x="1178" y="388"/>
                    <a:pt x="1178" y="348"/>
                    <a:pt x="1124" y="321"/>
                  </a:cubicBezTo>
                  <a:lnTo>
                    <a:pt x="677" y="23"/>
                  </a:lnTo>
                  <a:cubicBezTo>
                    <a:pt x="653" y="7"/>
                    <a:pt x="61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54"/>
            <p:cNvSpPr/>
            <p:nvPr/>
          </p:nvSpPr>
          <p:spPr>
            <a:xfrm>
              <a:off x="4951325" y="4559900"/>
              <a:ext cx="29125" cy="17600"/>
            </a:xfrm>
            <a:custGeom>
              <a:rect b="b" l="l" r="r" t="t"/>
              <a:pathLst>
                <a:path extrusionOk="0" h="704" w="1165">
                  <a:moveTo>
                    <a:pt x="575" y="0"/>
                  </a:moveTo>
                  <a:cubicBezTo>
                    <a:pt x="546" y="0"/>
                    <a:pt x="520" y="7"/>
                    <a:pt x="502" y="19"/>
                  </a:cubicBezTo>
                  <a:lnTo>
                    <a:pt x="42" y="290"/>
                  </a:lnTo>
                  <a:cubicBezTo>
                    <a:pt x="1" y="317"/>
                    <a:pt x="1" y="357"/>
                    <a:pt x="42" y="384"/>
                  </a:cubicBezTo>
                  <a:lnTo>
                    <a:pt x="488" y="669"/>
                  </a:lnTo>
                  <a:cubicBezTo>
                    <a:pt x="522" y="694"/>
                    <a:pt x="568" y="704"/>
                    <a:pt x="603" y="704"/>
                  </a:cubicBezTo>
                  <a:cubicBezTo>
                    <a:pt x="623" y="704"/>
                    <a:pt x="641" y="701"/>
                    <a:pt x="650" y="696"/>
                  </a:cubicBezTo>
                  <a:lnTo>
                    <a:pt x="1111" y="425"/>
                  </a:lnTo>
                  <a:cubicBezTo>
                    <a:pt x="1165" y="398"/>
                    <a:pt x="1165" y="357"/>
                    <a:pt x="1111" y="317"/>
                  </a:cubicBezTo>
                  <a:lnTo>
                    <a:pt x="678" y="33"/>
                  </a:lnTo>
                  <a:cubicBezTo>
                    <a:pt x="648" y="10"/>
                    <a:pt x="610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54"/>
            <p:cNvSpPr/>
            <p:nvPr/>
          </p:nvSpPr>
          <p:spPr>
            <a:xfrm>
              <a:off x="4849525" y="4521925"/>
              <a:ext cx="35875" cy="21350"/>
            </a:xfrm>
            <a:custGeom>
              <a:rect b="b" l="l" r="r" t="t"/>
              <a:pathLst>
                <a:path extrusionOk="0" h="854" w="1435">
                  <a:moveTo>
                    <a:pt x="831" y="0"/>
                  </a:moveTo>
                  <a:cubicBezTo>
                    <a:pt x="805" y="0"/>
                    <a:pt x="783" y="3"/>
                    <a:pt x="771" y="9"/>
                  </a:cubicBezTo>
                  <a:lnTo>
                    <a:pt x="54" y="428"/>
                  </a:lnTo>
                  <a:cubicBezTo>
                    <a:pt x="0" y="469"/>
                    <a:pt x="0" y="523"/>
                    <a:pt x="54" y="537"/>
                  </a:cubicBezTo>
                  <a:lnTo>
                    <a:pt x="501" y="821"/>
                  </a:lnTo>
                  <a:cubicBezTo>
                    <a:pt x="531" y="843"/>
                    <a:pt x="569" y="853"/>
                    <a:pt x="601" y="853"/>
                  </a:cubicBezTo>
                  <a:cubicBezTo>
                    <a:pt x="628" y="853"/>
                    <a:pt x="651" y="847"/>
                    <a:pt x="663" y="834"/>
                  </a:cubicBezTo>
                  <a:lnTo>
                    <a:pt x="1380" y="415"/>
                  </a:lnTo>
                  <a:cubicBezTo>
                    <a:pt x="1434" y="388"/>
                    <a:pt x="1434" y="347"/>
                    <a:pt x="1380" y="320"/>
                  </a:cubicBezTo>
                  <a:lnTo>
                    <a:pt x="934" y="23"/>
                  </a:lnTo>
                  <a:cubicBezTo>
                    <a:pt x="910" y="7"/>
                    <a:pt x="868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54"/>
            <p:cNvSpPr/>
            <p:nvPr/>
          </p:nvSpPr>
          <p:spPr>
            <a:xfrm>
              <a:off x="4875225" y="4534125"/>
              <a:ext cx="29125" cy="17600"/>
            </a:xfrm>
            <a:custGeom>
              <a:rect b="b" l="l" r="r" t="t"/>
              <a:pathLst>
                <a:path extrusionOk="0" h="704" w="1165">
                  <a:moveTo>
                    <a:pt x="559" y="0"/>
                  </a:moveTo>
                  <a:cubicBezTo>
                    <a:pt x="536" y="0"/>
                    <a:pt x="516" y="3"/>
                    <a:pt x="501" y="8"/>
                  </a:cubicBezTo>
                  <a:lnTo>
                    <a:pt x="41" y="279"/>
                  </a:lnTo>
                  <a:cubicBezTo>
                    <a:pt x="0" y="319"/>
                    <a:pt x="0" y="346"/>
                    <a:pt x="41" y="387"/>
                  </a:cubicBezTo>
                  <a:lnTo>
                    <a:pt x="488" y="671"/>
                  </a:lnTo>
                  <a:cubicBezTo>
                    <a:pt x="517" y="694"/>
                    <a:pt x="555" y="704"/>
                    <a:pt x="588" y="704"/>
                  </a:cubicBezTo>
                  <a:cubicBezTo>
                    <a:pt x="615" y="704"/>
                    <a:pt x="638" y="697"/>
                    <a:pt x="650" y="685"/>
                  </a:cubicBezTo>
                  <a:lnTo>
                    <a:pt x="1124" y="414"/>
                  </a:lnTo>
                  <a:cubicBezTo>
                    <a:pt x="1164" y="401"/>
                    <a:pt x="1164" y="346"/>
                    <a:pt x="1110" y="319"/>
                  </a:cubicBezTo>
                  <a:lnTo>
                    <a:pt x="677" y="35"/>
                  </a:lnTo>
                  <a:cubicBezTo>
                    <a:pt x="643" y="9"/>
                    <a:pt x="598" y="0"/>
                    <a:pt x="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54"/>
            <p:cNvSpPr/>
            <p:nvPr/>
          </p:nvSpPr>
          <p:spPr>
            <a:xfrm>
              <a:off x="4887075" y="4546300"/>
              <a:ext cx="35875" cy="21425"/>
            </a:xfrm>
            <a:custGeom>
              <a:rect b="b" l="l" r="r" t="t"/>
              <a:pathLst>
                <a:path extrusionOk="0" h="857" w="1435">
                  <a:moveTo>
                    <a:pt x="809" y="0"/>
                  </a:moveTo>
                  <a:cubicBezTo>
                    <a:pt x="787" y="0"/>
                    <a:pt x="768" y="3"/>
                    <a:pt x="758" y="8"/>
                  </a:cubicBezTo>
                  <a:lnTo>
                    <a:pt x="41" y="441"/>
                  </a:lnTo>
                  <a:cubicBezTo>
                    <a:pt x="0" y="468"/>
                    <a:pt x="14" y="509"/>
                    <a:pt x="68" y="536"/>
                  </a:cubicBezTo>
                  <a:lnTo>
                    <a:pt x="501" y="834"/>
                  </a:lnTo>
                  <a:cubicBezTo>
                    <a:pt x="532" y="850"/>
                    <a:pt x="573" y="856"/>
                    <a:pt x="610" y="856"/>
                  </a:cubicBezTo>
                  <a:cubicBezTo>
                    <a:pt x="636" y="856"/>
                    <a:pt x="660" y="853"/>
                    <a:pt x="677" y="847"/>
                  </a:cubicBezTo>
                  <a:lnTo>
                    <a:pt x="1380" y="428"/>
                  </a:lnTo>
                  <a:cubicBezTo>
                    <a:pt x="1434" y="387"/>
                    <a:pt x="1421" y="360"/>
                    <a:pt x="1367" y="319"/>
                  </a:cubicBezTo>
                  <a:lnTo>
                    <a:pt x="920" y="35"/>
                  </a:lnTo>
                  <a:cubicBezTo>
                    <a:pt x="894" y="10"/>
                    <a:pt x="847" y="0"/>
                    <a:pt x="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54"/>
            <p:cNvSpPr/>
            <p:nvPr/>
          </p:nvSpPr>
          <p:spPr>
            <a:xfrm>
              <a:off x="4913100" y="4558550"/>
              <a:ext cx="29475" cy="17875"/>
            </a:xfrm>
            <a:custGeom>
              <a:rect b="b" l="l" r="r" t="t"/>
              <a:pathLst>
                <a:path extrusionOk="0" h="715" w="1179">
                  <a:moveTo>
                    <a:pt x="595" y="0"/>
                  </a:moveTo>
                  <a:cubicBezTo>
                    <a:pt x="567" y="0"/>
                    <a:pt x="541" y="7"/>
                    <a:pt x="529" y="19"/>
                  </a:cubicBezTo>
                  <a:lnTo>
                    <a:pt x="55" y="290"/>
                  </a:lnTo>
                  <a:cubicBezTo>
                    <a:pt x="1" y="317"/>
                    <a:pt x="14" y="357"/>
                    <a:pt x="69" y="384"/>
                  </a:cubicBezTo>
                  <a:lnTo>
                    <a:pt x="502" y="682"/>
                  </a:lnTo>
                  <a:cubicBezTo>
                    <a:pt x="517" y="704"/>
                    <a:pt x="548" y="714"/>
                    <a:pt x="582" y="714"/>
                  </a:cubicBezTo>
                  <a:cubicBezTo>
                    <a:pt x="610" y="714"/>
                    <a:pt x="640" y="708"/>
                    <a:pt x="664" y="695"/>
                  </a:cubicBezTo>
                  <a:lnTo>
                    <a:pt x="1138" y="425"/>
                  </a:lnTo>
                  <a:cubicBezTo>
                    <a:pt x="1178" y="384"/>
                    <a:pt x="1178" y="357"/>
                    <a:pt x="1138" y="317"/>
                  </a:cubicBezTo>
                  <a:lnTo>
                    <a:pt x="691" y="32"/>
                  </a:lnTo>
                  <a:cubicBezTo>
                    <a:pt x="669" y="10"/>
                    <a:pt x="630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54"/>
            <p:cNvSpPr/>
            <p:nvPr/>
          </p:nvSpPr>
          <p:spPr>
            <a:xfrm>
              <a:off x="4830575" y="4537150"/>
              <a:ext cx="30125" cy="17375"/>
            </a:xfrm>
            <a:custGeom>
              <a:rect b="b" l="l" r="r" t="t"/>
              <a:pathLst>
                <a:path extrusionOk="0" h="695" w="1205">
                  <a:moveTo>
                    <a:pt x="595" y="0"/>
                  </a:moveTo>
                  <a:cubicBezTo>
                    <a:pt x="569" y="0"/>
                    <a:pt x="545" y="3"/>
                    <a:pt x="528" y="9"/>
                  </a:cubicBezTo>
                  <a:lnTo>
                    <a:pt x="54" y="280"/>
                  </a:lnTo>
                  <a:cubicBezTo>
                    <a:pt x="0" y="293"/>
                    <a:pt x="27" y="347"/>
                    <a:pt x="68" y="388"/>
                  </a:cubicBezTo>
                  <a:lnTo>
                    <a:pt x="515" y="672"/>
                  </a:lnTo>
                  <a:cubicBezTo>
                    <a:pt x="538" y="688"/>
                    <a:pt x="581" y="694"/>
                    <a:pt x="617" y="694"/>
                  </a:cubicBezTo>
                  <a:cubicBezTo>
                    <a:pt x="643" y="694"/>
                    <a:pt x="666" y="691"/>
                    <a:pt x="677" y="685"/>
                  </a:cubicBezTo>
                  <a:lnTo>
                    <a:pt x="1151" y="415"/>
                  </a:lnTo>
                  <a:cubicBezTo>
                    <a:pt x="1205" y="388"/>
                    <a:pt x="1191" y="347"/>
                    <a:pt x="1137" y="320"/>
                  </a:cubicBezTo>
                  <a:lnTo>
                    <a:pt x="704" y="22"/>
                  </a:lnTo>
                  <a:cubicBezTo>
                    <a:pt x="672" y="7"/>
                    <a:pt x="631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54"/>
            <p:cNvSpPr/>
            <p:nvPr/>
          </p:nvSpPr>
          <p:spPr>
            <a:xfrm>
              <a:off x="4811975" y="4548050"/>
              <a:ext cx="29100" cy="17625"/>
            </a:xfrm>
            <a:custGeom>
              <a:rect b="b" l="l" r="r" t="t"/>
              <a:pathLst>
                <a:path extrusionOk="0" h="705" w="1164">
                  <a:moveTo>
                    <a:pt x="581" y="1"/>
                  </a:moveTo>
                  <a:cubicBezTo>
                    <a:pt x="552" y="1"/>
                    <a:pt x="527" y="7"/>
                    <a:pt x="514" y="19"/>
                  </a:cubicBezTo>
                  <a:lnTo>
                    <a:pt x="41" y="290"/>
                  </a:lnTo>
                  <a:cubicBezTo>
                    <a:pt x="0" y="304"/>
                    <a:pt x="0" y="358"/>
                    <a:pt x="54" y="385"/>
                  </a:cubicBezTo>
                  <a:lnTo>
                    <a:pt x="487" y="669"/>
                  </a:lnTo>
                  <a:cubicBezTo>
                    <a:pt x="522" y="695"/>
                    <a:pt x="567" y="704"/>
                    <a:pt x="606" y="704"/>
                  </a:cubicBezTo>
                  <a:cubicBezTo>
                    <a:pt x="628" y="704"/>
                    <a:pt x="648" y="701"/>
                    <a:pt x="663" y="696"/>
                  </a:cubicBezTo>
                  <a:lnTo>
                    <a:pt x="1123" y="425"/>
                  </a:lnTo>
                  <a:cubicBezTo>
                    <a:pt x="1164" y="385"/>
                    <a:pt x="1164" y="358"/>
                    <a:pt x="1123" y="317"/>
                  </a:cubicBezTo>
                  <a:lnTo>
                    <a:pt x="677" y="33"/>
                  </a:lnTo>
                  <a:cubicBezTo>
                    <a:pt x="654" y="11"/>
                    <a:pt x="616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54"/>
            <p:cNvSpPr/>
            <p:nvPr/>
          </p:nvSpPr>
          <p:spPr>
            <a:xfrm>
              <a:off x="4793350" y="4559125"/>
              <a:ext cx="29125" cy="17375"/>
            </a:xfrm>
            <a:custGeom>
              <a:rect b="b" l="l" r="r" t="t"/>
              <a:pathLst>
                <a:path extrusionOk="0" h="695" w="1165">
                  <a:moveTo>
                    <a:pt x="575" y="1"/>
                  </a:moveTo>
                  <a:cubicBezTo>
                    <a:pt x="549" y="1"/>
                    <a:pt x="526" y="4"/>
                    <a:pt x="515" y="9"/>
                  </a:cubicBezTo>
                  <a:lnTo>
                    <a:pt x="55" y="280"/>
                  </a:lnTo>
                  <a:cubicBezTo>
                    <a:pt x="1" y="294"/>
                    <a:pt x="1" y="348"/>
                    <a:pt x="55" y="388"/>
                  </a:cubicBezTo>
                  <a:lnTo>
                    <a:pt x="488" y="672"/>
                  </a:lnTo>
                  <a:cubicBezTo>
                    <a:pt x="520" y="688"/>
                    <a:pt x="561" y="695"/>
                    <a:pt x="597" y="695"/>
                  </a:cubicBezTo>
                  <a:cubicBezTo>
                    <a:pt x="623" y="695"/>
                    <a:pt x="647" y="692"/>
                    <a:pt x="664" y="686"/>
                  </a:cubicBezTo>
                  <a:lnTo>
                    <a:pt x="1124" y="415"/>
                  </a:lnTo>
                  <a:cubicBezTo>
                    <a:pt x="1165" y="388"/>
                    <a:pt x="1165" y="348"/>
                    <a:pt x="1124" y="321"/>
                  </a:cubicBezTo>
                  <a:lnTo>
                    <a:pt x="678" y="23"/>
                  </a:lnTo>
                  <a:cubicBezTo>
                    <a:pt x="654" y="7"/>
                    <a:pt x="61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54"/>
            <p:cNvSpPr/>
            <p:nvPr/>
          </p:nvSpPr>
          <p:spPr>
            <a:xfrm>
              <a:off x="4855950" y="4545350"/>
              <a:ext cx="30125" cy="17625"/>
            </a:xfrm>
            <a:custGeom>
              <a:rect b="b" l="l" r="r" t="t"/>
              <a:pathLst>
                <a:path extrusionOk="0" h="705" w="1205">
                  <a:moveTo>
                    <a:pt x="602" y="0"/>
                  </a:moveTo>
                  <a:cubicBezTo>
                    <a:pt x="573" y="0"/>
                    <a:pt x="546" y="7"/>
                    <a:pt x="528" y="19"/>
                  </a:cubicBezTo>
                  <a:lnTo>
                    <a:pt x="54" y="290"/>
                  </a:lnTo>
                  <a:cubicBezTo>
                    <a:pt x="0" y="330"/>
                    <a:pt x="27" y="357"/>
                    <a:pt x="68" y="398"/>
                  </a:cubicBezTo>
                  <a:lnTo>
                    <a:pt x="514" y="682"/>
                  </a:lnTo>
                  <a:cubicBezTo>
                    <a:pt x="538" y="698"/>
                    <a:pt x="581" y="705"/>
                    <a:pt x="617" y="705"/>
                  </a:cubicBezTo>
                  <a:cubicBezTo>
                    <a:pt x="643" y="705"/>
                    <a:pt x="666" y="701"/>
                    <a:pt x="677" y="696"/>
                  </a:cubicBezTo>
                  <a:lnTo>
                    <a:pt x="1150" y="425"/>
                  </a:lnTo>
                  <a:cubicBezTo>
                    <a:pt x="1204" y="398"/>
                    <a:pt x="1204" y="357"/>
                    <a:pt x="1150" y="330"/>
                  </a:cubicBezTo>
                  <a:lnTo>
                    <a:pt x="717" y="33"/>
                  </a:lnTo>
                  <a:cubicBezTo>
                    <a:pt x="680" y="10"/>
                    <a:pt x="63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54"/>
            <p:cNvSpPr/>
            <p:nvPr/>
          </p:nvSpPr>
          <p:spPr>
            <a:xfrm>
              <a:off x="4837000" y="4556250"/>
              <a:ext cx="30125" cy="17875"/>
            </a:xfrm>
            <a:custGeom>
              <a:rect b="b" l="l" r="r" t="t"/>
              <a:pathLst>
                <a:path extrusionOk="0" h="715" w="1205">
                  <a:moveTo>
                    <a:pt x="613" y="1"/>
                  </a:moveTo>
                  <a:cubicBezTo>
                    <a:pt x="584" y="1"/>
                    <a:pt x="553" y="11"/>
                    <a:pt x="528" y="30"/>
                  </a:cubicBezTo>
                  <a:lnTo>
                    <a:pt x="55" y="300"/>
                  </a:lnTo>
                  <a:cubicBezTo>
                    <a:pt x="0" y="327"/>
                    <a:pt x="14" y="368"/>
                    <a:pt x="68" y="395"/>
                  </a:cubicBezTo>
                  <a:lnTo>
                    <a:pt x="501" y="679"/>
                  </a:lnTo>
                  <a:cubicBezTo>
                    <a:pt x="535" y="705"/>
                    <a:pt x="581" y="714"/>
                    <a:pt x="619" y="714"/>
                  </a:cubicBezTo>
                  <a:cubicBezTo>
                    <a:pt x="642" y="714"/>
                    <a:pt x="662" y="711"/>
                    <a:pt x="677" y="706"/>
                  </a:cubicBezTo>
                  <a:lnTo>
                    <a:pt x="1151" y="436"/>
                  </a:lnTo>
                  <a:cubicBezTo>
                    <a:pt x="1205" y="395"/>
                    <a:pt x="1178" y="368"/>
                    <a:pt x="1137" y="327"/>
                  </a:cubicBezTo>
                  <a:lnTo>
                    <a:pt x="691" y="43"/>
                  </a:lnTo>
                  <a:cubicBezTo>
                    <a:pt x="676" y="14"/>
                    <a:pt x="64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54"/>
            <p:cNvSpPr/>
            <p:nvPr/>
          </p:nvSpPr>
          <p:spPr>
            <a:xfrm>
              <a:off x="4818400" y="4567425"/>
              <a:ext cx="30125" cy="17550"/>
            </a:xfrm>
            <a:custGeom>
              <a:rect b="b" l="l" r="r" t="t"/>
              <a:pathLst>
                <a:path extrusionOk="0" h="702" w="1205">
                  <a:moveTo>
                    <a:pt x="588" y="1"/>
                  </a:moveTo>
                  <a:cubicBezTo>
                    <a:pt x="565" y="1"/>
                    <a:pt x="543" y="5"/>
                    <a:pt x="528" y="16"/>
                  </a:cubicBezTo>
                  <a:lnTo>
                    <a:pt x="54" y="286"/>
                  </a:lnTo>
                  <a:cubicBezTo>
                    <a:pt x="0" y="327"/>
                    <a:pt x="14" y="354"/>
                    <a:pt x="68" y="395"/>
                  </a:cubicBezTo>
                  <a:lnTo>
                    <a:pt x="501" y="679"/>
                  </a:lnTo>
                  <a:cubicBezTo>
                    <a:pt x="533" y="695"/>
                    <a:pt x="574" y="701"/>
                    <a:pt x="610" y="701"/>
                  </a:cubicBezTo>
                  <a:cubicBezTo>
                    <a:pt x="636" y="701"/>
                    <a:pt x="660" y="698"/>
                    <a:pt x="677" y="692"/>
                  </a:cubicBezTo>
                  <a:lnTo>
                    <a:pt x="1150" y="422"/>
                  </a:lnTo>
                  <a:cubicBezTo>
                    <a:pt x="1205" y="395"/>
                    <a:pt x="1177" y="354"/>
                    <a:pt x="1137" y="327"/>
                  </a:cubicBezTo>
                  <a:lnTo>
                    <a:pt x="690" y="29"/>
                  </a:lnTo>
                  <a:cubicBezTo>
                    <a:pt x="665" y="13"/>
                    <a:pt x="625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54"/>
            <p:cNvSpPr/>
            <p:nvPr/>
          </p:nvSpPr>
          <p:spPr>
            <a:xfrm>
              <a:off x="4868450" y="4561150"/>
              <a:ext cx="29800" cy="17775"/>
            </a:xfrm>
            <a:custGeom>
              <a:rect b="b" l="l" r="r" t="t"/>
              <a:pathLst>
                <a:path extrusionOk="0" h="711" w="1192">
                  <a:moveTo>
                    <a:pt x="582" y="1"/>
                  </a:moveTo>
                  <a:cubicBezTo>
                    <a:pt x="556" y="1"/>
                    <a:pt x="532" y="4"/>
                    <a:pt x="515" y="10"/>
                  </a:cubicBezTo>
                  <a:lnTo>
                    <a:pt x="41" y="280"/>
                  </a:lnTo>
                  <a:cubicBezTo>
                    <a:pt x="1" y="321"/>
                    <a:pt x="14" y="348"/>
                    <a:pt x="69" y="389"/>
                  </a:cubicBezTo>
                  <a:lnTo>
                    <a:pt x="502" y="673"/>
                  </a:lnTo>
                  <a:cubicBezTo>
                    <a:pt x="533" y="696"/>
                    <a:pt x="569" y="711"/>
                    <a:pt x="604" y="711"/>
                  </a:cubicBezTo>
                  <a:cubicBezTo>
                    <a:pt x="630" y="711"/>
                    <a:pt x="655" y="703"/>
                    <a:pt x="677" y="686"/>
                  </a:cubicBezTo>
                  <a:lnTo>
                    <a:pt x="1151" y="416"/>
                  </a:lnTo>
                  <a:cubicBezTo>
                    <a:pt x="1192" y="389"/>
                    <a:pt x="1178" y="348"/>
                    <a:pt x="1124" y="321"/>
                  </a:cubicBezTo>
                  <a:lnTo>
                    <a:pt x="691" y="23"/>
                  </a:lnTo>
                  <a:cubicBezTo>
                    <a:pt x="659" y="7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54"/>
            <p:cNvSpPr/>
            <p:nvPr/>
          </p:nvSpPr>
          <p:spPr>
            <a:xfrm>
              <a:off x="4850200" y="4572075"/>
              <a:ext cx="29100" cy="17775"/>
            </a:xfrm>
            <a:custGeom>
              <a:rect b="b" l="l" r="r" t="t"/>
              <a:pathLst>
                <a:path extrusionOk="0" h="711" w="1164">
                  <a:moveTo>
                    <a:pt x="580" y="0"/>
                  </a:moveTo>
                  <a:cubicBezTo>
                    <a:pt x="552" y="0"/>
                    <a:pt x="525" y="7"/>
                    <a:pt x="501" y="19"/>
                  </a:cubicBezTo>
                  <a:lnTo>
                    <a:pt x="54" y="290"/>
                  </a:lnTo>
                  <a:cubicBezTo>
                    <a:pt x="0" y="317"/>
                    <a:pt x="0" y="357"/>
                    <a:pt x="54" y="385"/>
                  </a:cubicBezTo>
                  <a:lnTo>
                    <a:pt x="487" y="682"/>
                  </a:lnTo>
                  <a:cubicBezTo>
                    <a:pt x="512" y="699"/>
                    <a:pt x="553" y="710"/>
                    <a:pt x="590" y="710"/>
                  </a:cubicBezTo>
                  <a:cubicBezTo>
                    <a:pt x="613" y="710"/>
                    <a:pt x="634" y="706"/>
                    <a:pt x="650" y="696"/>
                  </a:cubicBezTo>
                  <a:lnTo>
                    <a:pt x="1110" y="425"/>
                  </a:lnTo>
                  <a:cubicBezTo>
                    <a:pt x="1164" y="385"/>
                    <a:pt x="1164" y="357"/>
                    <a:pt x="1110" y="317"/>
                  </a:cubicBezTo>
                  <a:lnTo>
                    <a:pt x="677" y="33"/>
                  </a:lnTo>
                  <a:cubicBezTo>
                    <a:pt x="647" y="10"/>
                    <a:pt x="613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54"/>
            <p:cNvSpPr/>
            <p:nvPr/>
          </p:nvSpPr>
          <p:spPr>
            <a:xfrm>
              <a:off x="4774425" y="4569975"/>
              <a:ext cx="29100" cy="17675"/>
            </a:xfrm>
            <a:custGeom>
              <a:rect b="b" l="l" r="r" t="t"/>
              <a:pathLst>
                <a:path extrusionOk="0" h="707" w="1164">
                  <a:moveTo>
                    <a:pt x="562" y="0"/>
                  </a:moveTo>
                  <a:cubicBezTo>
                    <a:pt x="541" y="0"/>
                    <a:pt x="524" y="3"/>
                    <a:pt x="514" y="8"/>
                  </a:cubicBezTo>
                  <a:lnTo>
                    <a:pt x="54" y="293"/>
                  </a:lnTo>
                  <a:cubicBezTo>
                    <a:pt x="0" y="306"/>
                    <a:pt x="0" y="360"/>
                    <a:pt x="54" y="387"/>
                  </a:cubicBezTo>
                  <a:lnTo>
                    <a:pt x="487" y="671"/>
                  </a:lnTo>
                  <a:cubicBezTo>
                    <a:pt x="522" y="697"/>
                    <a:pt x="567" y="707"/>
                    <a:pt x="606" y="707"/>
                  </a:cubicBezTo>
                  <a:cubicBezTo>
                    <a:pt x="628" y="707"/>
                    <a:pt x="648" y="703"/>
                    <a:pt x="663" y="699"/>
                  </a:cubicBezTo>
                  <a:lnTo>
                    <a:pt x="1110" y="428"/>
                  </a:lnTo>
                  <a:cubicBezTo>
                    <a:pt x="1164" y="387"/>
                    <a:pt x="1164" y="360"/>
                    <a:pt x="1110" y="320"/>
                  </a:cubicBezTo>
                  <a:lnTo>
                    <a:pt x="677" y="36"/>
                  </a:lnTo>
                  <a:cubicBezTo>
                    <a:pt x="642" y="10"/>
                    <a:pt x="597" y="0"/>
                    <a:pt x="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54"/>
            <p:cNvSpPr/>
            <p:nvPr/>
          </p:nvSpPr>
          <p:spPr>
            <a:xfrm>
              <a:off x="4799450" y="4578350"/>
              <a:ext cx="29450" cy="17750"/>
            </a:xfrm>
            <a:custGeom>
              <a:rect b="b" l="l" r="r" t="t"/>
              <a:pathLst>
                <a:path extrusionOk="0" h="710" w="1178">
                  <a:moveTo>
                    <a:pt x="594" y="1"/>
                  </a:moveTo>
                  <a:cubicBezTo>
                    <a:pt x="569" y="1"/>
                    <a:pt x="545" y="8"/>
                    <a:pt x="528" y="25"/>
                  </a:cubicBezTo>
                  <a:lnTo>
                    <a:pt x="55" y="296"/>
                  </a:lnTo>
                  <a:cubicBezTo>
                    <a:pt x="1" y="323"/>
                    <a:pt x="1" y="364"/>
                    <a:pt x="55" y="391"/>
                  </a:cubicBezTo>
                  <a:lnTo>
                    <a:pt x="488" y="675"/>
                  </a:lnTo>
                  <a:cubicBezTo>
                    <a:pt x="522" y="700"/>
                    <a:pt x="567" y="710"/>
                    <a:pt x="603" y="710"/>
                  </a:cubicBezTo>
                  <a:cubicBezTo>
                    <a:pt x="623" y="710"/>
                    <a:pt x="640" y="707"/>
                    <a:pt x="650" y="702"/>
                  </a:cubicBezTo>
                  <a:lnTo>
                    <a:pt x="1124" y="431"/>
                  </a:lnTo>
                  <a:cubicBezTo>
                    <a:pt x="1178" y="391"/>
                    <a:pt x="1164" y="364"/>
                    <a:pt x="1110" y="323"/>
                  </a:cubicBezTo>
                  <a:lnTo>
                    <a:pt x="677" y="39"/>
                  </a:lnTo>
                  <a:cubicBezTo>
                    <a:pt x="661" y="15"/>
                    <a:pt x="627" y="1"/>
                    <a:pt x="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54"/>
            <p:cNvSpPr/>
            <p:nvPr/>
          </p:nvSpPr>
          <p:spPr>
            <a:xfrm>
              <a:off x="4831575" y="4583175"/>
              <a:ext cx="29125" cy="17750"/>
            </a:xfrm>
            <a:custGeom>
              <a:rect b="b" l="l" r="r" t="t"/>
              <a:pathLst>
                <a:path extrusionOk="0" h="710" w="1165">
                  <a:moveTo>
                    <a:pt x="559" y="0"/>
                  </a:moveTo>
                  <a:cubicBezTo>
                    <a:pt x="537" y="0"/>
                    <a:pt x="516" y="3"/>
                    <a:pt x="502" y="8"/>
                  </a:cubicBezTo>
                  <a:lnTo>
                    <a:pt x="42" y="279"/>
                  </a:lnTo>
                  <a:cubicBezTo>
                    <a:pt x="1" y="319"/>
                    <a:pt x="1" y="346"/>
                    <a:pt x="42" y="387"/>
                  </a:cubicBezTo>
                  <a:lnTo>
                    <a:pt x="488" y="671"/>
                  </a:lnTo>
                  <a:cubicBezTo>
                    <a:pt x="512" y="695"/>
                    <a:pt x="544" y="709"/>
                    <a:pt x="576" y="709"/>
                  </a:cubicBezTo>
                  <a:cubicBezTo>
                    <a:pt x="598" y="709"/>
                    <a:pt x="620" y="702"/>
                    <a:pt x="637" y="685"/>
                  </a:cubicBezTo>
                  <a:lnTo>
                    <a:pt x="1111" y="414"/>
                  </a:lnTo>
                  <a:cubicBezTo>
                    <a:pt x="1165" y="387"/>
                    <a:pt x="1165" y="346"/>
                    <a:pt x="1111" y="319"/>
                  </a:cubicBezTo>
                  <a:lnTo>
                    <a:pt x="678" y="35"/>
                  </a:lnTo>
                  <a:cubicBezTo>
                    <a:pt x="643" y="9"/>
                    <a:pt x="598" y="0"/>
                    <a:pt x="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54"/>
            <p:cNvSpPr/>
            <p:nvPr/>
          </p:nvSpPr>
          <p:spPr>
            <a:xfrm>
              <a:off x="4812650" y="4594050"/>
              <a:ext cx="29450" cy="17775"/>
            </a:xfrm>
            <a:custGeom>
              <a:rect b="b" l="l" r="r" t="t"/>
              <a:pathLst>
                <a:path extrusionOk="0" h="711" w="1178">
                  <a:moveTo>
                    <a:pt x="588" y="1"/>
                  </a:moveTo>
                  <a:cubicBezTo>
                    <a:pt x="559" y="1"/>
                    <a:pt x="533" y="8"/>
                    <a:pt x="514" y="20"/>
                  </a:cubicBezTo>
                  <a:lnTo>
                    <a:pt x="41" y="290"/>
                  </a:lnTo>
                  <a:cubicBezTo>
                    <a:pt x="0" y="317"/>
                    <a:pt x="14" y="358"/>
                    <a:pt x="68" y="385"/>
                  </a:cubicBezTo>
                  <a:lnTo>
                    <a:pt x="501" y="683"/>
                  </a:lnTo>
                  <a:cubicBezTo>
                    <a:pt x="509" y="699"/>
                    <a:pt x="549" y="711"/>
                    <a:pt x="587" y="711"/>
                  </a:cubicBezTo>
                  <a:cubicBezTo>
                    <a:pt x="611" y="711"/>
                    <a:pt x="634" y="707"/>
                    <a:pt x="650" y="696"/>
                  </a:cubicBezTo>
                  <a:lnTo>
                    <a:pt x="1123" y="426"/>
                  </a:lnTo>
                  <a:cubicBezTo>
                    <a:pt x="1177" y="385"/>
                    <a:pt x="1177" y="358"/>
                    <a:pt x="1123" y="317"/>
                  </a:cubicBezTo>
                  <a:lnTo>
                    <a:pt x="690" y="33"/>
                  </a:lnTo>
                  <a:cubicBezTo>
                    <a:pt x="661" y="11"/>
                    <a:pt x="623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54"/>
            <p:cNvSpPr/>
            <p:nvPr/>
          </p:nvSpPr>
          <p:spPr>
            <a:xfrm>
              <a:off x="4755800" y="4581125"/>
              <a:ext cx="29475" cy="17375"/>
            </a:xfrm>
            <a:custGeom>
              <a:rect b="b" l="l" r="r" t="t"/>
              <a:pathLst>
                <a:path extrusionOk="0" h="695" w="1179">
                  <a:moveTo>
                    <a:pt x="577" y="0"/>
                  </a:moveTo>
                  <a:cubicBezTo>
                    <a:pt x="553" y="0"/>
                    <a:pt x="532" y="3"/>
                    <a:pt x="515" y="9"/>
                  </a:cubicBezTo>
                  <a:lnTo>
                    <a:pt x="42" y="280"/>
                  </a:lnTo>
                  <a:cubicBezTo>
                    <a:pt x="1" y="293"/>
                    <a:pt x="1" y="347"/>
                    <a:pt x="55" y="388"/>
                  </a:cubicBezTo>
                  <a:lnTo>
                    <a:pt x="488" y="672"/>
                  </a:lnTo>
                  <a:cubicBezTo>
                    <a:pt x="520" y="688"/>
                    <a:pt x="561" y="694"/>
                    <a:pt x="597" y="694"/>
                  </a:cubicBezTo>
                  <a:cubicBezTo>
                    <a:pt x="623" y="694"/>
                    <a:pt x="647" y="691"/>
                    <a:pt x="664" y="686"/>
                  </a:cubicBezTo>
                  <a:lnTo>
                    <a:pt x="1138" y="415"/>
                  </a:lnTo>
                  <a:cubicBezTo>
                    <a:pt x="1178" y="388"/>
                    <a:pt x="1165" y="347"/>
                    <a:pt x="1124" y="320"/>
                  </a:cubicBezTo>
                  <a:lnTo>
                    <a:pt x="678" y="23"/>
                  </a:lnTo>
                  <a:cubicBezTo>
                    <a:pt x="646" y="7"/>
                    <a:pt x="609" y="0"/>
                    <a:pt x="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54"/>
            <p:cNvSpPr/>
            <p:nvPr/>
          </p:nvSpPr>
          <p:spPr>
            <a:xfrm>
              <a:off x="4780850" y="4589425"/>
              <a:ext cx="29100" cy="17525"/>
            </a:xfrm>
            <a:custGeom>
              <a:rect b="b" l="l" r="r" t="t"/>
              <a:pathLst>
                <a:path extrusionOk="0" h="701" w="1164">
                  <a:moveTo>
                    <a:pt x="583" y="1"/>
                  </a:moveTo>
                  <a:cubicBezTo>
                    <a:pt x="563" y="1"/>
                    <a:pt x="544" y="5"/>
                    <a:pt x="528" y="15"/>
                  </a:cubicBezTo>
                  <a:lnTo>
                    <a:pt x="54" y="286"/>
                  </a:lnTo>
                  <a:cubicBezTo>
                    <a:pt x="0" y="326"/>
                    <a:pt x="0" y="354"/>
                    <a:pt x="54" y="394"/>
                  </a:cubicBezTo>
                  <a:lnTo>
                    <a:pt x="487" y="678"/>
                  </a:lnTo>
                  <a:cubicBezTo>
                    <a:pt x="519" y="694"/>
                    <a:pt x="560" y="701"/>
                    <a:pt x="597" y="701"/>
                  </a:cubicBezTo>
                  <a:cubicBezTo>
                    <a:pt x="623" y="701"/>
                    <a:pt x="647" y="697"/>
                    <a:pt x="663" y="692"/>
                  </a:cubicBezTo>
                  <a:lnTo>
                    <a:pt x="1110" y="421"/>
                  </a:lnTo>
                  <a:cubicBezTo>
                    <a:pt x="1164" y="394"/>
                    <a:pt x="1164" y="354"/>
                    <a:pt x="1110" y="326"/>
                  </a:cubicBezTo>
                  <a:lnTo>
                    <a:pt x="677" y="29"/>
                  </a:lnTo>
                  <a:cubicBezTo>
                    <a:pt x="652" y="12"/>
                    <a:pt x="61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54"/>
            <p:cNvSpPr/>
            <p:nvPr/>
          </p:nvSpPr>
          <p:spPr>
            <a:xfrm>
              <a:off x="4793025" y="4605125"/>
              <a:ext cx="30125" cy="17775"/>
            </a:xfrm>
            <a:custGeom>
              <a:rect b="b" l="l" r="r" t="t"/>
              <a:pathLst>
                <a:path extrusionOk="0" h="711" w="1205">
                  <a:moveTo>
                    <a:pt x="588" y="1"/>
                  </a:moveTo>
                  <a:cubicBezTo>
                    <a:pt x="562" y="1"/>
                    <a:pt x="539" y="4"/>
                    <a:pt x="528" y="10"/>
                  </a:cubicBezTo>
                  <a:lnTo>
                    <a:pt x="55" y="280"/>
                  </a:lnTo>
                  <a:cubicBezTo>
                    <a:pt x="0" y="321"/>
                    <a:pt x="14" y="348"/>
                    <a:pt x="68" y="389"/>
                  </a:cubicBezTo>
                  <a:lnTo>
                    <a:pt x="515" y="673"/>
                  </a:lnTo>
                  <a:cubicBezTo>
                    <a:pt x="538" y="696"/>
                    <a:pt x="571" y="711"/>
                    <a:pt x="605" y="711"/>
                  </a:cubicBezTo>
                  <a:cubicBezTo>
                    <a:pt x="629" y="711"/>
                    <a:pt x="654" y="703"/>
                    <a:pt x="677" y="686"/>
                  </a:cubicBezTo>
                  <a:lnTo>
                    <a:pt x="1151" y="416"/>
                  </a:lnTo>
                  <a:cubicBezTo>
                    <a:pt x="1205" y="389"/>
                    <a:pt x="1191" y="348"/>
                    <a:pt x="1137" y="321"/>
                  </a:cubicBezTo>
                  <a:lnTo>
                    <a:pt x="691" y="23"/>
                  </a:lnTo>
                  <a:cubicBezTo>
                    <a:pt x="667" y="7"/>
                    <a:pt x="624" y="1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54"/>
            <p:cNvSpPr/>
            <p:nvPr/>
          </p:nvSpPr>
          <p:spPr>
            <a:xfrm>
              <a:off x="4893825" y="4569975"/>
              <a:ext cx="29800" cy="17675"/>
            </a:xfrm>
            <a:custGeom>
              <a:rect b="b" l="l" r="r" t="t"/>
              <a:pathLst>
                <a:path extrusionOk="0" h="707" w="1192">
                  <a:moveTo>
                    <a:pt x="572" y="0"/>
                  </a:moveTo>
                  <a:cubicBezTo>
                    <a:pt x="550" y="0"/>
                    <a:pt x="530" y="3"/>
                    <a:pt x="515" y="8"/>
                  </a:cubicBezTo>
                  <a:lnTo>
                    <a:pt x="41" y="293"/>
                  </a:lnTo>
                  <a:cubicBezTo>
                    <a:pt x="1" y="320"/>
                    <a:pt x="14" y="347"/>
                    <a:pt x="41" y="387"/>
                  </a:cubicBezTo>
                  <a:lnTo>
                    <a:pt x="488" y="671"/>
                  </a:lnTo>
                  <a:cubicBezTo>
                    <a:pt x="531" y="697"/>
                    <a:pt x="574" y="707"/>
                    <a:pt x="613" y="707"/>
                  </a:cubicBezTo>
                  <a:cubicBezTo>
                    <a:pt x="636" y="707"/>
                    <a:pt x="657" y="703"/>
                    <a:pt x="677" y="699"/>
                  </a:cubicBezTo>
                  <a:lnTo>
                    <a:pt x="1151" y="428"/>
                  </a:lnTo>
                  <a:cubicBezTo>
                    <a:pt x="1191" y="387"/>
                    <a:pt x="1178" y="360"/>
                    <a:pt x="1124" y="320"/>
                  </a:cubicBezTo>
                  <a:lnTo>
                    <a:pt x="691" y="36"/>
                  </a:lnTo>
                  <a:cubicBezTo>
                    <a:pt x="656" y="10"/>
                    <a:pt x="611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54"/>
            <p:cNvSpPr/>
            <p:nvPr/>
          </p:nvSpPr>
          <p:spPr>
            <a:xfrm>
              <a:off x="4924950" y="4570975"/>
              <a:ext cx="35550" cy="21350"/>
            </a:xfrm>
            <a:custGeom>
              <a:rect b="b" l="l" r="r" t="t"/>
              <a:pathLst>
                <a:path extrusionOk="0" h="854" w="1422">
                  <a:moveTo>
                    <a:pt x="831" y="0"/>
                  </a:moveTo>
                  <a:cubicBezTo>
                    <a:pt x="805" y="0"/>
                    <a:pt x="781" y="3"/>
                    <a:pt x="758" y="9"/>
                  </a:cubicBezTo>
                  <a:lnTo>
                    <a:pt x="55" y="429"/>
                  </a:lnTo>
                  <a:cubicBezTo>
                    <a:pt x="1" y="469"/>
                    <a:pt x="14" y="496"/>
                    <a:pt x="68" y="537"/>
                  </a:cubicBezTo>
                  <a:lnTo>
                    <a:pt x="501" y="821"/>
                  </a:lnTo>
                  <a:cubicBezTo>
                    <a:pt x="531" y="843"/>
                    <a:pt x="569" y="853"/>
                    <a:pt x="604" y="853"/>
                  </a:cubicBezTo>
                  <a:cubicBezTo>
                    <a:pt x="632" y="853"/>
                    <a:pt x="659" y="847"/>
                    <a:pt x="677" y="834"/>
                  </a:cubicBezTo>
                  <a:lnTo>
                    <a:pt x="1381" y="415"/>
                  </a:lnTo>
                  <a:cubicBezTo>
                    <a:pt x="1421" y="401"/>
                    <a:pt x="1421" y="347"/>
                    <a:pt x="1367" y="320"/>
                  </a:cubicBezTo>
                  <a:lnTo>
                    <a:pt x="934" y="23"/>
                  </a:lnTo>
                  <a:cubicBezTo>
                    <a:pt x="902" y="7"/>
                    <a:pt x="866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54"/>
            <p:cNvSpPr/>
            <p:nvPr/>
          </p:nvSpPr>
          <p:spPr>
            <a:xfrm>
              <a:off x="4875225" y="4581125"/>
              <a:ext cx="29800" cy="17375"/>
            </a:xfrm>
            <a:custGeom>
              <a:rect b="b" l="l" r="r" t="t"/>
              <a:pathLst>
                <a:path extrusionOk="0" h="695" w="1192">
                  <a:moveTo>
                    <a:pt x="581" y="0"/>
                  </a:moveTo>
                  <a:cubicBezTo>
                    <a:pt x="555" y="0"/>
                    <a:pt x="531" y="3"/>
                    <a:pt x="515" y="9"/>
                  </a:cubicBezTo>
                  <a:lnTo>
                    <a:pt x="41" y="280"/>
                  </a:lnTo>
                  <a:cubicBezTo>
                    <a:pt x="0" y="320"/>
                    <a:pt x="14" y="347"/>
                    <a:pt x="68" y="388"/>
                  </a:cubicBezTo>
                  <a:lnTo>
                    <a:pt x="501" y="672"/>
                  </a:lnTo>
                  <a:cubicBezTo>
                    <a:pt x="525" y="688"/>
                    <a:pt x="563" y="694"/>
                    <a:pt x="598" y="694"/>
                  </a:cubicBezTo>
                  <a:cubicBezTo>
                    <a:pt x="623" y="694"/>
                    <a:pt x="647" y="691"/>
                    <a:pt x="664" y="686"/>
                  </a:cubicBezTo>
                  <a:lnTo>
                    <a:pt x="1137" y="415"/>
                  </a:lnTo>
                  <a:cubicBezTo>
                    <a:pt x="1191" y="388"/>
                    <a:pt x="1178" y="347"/>
                    <a:pt x="1124" y="320"/>
                  </a:cubicBezTo>
                  <a:lnTo>
                    <a:pt x="691" y="23"/>
                  </a:lnTo>
                  <a:cubicBezTo>
                    <a:pt x="659" y="7"/>
                    <a:pt x="618" y="0"/>
                    <a:pt x="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54"/>
            <p:cNvSpPr/>
            <p:nvPr/>
          </p:nvSpPr>
          <p:spPr>
            <a:xfrm>
              <a:off x="4855950" y="4591950"/>
              <a:ext cx="30125" cy="17700"/>
            </a:xfrm>
            <a:custGeom>
              <a:rect b="b" l="l" r="r" t="t"/>
              <a:pathLst>
                <a:path extrusionOk="0" h="708" w="1205">
                  <a:moveTo>
                    <a:pt x="585" y="1"/>
                  </a:moveTo>
                  <a:cubicBezTo>
                    <a:pt x="563" y="1"/>
                    <a:pt x="543" y="4"/>
                    <a:pt x="528" y="9"/>
                  </a:cubicBezTo>
                  <a:lnTo>
                    <a:pt x="54" y="280"/>
                  </a:lnTo>
                  <a:cubicBezTo>
                    <a:pt x="0" y="320"/>
                    <a:pt x="27" y="347"/>
                    <a:pt x="68" y="388"/>
                  </a:cubicBezTo>
                  <a:lnTo>
                    <a:pt x="514" y="672"/>
                  </a:lnTo>
                  <a:cubicBezTo>
                    <a:pt x="549" y="698"/>
                    <a:pt x="588" y="707"/>
                    <a:pt x="623" y="707"/>
                  </a:cubicBezTo>
                  <a:cubicBezTo>
                    <a:pt x="643" y="707"/>
                    <a:pt x="662" y="704"/>
                    <a:pt x="677" y="699"/>
                  </a:cubicBezTo>
                  <a:lnTo>
                    <a:pt x="1150" y="428"/>
                  </a:lnTo>
                  <a:cubicBezTo>
                    <a:pt x="1204" y="388"/>
                    <a:pt x="1191" y="361"/>
                    <a:pt x="1137" y="320"/>
                  </a:cubicBezTo>
                  <a:lnTo>
                    <a:pt x="704" y="36"/>
                  </a:lnTo>
                  <a:cubicBezTo>
                    <a:pt x="670" y="10"/>
                    <a:pt x="624" y="1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54"/>
            <p:cNvSpPr/>
            <p:nvPr/>
          </p:nvSpPr>
          <p:spPr>
            <a:xfrm>
              <a:off x="4837325" y="4603100"/>
              <a:ext cx="29800" cy="17375"/>
            </a:xfrm>
            <a:custGeom>
              <a:rect b="b" l="l" r="r" t="t"/>
              <a:pathLst>
                <a:path extrusionOk="0" h="695" w="1192">
                  <a:moveTo>
                    <a:pt x="595" y="1"/>
                  </a:moveTo>
                  <a:cubicBezTo>
                    <a:pt x="569" y="1"/>
                    <a:pt x="546" y="4"/>
                    <a:pt x="529" y="9"/>
                  </a:cubicBezTo>
                  <a:lnTo>
                    <a:pt x="55" y="280"/>
                  </a:lnTo>
                  <a:cubicBezTo>
                    <a:pt x="1" y="321"/>
                    <a:pt x="1" y="348"/>
                    <a:pt x="55" y="375"/>
                  </a:cubicBezTo>
                  <a:lnTo>
                    <a:pt x="502" y="673"/>
                  </a:lnTo>
                  <a:cubicBezTo>
                    <a:pt x="525" y="688"/>
                    <a:pt x="568" y="695"/>
                    <a:pt x="607" y="695"/>
                  </a:cubicBezTo>
                  <a:cubicBezTo>
                    <a:pt x="635" y="695"/>
                    <a:pt x="661" y="692"/>
                    <a:pt x="678" y="686"/>
                  </a:cubicBezTo>
                  <a:lnTo>
                    <a:pt x="1138" y="415"/>
                  </a:lnTo>
                  <a:cubicBezTo>
                    <a:pt x="1192" y="375"/>
                    <a:pt x="1192" y="348"/>
                    <a:pt x="1138" y="321"/>
                  </a:cubicBezTo>
                  <a:lnTo>
                    <a:pt x="705" y="23"/>
                  </a:lnTo>
                  <a:cubicBezTo>
                    <a:pt x="673" y="7"/>
                    <a:pt x="632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54"/>
            <p:cNvSpPr/>
            <p:nvPr/>
          </p:nvSpPr>
          <p:spPr>
            <a:xfrm>
              <a:off x="4818725" y="4613950"/>
              <a:ext cx="29450" cy="17675"/>
            </a:xfrm>
            <a:custGeom>
              <a:rect b="b" l="l" r="r" t="t"/>
              <a:pathLst>
                <a:path extrusionOk="0" h="707" w="1178">
                  <a:moveTo>
                    <a:pt x="566" y="0"/>
                  </a:moveTo>
                  <a:cubicBezTo>
                    <a:pt x="544" y="0"/>
                    <a:pt x="525" y="4"/>
                    <a:pt x="515" y="8"/>
                  </a:cubicBezTo>
                  <a:lnTo>
                    <a:pt x="55" y="279"/>
                  </a:lnTo>
                  <a:cubicBezTo>
                    <a:pt x="1" y="320"/>
                    <a:pt x="1" y="347"/>
                    <a:pt x="55" y="387"/>
                  </a:cubicBezTo>
                  <a:lnTo>
                    <a:pt x="501" y="672"/>
                  </a:lnTo>
                  <a:cubicBezTo>
                    <a:pt x="527" y="697"/>
                    <a:pt x="575" y="707"/>
                    <a:pt x="613" y="707"/>
                  </a:cubicBezTo>
                  <a:cubicBezTo>
                    <a:pt x="635" y="707"/>
                    <a:pt x="654" y="704"/>
                    <a:pt x="664" y="699"/>
                  </a:cubicBezTo>
                  <a:lnTo>
                    <a:pt x="1124" y="428"/>
                  </a:lnTo>
                  <a:cubicBezTo>
                    <a:pt x="1178" y="387"/>
                    <a:pt x="1178" y="360"/>
                    <a:pt x="1124" y="320"/>
                  </a:cubicBezTo>
                  <a:lnTo>
                    <a:pt x="677" y="36"/>
                  </a:lnTo>
                  <a:cubicBezTo>
                    <a:pt x="652" y="10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54"/>
            <p:cNvSpPr/>
            <p:nvPr/>
          </p:nvSpPr>
          <p:spPr>
            <a:xfrm>
              <a:off x="4831250" y="4585850"/>
              <a:ext cx="104900" cy="61700"/>
            </a:xfrm>
            <a:custGeom>
              <a:rect b="b" l="l" r="r" t="t"/>
              <a:pathLst>
                <a:path extrusionOk="0" h="2468" w="4196">
                  <a:moveTo>
                    <a:pt x="3603" y="1"/>
                  </a:moveTo>
                  <a:cubicBezTo>
                    <a:pt x="3579" y="1"/>
                    <a:pt x="3554" y="4"/>
                    <a:pt x="3532" y="9"/>
                  </a:cubicBezTo>
                  <a:lnTo>
                    <a:pt x="41" y="2053"/>
                  </a:lnTo>
                  <a:cubicBezTo>
                    <a:pt x="0" y="2093"/>
                    <a:pt x="14" y="2120"/>
                    <a:pt x="68" y="2161"/>
                  </a:cubicBezTo>
                  <a:lnTo>
                    <a:pt x="501" y="2445"/>
                  </a:lnTo>
                  <a:cubicBezTo>
                    <a:pt x="533" y="2461"/>
                    <a:pt x="569" y="2467"/>
                    <a:pt x="605" y="2467"/>
                  </a:cubicBezTo>
                  <a:cubicBezTo>
                    <a:pt x="630" y="2467"/>
                    <a:pt x="655" y="2464"/>
                    <a:pt x="677" y="2459"/>
                  </a:cubicBezTo>
                  <a:lnTo>
                    <a:pt x="4154" y="415"/>
                  </a:lnTo>
                  <a:cubicBezTo>
                    <a:pt x="4195" y="375"/>
                    <a:pt x="4195" y="334"/>
                    <a:pt x="4141" y="307"/>
                  </a:cubicBezTo>
                  <a:lnTo>
                    <a:pt x="3694" y="23"/>
                  </a:lnTo>
                  <a:cubicBezTo>
                    <a:pt x="3671" y="7"/>
                    <a:pt x="3638" y="1"/>
                    <a:pt x="3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54"/>
            <p:cNvSpPr/>
            <p:nvPr/>
          </p:nvSpPr>
          <p:spPr>
            <a:xfrm>
              <a:off x="4736875" y="4592025"/>
              <a:ext cx="29450" cy="17625"/>
            </a:xfrm>
            <a:custGeom>
              <a:rect b="b" l="l" r="r" t="t"/>
              <a:pathLst>
                <a:path extrusionOk="0" h="705" w="1178">
                  <a:moveTo>
                    <a:pt x="574" y="1"/>
                  </a:moveTo>
                  <a:cubicBezTo>
                    <a:pt x="546" y="1"/>
                    <a:pt x="519" y="7"/>
                    <a:pt x="501" y="20"/>
                  </a:cubicBezTo>
                  <a:lnTo>
                    <a:pt x="27" y="290"/>
                  </a:lnTo>
                  <a:cubicBezTo>
                    <a:pt x="0" y="304"/>
                    <a:pt x="0" y="358"/>
                    <a:pt x="54" y="385"/>
                  </a:cubicBezTo>
                  <a:lnTo>
                    <a:pt x="487" y="669"/>
                  </a:lnTo>
                  <a:cubicBezTo>
                    <a:pt x="522" y="695"/>
                    <a:pt x="567" y="704"/>
                    <a:pt x="606" y="704"/>
                  </a:cubicBezTo>
                  <a:cubicBezTo>
                    <a:pt x="628" y="704"/>
                    <a:pt x="648" y="701"/>
                    <a:pt x="663" y="696"/>
                  </a:cubicBezTo>
                  <a:lnTo>
                    <a:pt x="1123" y="425"/>
                  </a:lnTo>
                  <a:cubicBezTo>
                    <a:pt x="1177" y="385"/>
                    <a:pt x="1164" y="358"/>
                    <a:pt x="1110" y="317"/>
                  </a:cubicBezTo>
                  <a:lnTo>
                    <a:pt x="677" y="33"/>
                  </a:lnTo>
                  <a:cubicBezTo>
                    <a:pt x="647" y="11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54"/>
            <p:cNvSpPr/>
            <p:nvPr/>
          </p:nvSpPr>
          <p:spPr>
            <a:xfrm>
              <a:off x="4762250" y="4600350"/>
              <a:ext cx="29100" cy="17750"/>
            </a:xfrm>
            <a:custGeom>
              <a:rect b="b" l="l" r="r" t="t"/>
              <a:pathLst>
                <a:path extrusionOk="0" h="710" w="1164">
                  <a:moveTo>
                    <a:pt x="583" y="0"/>
                  </a:moveTo>
                  <a:cubicBezTo>
                    <a:pt x="560" y="0"/>
                    <a:pt x="539" y="8"/>
                    <a:pt x="528" y="25"/>
                  </a:cubicBezTo>
                  <a:lnTo>
                    <a:pt x="54" y="295"/>
                  </a:lnTo>
                  <a:cubicBezTo>
                    <a:pt x="0" y="322"/>
                    <a:pt x="0" y="363"/>
                    <a:pt x="54" y="390"/>
                  </a:cubicBezTo>
                  <a:lnTo>
                    <a:pt x="487" y="674"/>
                  </a:lnTo>
                  <a:cubicBezTo>
                    <a:pt x="522" y="700"/>
                    <a:pt x="561" y="709"/>
                    <a:pt x="600" y="709"/>
                  </a:cubicBezTo>
                  <a:cubicBezTo>
                    <a:pt x="622" y="709"/>
                    <a:pt x="643" y="706"/>
                    <a:pt x="663" y="701"/>
                  </a:cubicBezTo>
                  <a:lnTo>
                    <a:pt x="1110" y="431"/>
                  </a:lnTo>
                  <a:cubicBezTo>
                    <a:pt x="1164" y="390"/>
                    <a:pt x="1164" y="363"/>
                    <a:pt x="1110" y="322"/>
                  </a:cubicBezTo>
                  <a:lnTo>
                    <a:pt x="677" y="38"/>
                  </a:lnTo>
                  <a:cubicBezTo>
                    <a:pt x="653" y="15"/>
                    <a:pt x="616" y="0"/>
                    <a:pt x="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54"/>
            <p:cNvSpPr/>
            <p:nvPr/>
          </p:nvSpPr>
          <p:spPr>
            <a:xfrm>
              <a:off x="4774425" y="4616050"/>
              <a:ext cx="30125" cy="17775"/>
            </a:xfrm>
            <a:custGeom>
              <a:rect b="b" l="l" r="r" t="t"/>
              <a:pathLst>
                <a:path extrusionOk="0" h="711" w="1205">
                  <a:moveTo>
                    <a:pt x="594" y="0"/>
                  </a:moveTo>
                  <a:cubicBezTo>
                    <a:pt x="566" y="0"/>
                    <a:pt x="540" y="7"/>
                    <a:pt x="528" y="19"/>
                  </a:cubicBezTo>
                  <a:lnTo>
                    <a:pt x="54" y="290"/>
                  </a:lnTo>
                  <a:cubicBezTo>
                    <a:pt x="0" y="317"/>
                    <a:pt x="14" y="357"/>
                    <a:pt x="68" y="385"/>
                  </a:cubicBezTo>
                  <a:lnTo>
                    <a:pt x="514" y="682"/>
                  </a:lnTo>
                  <a:cubicBezTo>
                    <a:pt x="531" y="699"/>
                    <a:pt x="569" y="711"/>
                    <a:pt x="607" y="711"/>
                  </a:cubicBezTo>
                  <a:cubicBezTo>
                    <a:pt x="631" y="711"/>
                    <a:pt x="656" y="706"/>
                    <a:pt x="677" y="696"/>
                  </a:cubicBezTo>
                  <a:lnTo>
                    <a:pt x="1150" y="425"/>
                  </a:lnTo>
                  <a:cubicBezTo>
                    <a:pt x="1204" y="385"/>
                    <a:pt x="1191" y="357"/>
                    <a:pt x="1137" y="317"/>
                  </a:cubicBezTo>
                  <a:lnTo>
                    <a:pt x="690" y="33"/>
                  </a:lnTo>
                  <a:cubicBezTo>
                    <a:pt x="668" y="10"/>
                    <a:pt x="629" y="0"/>
                    <a:pt x="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54"/>
            <p:cNvSpPr/>
            <p:nvPr/>
          </p:nvSpPr>
          <p:spPr>
            <a:xfrm>
              <a:off x="4800800" y="4625100"/>
              <a:ext cx="29125" cy="17375"/>
            </a:xfrm>
            <a:custGeom>
              <a:rect b="b" l="l" r="r" t="t"/>
              <a:pathLst>
                <a:path extrusionOk="0" h="695" w="1165">
                  <a:moveTo>
                    <a:pt x="568" y="0"/>
                  </a:moveTo>
                  <a:cubicBezTo>
                    <a:pt x="542" y="0"/>
                    <a:pt x="518" y="3"/>
                    <a:pt x="501" y="9"/>
                  </a:cubicBezTo>
                  <a:lnTo>
                    <a:pt x="41" y="280"/>
                  </a:lnTo>
                  <a:cubicBezTo>
                    <a:pt x="1" y="320"/>
                    <a:pt x="1" y="347"/>
                    <a:pt x="41" y="388"/>
                  </a:cubicBezTo>
                  <a:lnTo>
                    <a:pt x="488" y="672"/>
                  </a:lnTo>
                  <a:cubicBezTo>
                    <a:pt x="496" y="688"/>
                    <a:pt x="527" y="694"/>
                    <a:pt x="562" y="694"/>
                  </a:cubicBezTo>
                  <a:cubicBezTo>
                    <a:pt x="587" y="694"/>
                    <a:pt x="614" y="691"/>
                    <a:pt x="637" y="686"/>
                  </a:cubicBezTo>
                  <a:lnTo>
                    <a:pt x="1110" y="415"/>
                  </a:lnTo>
                  <a:cubicBezTo>
                    <a:pt x="1164" y="388"/>
                    <a:pt x="1164" y="347"/>
                    <a:pt x="1110" y="320"/>
                  </a:cubicBezTo>
                  <a:lnTo>
                    <a:pt x="677" y="23"/>
                  </a:lnTo>
                  <a:cubicBezTo>
                    <a:pt x="645" y="7"/>
                    <a:pt x="604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54"/>
            <p:cNvSpPr/>
            <p:nvPr/>
          </p:nvSpPr>
          <p:spPr>
            <a:xfrm>
              <a:off x="4811975" y="4640675"/>
              <a:ext cx="29775" cy="17600"/>
            </a:xfrm>
            <a:custGeom>
              <a:rect b="b" l="l" r="r" t="t"/>
              <a:pathLst>
                <a:path extrusionOk="0" h="704" w="1191">
                  <a:moveTo>
                    <a:pt x="585" y="0"/>
                  </a:moveTo>
                  <a:cubicBezTo>
                    <a:pt x="563" y="0"/>
                    <a:pt x="543" y="3"/>
                    <a:pt x="528" y="8"/>
                  </a:cubicBezTo>
                  <a:lnTo>
                    <a:pt x="54" y="279"/>
                  </a:lnTo>
                  <a:cubicBezTo>
                    <a:pt x="0" y="320"/>
                    <a:pt x="27" y="347"/>
                    <a:pt x="68" y="387"/>
                  </a:cubicBezTo>
                  <a:lnTo>
                    <a:pt x="514" y="671"/>
                  </a:lnTo>
                  <a:cubicBezTo>
                    <a:pt x="544" y="694"/>
                    <a:pt x="578" y="704"/>
                    <a:pt x="609" y="704"/>
                  </a:cubicBezTo>
                  <a:cubicBezTo>
                    <a:pt x="635" y="704"/>
                    <a:pt x="658" y="697"/>
                    <a:pt x="677" y="685"/>
                  </a:cubicBezTo>
                  <a:lnTo>
                    <a:pt x="1150" y="414"/>
                  </a:lnTo>
                  <a:cubicBezTo>
                    <a:pt x="1191" y="387"/>
                    <a:pt x="1191" y="347"/>
                    <a:pt x="1137" y="320"/>
                  </a:cubicBezTo>
                  <a:lnTo>
                    <a:pt x="704" y="36"/>
                  </a:lnTo>
                  <a:cubicBezTo>
                    <a:pt x="669" y="10"/>
                    <a:pt x="624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54"/>
            <p:cNvSpPr/>
            <p:nvPr/>
          </p:nvSpPr>
          <p:spPr>
            <a:xfrm>
              <a:off x="4718275" y="4603100"/>
              <a:ext cx="29450" cy="17375"/>
            </a:xfrm>
            <a:custGeom>
              <a:rect b="b" l="l" r="r" t="t"/>
              <a:pathLst>
                <a:path extrusionOk="0" h="695" w="1178">
                  <a:moveTo>
                    <a:pt x="581" y="1"/>
                  </a:moveTo>
                  <a:cubicBezTo>
                    <a:pt x="555" y="1"/>
                    <a:pt x="531" y="4"/>
                    <a:pt x="514" y="9"/>
                  </a:cubicBezTo>
                  <a:lnTo>
                    <a:pt x="54" y="280"/>
                  </a:lnTo>
                  <a:cubicBezTo>
                    <a:pt x="0" y="294"/>
                    <a:pt x="0" y="348"/>
                    <a:pt x="54" y="388"/>
                  </a:cubicBezTo>
                  <a:lnTo>
                    <a:pt x="487" y="673"/>
                  </a:lnTo>
                  <a:cubicBezTo>
                    <a:pt x="519" y="688"/>
                    <a:pt x="560" y="695"/>
                    <a:pt x="594" y="695"/>
                  </a:cubicBezTo>
                  <a:cubicBezTo>
                    <a:pt x="618" y="695"/>
                    <a:pt x="638" y="692"/>
                    <a:pt x="650" y="686"/>
                  </a:cubicBezTo>
                  <a:lnTo>
                    <a:pt x="1123" y="415"/>
                  </a:lnTo>
                  <a:cubicBezTo>
                    <a:pt x="1177" y="388"/>
                    <a:pt x="1177" y="348"/>
                    <a:pt x="1123" y="321"/>
                  </a:cubicBezTo>
                  <a:lnTo>
                    <a:pt x="690" y="23"/>
                  </a:lnTo>
                  <a:cubicBezTo>
                    <a:pt x="658" y="7"/>
                    <a:pt x="617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54"/>
            <p:cNvSpPr/>
            <p:nvPr/>
          </p:nvSpPr>
          <p:spPr>
            <a:xfrm>
              <a:off x="4743300" y="4611425"/>
              <a:ext cx="29800" cy="17525"/>
            </a:xfrm>
            <a:custGeom>
              <a:rect b="b" l="l" r="r" t="t"/>
              <a:pathLst>
                <a:path extrusionOk="0" h="701" w="1192">
                  <a:moveTo>
                    <a:pt x="581" y="0"/>
                  </a:moveTo>
                  <a:cubicBezTo>
                    <a:pt x="558" y="0"/>
                    <a:pt x="535" y="4"/>
                    <a:pt x="515" y="15"/>
                  </a:cubicBezTo>
                  <a:lnTo>
                    <a:pt x="41" y="285"/>
                  </a:lnTo>
                  <a:cubicBezTo>
                    <a:pt x="0" y="326"/>
                    <a:pt x="14" y="353"/>
                    <a:pt x="68" y="394"/>
                  </a:cubicBezTo>
                  <a:lnTo>
                    <a:pt x="501" y="678"/>
                  </a:lnTo>
                  <a:cubicBezTo>
                    <a:pt x="533" y="694"/>
                    <a:pt x="574" y="700"/>
                    <a:pt x="608" y="700"/>
                  </a:cubicBezTo>
                  <a:cubicBezTo>
                    <a:pt x="632" y="700"/>
                    <a:pt x="652" y="697"/>
                    <a:pt x="663" y="691"/>
                  </a:cubicBezTo>
                  <a:lnTo>
                    <a:pt x="1137" y="421"/>
                  </a:lnTo>
                  <a:cubicBezTo>
                    <a:pt x="1191" y="394"/>
                    <a:pt x="1178" y="353"/>
                    <a:pt x="1123" y="326"/>
                  </a:cubicBezTo>
                  <a:lnTo>
                    <a:pt x="690" y="28"/>
                  </a:lnTo>
                  <a:cubicBezTo>
                    <a:pt x="657" y="12"/>
                    <a:pt x="618" y="0"/>
                    <a:pt x="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54"/>
            <p:cNvSpPr/>
            <p:nvPr/>
          </p:nvSpPr>
          <p:spPr>
            <a:xfrm>
              <a:off x="4755800" y="4627150"/>
              <a:ext cx="29475" cy="17600"/>
            </a:xfrm>
            <a:custGeom>
              <a:rect b="b" l="l" r="r" t="t"/>
              <a:pathLst>
                <a:path extrusionOk="0" h="704" w="1179">
                  <a:moveTo>
                    <a:pt x="580" y="0"/>
                  </a:moveTo>
                  <a:cubicBezTo>
                    <a:pt x="558" y="0"/>
                    <a:pt x="539" y="3"/>
                    <a:pt x="529" y="8"/>
                  </a:cubicBezTo>
                  <a:lnTo>
                    <a:pt x="55" y="279"/>
                  </a:lnTo>
                  <a:cubicBezTo>
                    <a:pt x="1" y="319"/>
                    <a:pt x="1" y="346"/>
                    <a:pt x="55" y="387"/>
                  </a:cubicBezTo>
                  <a:lnTo>
                    <a:pt x="488" y="671"/>
                  </a:lnTo>
                  <a:cubicBezTo>
                    <a:pt x="518" y="694"/>
                    <a:pt x="556" y="704"/>
                    <a:pt x="591" y="704"/>
                  </a:cubicBezTo>
                  <a:cubicBezTo>
                    <a:pt x="619" y="704"/>
                    <a:pt x="646" y="697"/>
                    <a:pt x="664" y="685"/>
                  </a:cubicBezTo>
                  <a:lnTo>
                    <a:pt x="1138" y="414"/>
                  </a:lnTo>
                  <a:cubicBezTo>
                    <a:pt x="1178" y="387"/>
                    <a:pt x="1165" y="346"/>
                    <a:pt x="1124" y="319"/>
                  </a:cubicBezTo>
                  <a:lnTo>
                    <a:pt x="691" y="35"/>
                  </a:lnTo>
                  <a:cubicBezTo>
                    <a:pt x="665" y="10"/>
                    <a:pt x="618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54"/>
            <p:cNvSpPr/>
            <p:nvPr/>
          </p:nvSpPr>
          <p:spPr>
            <a:xfrm>
              <a:off x="4780850" y="4636000"/>
              <a:ext cx="29800" cy="17625"/>
            </a:xfrm>
            <a:custGeom>
              <a:rect b="b" l="l" r="r" t="t"/>
              <a:pathLst>
                <a:path extrusionOk="0" h="705" w="1192">
                  <a:moveTo>
                    <a:pt x="590" y="1"/>
                  </a:moveTo>
                  <a:cubicBezTo>
                    <a:pt x="563" y="1"/>
                    <a:pt x="540" y="7"/>
                    <a:pt x="528" y="20"/>
                  </a:cubicBezTo>
                  <a:lnTo>
                    <a:pt x="54" y="290"/>
                  </a:lnTo>
                  <a:cubicBezTo>
                    <a:pt x="0" y="317"/>
                    <a:pt x="14" y="358"/>
                    <a:pt x="68" y="385"/>
                  </a:cubicBezTo>
                  <a:lnTo>
                    <a:pt x="501" y="669"/>
                  </a:lnTo>
                  <a:cubicBezTo>
                    <a:pt x="535" y="695"/>
                    <a:pt x="580" y="704"/>
                    <a:pt x="619" y="704"/>
                  </a:cubicBezTo>
                  <a:cubicBezTo>
                    <a:pt x="642" y="704"/>
                    <a:pt x="662" y="701"/>
                    <a:pt x="677" y="696"/>
                  </a:cubicBezTo>
                  <a:lnTo>
                    <a:pt x="1150" y="425"/>
                  </a:lnTo>
                  <a:cubicBezTo>
                    <a:pt x="1191" y="385"/>
                    <a:pt x="1178" y="358"/>
                    <a:pt x="1137" y="317"/>
                  </a:cubicBezTo>
                  <a:lnTo>
                    <a:pt x="690" y="33"/>
                  </a:lnTo>
                  <a:cubicBezTo>
                    <a:pt x="661" y="11"/>
                    <a:pt x="623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54"/>
            <p:cNvSpPr/>
            <p:nvPr/>
          </p:nvSpPr>
          <p:spPr>
            <a:xfrm>
              <a:off x="4699325" y="4614025"/>
              <a:ext cx="29450" cy="17600"/>
            </a:xfrm>
            <a:custGeom>
              <a:rect b="b" l="l" r="r" t="t"/>
              <a:pathLst>
                <a:path extrusionOk="0" h="704" w="1178">
                  <a:moveTo>
                    <a:pt x="574" y="0"/>
                  </a:moveTo>
                  <a:cubicBezTo>
                    <a:pt x="546" y="0"/>
                    <a:pt x="519" y="7"/>
                    <a:pt x="501" y="19"/>
                  </a:cubicBezTo>
                  <a:lnTo>
                    <a:pt x="27" y="290"/>
                  </a:lnTo>
                  <a:cubicBezTo>
                    <a:pt x="0" y="303"/>
                    <a:pt x="0" y="357"/>
                    <a:pt x="41" y="384"/>
                  </a:cubicBezTo>
                  <a:lnTo>
                    <a:pt x="487" y="669"/>
                  </a:lnTo>
                  <a:cubicBezTo>
                    <a:pt x="513" y="694"/>
                    <a:pt x="561" y="704"/>
                    <a:pt x="599" y="704"/>
                  </a:cubicBezTo>
                  <a:cubicBezTo>
                    <a:pt x="621" y="704"/>
                    <a:pt x="640" y="701"/>
                    <a:pt x="650" y="696"/>
                  </a:cubicBezTo>
                  <a:lnTo>
                    <a:pt x="1123" y="425"/>
                  </a:lnTo>
                  <a:cubicBezTo>
                    <a:pt x="1178" y="384"/>
                    <a:pt x="1164" y="357"/>
                    <a:pt x="1110" y="317"/>
                  </a:cubicBezTo>
                  <a:lnTo>
                    <a:pt x="677" y="33"/>
                  </a:lnTo>
                  <a:cubicBezTo>
                    <a:pt x="647" y="10"/>
                    <a:pt x="609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54"/>
            <p:cNvSpPr/>
            <p:nvPr/>
          </p:nvSpPr>
          <p:spPr>
            <a:xfrm>
              <a:off x="4724700" y="4622325"/>
              <a:ext cx="29450" cy="17750"/>
            </a:xfrm>
            <a:custGeom>
              <a:rect b="b" l="l" r="r" t="t"/>
              <a:pathLst>
                <a:path extrusionOk="0" h="710" w="1178">
                  <a:moveTo>
                    <a:pt x="581" y="1"/>
                  </a:moveTo>
                  <a:cubicBezTo>
                    <a:pt x="555" y="1"/>
                    <a:pt x="531" y="8"/>
                    <a:pt x="514" y="25"/>
                  </a:cubicBezTo>
                  <a:lnTo>
                    <a:pt x="41" y="296"/>
                  </a:lnTo>
                  <a:cubicBezTo>
                    <a:pt x="0" y="323"/>
                    <a:pt x="0" y="364"/>
                    <a:pt x="41" y="391"/>
                  </a:cubicBezTo>
                  <a:lnTo>
                    <a:pt x="487" y="675"/>
                  </a:lnTo>
                  <a:cubicBezTo>
                    <a:pt x="513" y="701"/>
                    <a:pt x="560" y="710"/>
                    <a:pt x="599" y="710"/>
                  </a:cubicBezTo>
                  <a:cubicBezTo>
                    <a:pt x="621" y="710"/>
                    <a:pt x="640" y="707"/>
                    <a:pt x="650" y="702"/>
                  </a:cubicBezTo>
                  <a:lnTo>
                    <a:pt x="1123" y="431"/>
                  </a:lnTo>
                  <a:cubicBezTo>
                    <a:pt x="1177" y="391"/>
                    <a:pt x="1164" y="364"/>
                    <a:pt x="1110" y="323"/>
                  </a:cubicBezTo>
                  <a:lnTo>
                    <a:pt x="677" y="39"/>
                  </a:lnTo>
                  <a:cubicBezTo>
                    <a:pt x="653" y="15"/>
                    <a:pt x="616" y="1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54"/>
            <p:cNvSpPr/>
            <p:nvPr/>
          </p:nvSpPr>
          <p:spPr>
            <a:xfrm>
              <a:off x="4737200" y="4638625"/>
              <a:ext cx="29125" cy="17375"/>
            </a:xfrm>
            <a:custGeom>
              <a:rect b="b" l="l" r="r" t="t"/>
              <a:pathLst>
                <a:path extrusionOk="0" h="695" w="1165">
                  <a:moveTo>
                    <a:pt x="571" y="0"/>
                  </a:moveTo>
                  <a:cubicBezTo>
                    <a:pt x="547" y="0"/>
                    <a:pt x="526" y="4"/>
                    <a:pt x="515" y="9"/>
                  </a:cubicBezTo>
                  <a:lnTo>
                    <a:pt x="41" y="280"/>
                  </a:lnTo>
                  <a:cubicBezTo>
                    <a:pt x="1" y="293"/>
                    <a:pt x="1" y="348"/>
                    <a:pt x="55" y="388"/>
                  </a:cubicBezTo>
                  <a:lnTo>
                    <a:pt x="488" y="672"/>
                  </a:lnTo>
                  <a:cubicBezTo>
                    <a:pt x="520" y="688"/>
                    <a:pt x="561" y="695"/>
                    <a:pt x="597" y="695"/>
                  </a:cubicBezTo>
                  <a:cubicBezTo>
                    <a:pt x="623" y="695"/>
                    <a:pt x="647" y="691"/>
                    <a:pt x="664" y="686"/>
                  </a:cubicBezTo>
                  <a:lnTo>
                    <a:pt x="1110" y="415"/>
                  </a:lnTo>
                  <a:cubicBezTo>
                    <a:pt x="1164" y="388"/>
                    <a:pt x="1164" y="348"/>
                    <a:pt x="1110" y="320"/>
                  </a:cubicBezTo>
                  <a:lnTo>
                    <a:pt x="677" y="23"/>
                  </a:lnTo>
                  <a:cubicBezTo>
                    <a:pt x="646" y="7"/>
                    <a:pt x="60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54"/>
            <p:cNvSpPr/>
            <p:nvPr/>
          </p:nvSpPr>
          <p:spPr>
            <a:xfrm>
              <a:off x="4762575" y="4647425"/>
              <a:ext cx="29450" cy="17625"/>
            </a:xfrm>
            <a:custGeom>
              <a:rect b="b" l="l" r="r" t="t"/>
              <a:pathLst>
                <a:path extrusionOk="0" h="705" w="1178">
                  <a:moveTo>
                    <a:pt x="562" y="1"/>
                  </a:moveTo>
                  <a:cubicBezTo>
                    <a:pt x="542" y="1"/>
                    <a:pt x="525" y="4"/>
                    <a:pt x="515" y="9"/>
                  </a:cubicBezTo>
                  <a:lnTo>
                    <a:pt x="41" y="280"/>
                  </a:lnTo>
                  <a:cubicBezTo>
                    <a:pt x="1" y="307"/>
                    <a:pt x="1" y="347"/>
                    <a:pt x="55" y="388"/>
                  </a:cubicBezTo>
                  <a:lnTo>
                    <a:pt x="488" y="672"/>
                  </a:lnTo>
                  <a:cubicBezTo>
                    <a:pt x="518" y="694"/>
                    <a:pt x="556" y="704"/>
                    <a:pt x="590" y="704"/>
                  </a:cubicBezTo>
                  <a:cubicBezTo>
                    <a:pt x="619" y="704"/>
                    <a:pt x="645" y="698"/>
                    <a:pt x="664" y="686"/>
                  </a:cubicBezTo>
                  <a:lnTo>
                    <a:pt x="1137" y="415"/>
                  </a:lnTo>
                  <a:cubicBezTo>
                    <a:pt x="1178" y="388"/>
                    <a:pt x="1164" y="347"/>
                    <a:pt x="1110" y="320"/>
                  </a:cubicBezTo>
                  <a:lnTo>
                    <a:pt x="677" y="36"/>
                  </a:lnTo>
                  <a:cubicBezTo>
                    <a:pt x="643" y="10"/>
                    <a:pt x="598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54"/>
            <p:cNvSpPr/>
            <p:nvPr/>
          </p:nvSpPr>
          <p:spPr>
            <a:xfrm>
              <a:off x="4793350" y="4651825"/>
              <a:ext cx="29800" cy="17375"/>
            </a:xfrm>
            <a:custGeom>
              <a:rect b="b" l="l" r="r" t="t"/>
              <a:pathLst>
                <a:path extrusionOk="0" h="695" w="1192">
                  <a:moveTo>
                    <a:pt x="575" y="0"/>
                  </a:moveTo>
                  <a:cubicBezTo>
                    <a:pt x="549" y="0"/>
                    <a:pt x="526" y="3"/>
                    <a:pt x="515" y="9"/>
                  </a:cubicBezTo>
                  <a:lnTo>
                    <a:pt x="55" y="280"/>
                  </a:lnTo>
                  <a:cubicBezTo>
                    <a:pt x="1" y="307"/>
                    <a:pt x="1" y="347"/>
                    <a:pt x="55" y="374"/>
                  </a:cubicBezTo>
                  <a:lnTo>
                    <a:pt x="502" y="672"/>
                  </a:lnTo>
                  <a:cubicBezTo>
                    <a:pt x="525" y="688"/>
                    <a:pt x="568" y="694"/>
                    <a:pt x="604" y="694"/>
                  </a:cubicBezTo>
                  <a:cubicBezTo>
                    <a:pt x="630" y="694"/>
                    <a:pt x="653" y="691"/>
                    <a:pt x="664" y="686"/>
                  </a:cubicBezTo>
                  <a:lnTo>
                    <a:pt x="1124" y="415"/>
                  </a:lnTo>
                  <a:cubicBezTo>
                    <a:pt x="1192" y="374"/>
                    <a:pt x="1178" y="347"/>
                    <a:pt x="1124" y="307"/>
                  </a:cubicBezTo>
                  <a:lnTo>
                    <a:pt x="678" y="23"/>
                  </a:lnTo>
                  <a:cubicBezTo>
                    <a:pt x="654" y="7"/>
                    <a:pt x="611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54"/>
            <p:cNvSpPr/>
            <p:nvPr/>
          </p:nvSpPr>
          <p:spPr>
            <a:xfrm>
              <a:off x="4680050" y="4624500"/>
              <a:ext cx="29775" cy="17625"/>
            </a:xfrm>
            <a:custGeom>
              <a:rect b="b" l="l" r="r" t="t"/>
              <a:pathLst>
                <a:path extrusionOk="0" h="705" w="1191">
                  <a:moveTo>
                    <a:pt x="601" y="1"/>
                  </a:moveTo>
                  <a:cubicBezTo>
                    <a:pt x="572" y="1"/>
                    <a:pt x="546" y="7"/>
                    <a:pt x="528" y="19"/>
                  </a:cubicBezTo>
                  <a:lnTo>
                    <a:pt x="54" y="290"/>
                  </a:lnTo>
                  <a:cubicBezTo>
                    <a:pt x="0" y="317"/>
                    <a:pt x="0" y="358"/>
                    <a:pt x="54" y="385"/>
                  </a:cubicBezTo>
                  <a:lnTo>
                    <a:pt x="501" y="683"/>
                  </a:lnTo>
                  <a:cubicBezTo>
                    <a:pt x="524" y="698"/>
                    <a:pt x="567" y="705"/>
                    <a:pt x="603" y="705"/>
                  </a:cubicBezTo>
                  <a:cubicBezTo>
                    <a:pt x="629" y="705"/>
                    <a:pt x="652" y="702"/>
                    <a:pt x="663" y="696"/>
                  </a:cubicBezTo>
                  <a:lnTo>
                    <a:pt x="1137" y="425"/>
                  </a:lnTo>
                  <a:cubicBezTo>
                    <a:pt x="1191" y="412"/>
                    <a:pt x="1191" y="358"/>
                    <a:pt x="1137" y="317"/>
                  </a:cubicBezTo>
                  <a:lnTo>
                    <a:pt x="704" y="33"/>
                  </a:lnTo>
                  <a:cubicBezTo>
                    <a:pt x="674" y="11"/>
                    <a:pt x="636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54"/>
            <p:cNvSpPr/>
            <p:nvPr/>
          </p:nvSpPr>
          <p:spPr>
            <a:xfrm>
              <a:off x="4699650" y="4632950"/>
              <a:ext cx="35550" cy="21375"/>
            </a:xfrm>
            <a:custGeom>
              <a:rect b="b" l="l" r="r" t="t"/>
              <a:pathLst>
                <a:path extrusionOk="0" h="855" w="1422">
                  <a:moveTo>
                    <a:pt x="832" y="1"/>
                  </a:moveTo>
                  <a:cubicBezTo>
                    <a:pt x="803" y="1"/>
                    <a:pt x="777" y="8"/>
                    <a:pt x="759" y="20"/>
                  </a:cubicBezTo>
                  <a:lnTo>
                    <a:pt x="55" y="439"/>
                  </a:lnTo>
                  <a:cubicBezTo>
                    <a:pt x="1" y="480"/>
                    <a:pt x="14" y="507"/>
                    <a:pt x="68" y="534"/>
                  </a:cubicBezTo>
                  <a:lnTo>
                    <a:pt x="501" y="832"/>
                  </a:lnTo>
                  <a:cubicBezTo>
                    <a:pt x="533" y="847"/>
                    <a:pt x="574" y="854"/>
                    <a:pt x="611" y="854"/>
                  </a:cubicBezTo>
                  <a:cubicBezTo>
                    <a:pt x="637" y="854"/>
                    <a:pt x="661" y="851"/>
                    <a:pt x="677" y="845"/>
                  </a:cubicBezTo>
                  <a:lnTo>
                    <a:pt x="1381" y="426"/>
                  </a:lnTo>
                  <a:cubicBezTo>
                    <a:pt x="1422" y="412"/>
                    <a:pt x="1422" y="358"/>
                    <a:pt x="1367" y="317"/>
                  </a:cubicBezTo>
                  <a:lnTo>
                    <a:pt x="934" y="33"/>
                  </a:lnTo>
                  <a:cubicBezTo>
                    <a:pt x="905" y="11"/>
                    <a:pt x="867" y="1"/>
                    <a:pt x="8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54"/>
            <p:cNvSpPr/>
            <p:nvPr/>
          </p:nvSpPr>
          <p:spPr>
            <a:xfrm>
              <a:off x="4718275" y="4649125"/>
              <a:ext cx="29100" cy="17625"/>
            </a:xfrm>
            <a:custGeom>
              <a:rect b="b" l="l" r="r" t="t"/>
              <a:pathLst>
                <a:path extrusionOk="0" h="705" w="1164">
                  <a:moveTo>
                    <a:pt x="558" y="1"/>
                  </a:moveTo>
                  <a:cubicBezTo>
                    <a:pt x="536" y="1"/>
                    <a:pt x="516" y="4"/>
                    <a:pt x="501" y="9"/>
                  </a:cubicBezTo>
                  <a:lnTo>
                    <a:pt x="54" y="279"/>
                  </a:lnTo>
                  <a:cubicBezTo>
                    <a:pt x="0" y="320"/>
                    <a:pt x="0" y="347"/>
                    <a:pt x="54" y="388"/>
                  </a:cubicBezTo>
                  <a:lnTo>
                    <a:pt x="487" y="672"/>
                  </a:lnTo>
                  <a:cubicBezTo>
                    <a:pt x="517" y="694"/>
                    <a:pt x="551" y="704"/>
                    <a:pt x="582" y="704"/>
                  </a:cubicBezTo>
                  <a:cubicBezTo>
                    <a:pt x="608" y="704"/>
                    <a:pt x="631" y="697"/>
                    <a:pt x="650" y="685"/>
                  </a:cubicBezTo>
                  <a:lnTo>
                    <a:pt x="1110" y="415"/>
                  </a:lnTo>
                  <a:cubicBezTo>
                    <a:pt x="1164" y="401"/>
                    <a:pt x="1164" y="347"/>
                    <a:pt x="1110" y="320"/>
                  </a:cubicBezTo>
                  <a:lnTo>
                    <a:pt x="677" y="36"/>
                  </a:lnTo>
                  <a:cubicBezTo>
                    <a:pt x="642" y="10"/>
                    <a:pt x="597" y="1"/>
                    <a:pt x="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54"/>
            <p:cNvSpPr/>
            <p:nvPr/>
          </p:nvSpPr>
          <p:spPr>
            <a:xfrm>
              <a:off x="4737200" y="4657575"/>
              <a:ext cx="35550" cy="21425"/>
            </a:xfrm>
            <a:custGeom>
              <a:rect b="b" l="l" r="r" t="t"/>
              <a:pathLst>
                <a:path extrusionOk="0" h="857" w="1422">
                  <a:moveTo>
                    <a:pt x="816" y="1"/>
                  </a:moveTo>
                  <a:cubicBezTo>
                    <a:pt x="794" y="1"/>
                    <a:pt x="773" y="4"/>
                    <a:pt x="759" y="9"/>
                  </a:cubicBezTo>
                  <a:lnTo>
                    <a:pt x="55" y="442"/>
                  </a:lnTo>
                  <a:cubicBezTo>
                    <a:pt x="1" y="469"/>
                    <a:pt x="14" y="510"/>
                    <a:pt x="68" y="537"/>
                  </a:cubicBezTo>
                  <a:lnTo>
                    <a:pt x="501" y="821"/>
                  </a:lnTo>
                  <a:cubicBezTo>
                    <a:pt x="536" y="847"/>
                    <a:pt x="581" y="856"/>
                    <a:pt x="620" y="856"/>
                  </a:cubicBezTo>
                  <a:cubicBezTo>
                    <a:pt x="642" y="856"/>
                    <a:pt x="662" y="853"/>
                    <a:pt x="677" y="848"/>
                  </a:cubicBezTo>
                  <a:lnTo>
                    <a:pt x="1381" y="415"/>
                  </a:lnTo>
                  <a:cubicBezTo>
                    <a:pt x="1422" y="401"/>
                    <a:pt x="1422" y="347"/>
                    <a:pt x="1367" y="320"/>
                  </a:cubicBezTo>
                  <a:lnTo>
                    <a:pt x="934" y="36"/>
                  </a:lnTo>
                  <a:cubicBezTo>
                    <a:pt x="900" y="10"/>
                    <a:pt x="855" y="1"/>
                    <a:pt x="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54"/>
            <p:cNvSpPr/>
            <p:nvPr/>
          </p:nvSpPr>
          <p:spPr>
            <a:xfrm>
              <a:off x="4774750" y="4662650"/>
              <a:ext cx="29450" cy="17625"/>
            </a:xfrm>
            <a:custGeom>
              <a:rect b="b" l="l" r="r" t="t"/>
              <a:pathLst>
                <a:path extrusionOk="0" h="705" w="1178">
                  <a:moveTo>
                    <a:pt x="575" y="0"/>
                  </a:moveTo>
                  <a:cubicBezTo>
                    <a:pt x="549" y="0"/>
                    <a:pt x="526" y="3"/>
                    <a:pt x="515" y="9"/>
                  </a:cubicBezTo>
                  <a:lnTo>
                    <a:pt x="55" y="280"/>
                  </a:lnTo>
                  <a:cubicBezTo>
                    <a:pt x="1" y="320"/>
                    <a:pt x="1" y="347"/>
                    <a:pt x="55" y="388"/>
                  </a:cubicBezTo>
                  <a:lnTo>
                    <a:pt x="501" y="672"/>
                  </a:lnTo>
                  <a:cubicBezTo>
                    <a:pt x="524" y="694"/>
                    <a:pt x="558" y="704"/>
                    <a:pt x="592" y="704"/>
                  </a:cubicBezTo>
                  <a:cubicBezTo>
                    <a:pt x="619" y="704"/>
                    <a:pt x="646" y="698"/>
                    <a:pt x="664" y="686"/>
                  </a:cubicBezTo>
                  <a:lnTo>
                    <a:pt x="1137" y="415"/>
                  </a:lnTo>
                  <a:cubicBezTo>
                    <a:pt x="1178" y="401"/>
                    <a:pt x="1178" y="347"/>
                    <a:pt x="1124" y="320"/>
                  </a:cubicBezTo>
                  <a:lnTo>
                    <a:pt x="677" y="22"/>
                  </a:lnTo>
                  <a:cubicBezTo>
                    <a:pt x="654" y="7"/>
                    <a:pt x="611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54"/>
            <p:cNvSpPr/>
            <p:nvPr/>
          </p:nvSpPr>
          <p:spPr>
            <a:xfrm>
              <a:off x="4755800" y="4673550"/>
              <a:ext cx="29800" cy="17625"/>
            </a:xfrm>
            <a:custGeom>
              <a:rect b="b" l="l" r="r" t="t"/>
              <a:pathLst>
                <a:path extrusionOk="0" h="705" w="1192">
                  <a:moveTo>
                    <a:pt x="595" y="1"/>
                  </a:moveTo>
                  <a:cubicBezTo>
                    <a:pt x="567" y="1"/>
                    <a:pt x="541" y="7"/>
                    <a:pt x="529" y="19"/>
                  </a:cubicBezTo>
                  <a:lnTo>
                    <a:pt x="55" y="290"/>
                  </a:lnTo>
                  <a:cubicBezTo>
                    <a:pt x="1" y="317"/>
                    <a:pt x="15" y="358"/>
                    <a:pt x="69" y="385"/>
                  </a:cubicBezTo>
                  <a:lnTo>
                    <a:pt x="502" y="683"/>
                  </a:lnTo>
                  <a:cubicBezTo>
                    <a:pt x="533" y="698"/>
                    <a:pt x="574" y="705"/>
                    <a:pt x="611" y="705"/>
                  </a:cubicBezTo>
                  <a:cubicBezTo>
                    <a:pt x="637" y="705"/>
                    <a:pt x="661" y="702"/>
                    <a:pt x="678" y="696"/>
                  </a:cubicBezTo>
                  <a:lnTo>
                    <a:pt x="1151" y="425"/>
                  </a:lnTo>
                  <a:cubicBezTo>
                    <a:pt x="1192" y="412"/>
                    <a:pt x="1192" y="358"/>
                    <a:pt x="1138" y="317"/>
                  </a:cubicBezTo>
                  <a:lnTo>
                    <a:pt x="691" y="33"/>
                  </a:lnTo>
                  <a:cubicBezTo>
                    <a:pt x="669" y="11"/>
                    <a:pt x="630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54"/>
            <p:cNvSpPr/>
            <p:nvPr/>
          </p:nvSpPr>
          <p:spPr>
            <a:xfrm>
              <a:off x="4466250" y="3874550"/>
              <a:ext cx="563250" cy="721350"/>
            </a:xfrm>
            <a:custGeom>
              <a:rect b="b" l="l" r="r" t="t"/>
              <a:pathLst>
                <a:path extrusionOk="0" h="28854" w="22530">
                  <a:moveTo>
                    <a:pt x="22327" y="100"/>
                  </a:moveTo>
                  <a:cubicBezTo>
                    <a:pt x="22367" y="127"/>
                    <a:pt x="22408" y="195"/>
                    <a:pt x="22408" y="303"/>
                  </a:cubicBezTo>
                  <a:lnTo>
                    <a:pt x="22408" y="15553"/>
                  </a:lnTo>
                  <a:cubicBezTo>
                    <a:pt x="22408" y="15796"/>
                    <a:pt x="22218" y="16108"/>
                    <a:pt x="21975" y="16243"/>
                  </a:cubicBezTo>
                  <a:lnTo>
                    <a:pt x="474" y="28664"/>
                  </a:lnTo>
                  <a:cubicBezTo>
                    <a:pt x="396" y="28716"/>
                    <a:pt x="318" y="28741"/>
                    <a:pt x="254" y="28741"/>
                  </a:cubicBezTo>
                  <a:cubicBezTo>
                    <a:pt x="218" y="28741"/>
                    <a:pt x="187" y="28733"/>
                    <a:pt x="163" y="28719"/>
                  </a:cubicBezTo>
                  <a:cubicBezTo>
                    <a:pt x="122" y="28678"/>
                    <a:pt x="82" y="28610"/>
                    <a:pt x="82" y="28516"/>
                  </a:cubicBezTo>
                  <a:lnTo>
                    <a:pt x="82" y="13252"/>
                  </a:lnTo>
                  <a:cubicBezTo>
                    <a:pt x="82" y="13022"/>
                    <a:pt x="271" y="12698"/>
                    <a:pt x="528" y="12562"/>
                  </a:cubicBezTo>
                  <a:lnTo>
                    <a:pt x="22002" y="168"/>
                  </a:lnTo>
                  <a:cubicBezTo>
                    <a:pt x="22083" y="114"/>
                    <a:pt x="22151" y="100"/>
                    <a:pt x="22218" y="100"/>
                  </a:cubicBezTo>
                  <a:close/>
                  <a:moveTo>
                    <a:pt x="22242" y="0"/>
                  </a:moveTo>
                  <a:cubicBezTo>
                    <a:pt x="22162" y="0"/>
                    <a:pt x="22078" y="24"/>
                    <a:pt x="21988" y="73"/>
                  </a:cubicBezTo>
                  <a:lnTo>
                    <a:pt x="487" y="12495"/>
                  </a:lnTo>
                  <a:cubicBezTo>
                    <a:pt x="217" y="12644"/>
                    <a:pt x="0" y="12995"/>
                    <a:pt x="0" y="13266"/>
                  </a:cubicBezTo>
                  <a:lnTo>
                    <a:pt x="0" y="28529"/>
                  </a:lnTo>
                  <a:cubicBezTo>
                    <a:pt x="0" y="28664"/>
                    <a:pt x="54" y="28759"/>
                    <a:pt x="136" y="28813"/>
                  </a:cubicBezTo>
                  <a:cubicBezTo>
                    <a:pt x="163" y="28827"/>
                    <a:pt x="217" y="28854"/>
                    <a:pt x="271" y="28854"/>
                  </a:cubicBezTo>
                  <a:cubicBezTo>
                    <a:pt x="339" y="28854"/>
                    <a:pt x="420" y="28813"/>
                    <a:pt x="528" y="28759"/>
                  </a:cubicBezTo>
                  <a:lnTo>
                    <a:pt x="22043" y="16351"/>
                  </a:lnTo>
                  <a:cubicBezTo>
                    <a:pt x="22313" y="16202"/>
                    <a:pt x="22530" y="15837"/>
                    <a:pt x="22530" y="15566"/>
                  </a:cubicBezTo>
                  <a:lnTo>
                    <a:pt x="22530" y="317"/>
                  </a:lnTo>
                  <a:cubicBezTo>
                    <a:pt x="22530" y="181"/>
                    <a:pt x="22476" y="73"/>
                    <a:pt x="22394" y="33"/>
                  </a:cubicBezTo>
                  <a:cubicBezTo>
                    <a:pt x="22346" y="11"/>
                    <a:pt x="22295" y="0"/>
                    <a:pt x="2224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2F3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54"/>
            <p:cNvSpPr/>
            <p:nvPr/>
          </p:nvSpPr>
          <p:spPr>
            <a:xfrm>
              <a:off x="4489925" y="4032350"/>
              <a:ext cx="312925" cy="575875"/>
            </a:xfrm>
            <a:custGeom>
              <a:rect b="b" l="l" r="r" t="t"/>
              <a:pathLst>
                <a:path extrusionOk="0" h="23035" w="12517">
                  <a:moveTo>
                    <a:pt x="12280" y="1"/>
                  </a:moveTo>
                  <a:cubicBezTo>
                    <a:pt x="12210" y="1"/>
                    <a:pt x="12129" y="26"/>
                    <a:pt x="12043" y="80"/>
                  </a:cubicBezTo>
                  <a:lnTo>
                    <a:pt x="474" y="6751"/>
                  </a:lnTo>
                  <a:cubicBezTo>
                    <a:pt x="204" y="6913"/>
                    <a:pt x="1" y="7252"/>
                    <a:pt x="1" y="7495"/>
                  </a:cubicBezTo>
                  <a:lnTo>
                    <a:pt x="1" y="22758"/>
                  </a:lnTo>
                  <a:cubicBezTo>
                    <a:pt x="1" y="22939"/>
                    <a:pt x="97" y="23035"/>
                    <a:pt x="237" y="23035"/>
                  </a:cubicBezTo>
                  <a:cubicBezTo>
                    <a:pt x="307" y="23035"/>
                    <a:pt x="388" y="23011"/>
                    <a:pt x="474" y="22961"/>
                  </a:cubicBezTo>
                  <a:lnTo>
                    <a:pt x="12043" y="16277"/>
                  </a:lnTo>
                  <a:cubicBezTo>
                    <a:pt x="12300" y="16128"/>
                    <a:pt x="12517" y="15790"/>
                    <a:pt x="12517" y="15533"/>
                  </a:cubicBezTo>
                  <a:lnTo>
                    <a:pt x="12517" y="283"/>
                  </a:lnTo>
                  <a:cubicBezTo>
                    <a:pt x="12517" y="103"/>
                    <a:pt x="12421" y="1"/>
                    <a:pt x="12280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54"/>
            <p:cNvSpPr/>
            <p:nvPr/>
          </p:nvSpPr>
          <p:spPr>
            <a:xfrm>
              <a:off x="4654675" y="4202125"/>
              <a:ext cx="73075" cy="64550"/>
            </a:xfrm>
            <a:custGeom>
              <a:rect b="b" l="l" r="r" t="t"/>
              <a:pathLst>
                <a:path extrusionOk="0" h="2582" w="2923">
                  <a:moveTo>
                    <a:pt x="984" y="399"/>
                  </a:moveTo>
                  <a:cubicBezTo>
                    <a:pt x="979" y="402"/>
                    <a:pt x="974" y="407"/>
                    <a:pt x="974" y="407"/>
                  </a:cubicBezTo>
                  <a:cubicBezTo>
                    <a:pt x="978" y="404"/>
                    <a:pt x="981" y="401"/>
                    <a:pt x="984" y="399"/>
                  </a:cubicBezTo>
                  <a:close/>
                  <a:moveTo>
                    <a:pt x="1502" y="1"/>
                  </a:moveTo>
                  <a:cubicBezTo>
                    <a:pt x="1394" y="95"/>
                    <a:pt x="1272" y="177"/>
                    <a:pt x="1150" y="271"/>
                  </a:cubicBezTo>
                  <a:cubicBezTo>
                    <a:pt x="1086" y="297"/>
                    <a:pt x="1046" y="347"/>
                    <a:pt x="984" y="399"/>
                  </a:cubicBezTo>
                  <a:lnTo>
                    <a:pt x="984" y="399"/>
                  </a:lnTo>
                  <a:cubicBezTo>
                    <a:pt x="988" y="396"/>
                    <a:pt x="991" y="395"/>
                    <a:pt x="994" y="395"/>
                  </a:cubicBezTo>
                  <a:cubicBezTo>
                    <a:pt x="998" y="395"/>
                    <a:pt x="1001" y="398"/>
                    <a:pt x="1001" y="407"/>
                  </a:cubicBezTo>
                  <a:cubicBezTo>
                    <a:pt x="1001" y="420"/>
                    <a:pt x="1001" y="420"/>
                    <a:pt x="1042" y="420"/>
                  </a:cubicBezTo>
                  <a:cubicBezTo>
                    <a:pt x="1069" y="420"/>
                    <a:pt x="1083" y="461"/>
                    <a:pt x="1069" y="501"/>
                  </a:cubicBezTo>
                  <a:lnTo>
                    <a:pt x="1069" y="542"/>
                  </a:lnTo>
                  <a:cubicBezTo>
                    <a:pt x="1056" y="555"/>
                    <a:pt x="1056" y="569"/>
                    <a:pt x="1056" y="582"/>
                  </a:cubicBezTo>
                  <a:cubicBezTo>
                    <a:pt x="1042" y="610"/>
                    <a:pt x="1042" y="623"/>
                    <a:pt x="1015" y="637"/>
                  </a:cubicBezTo>
                  <a:cubicBezTo>
                    <a:pt x="1001" y="677"/>
                    <a:pt x="974" y="691"/>
                    <a:pt x="947" y="704"/>
                  </a:cubicBezTo>
                  <a:cubicBezTo>
                    <a:pt x="934" y="718"/>
                    <a:pt x="920" y="745"/>
                    <a:pt x="920" y="758"/>
                  </a:cubicBezTo>
                  <a:cubicBezTo>
                    <a:pt x="920" y="772"/>
                    <a:pt x="920" y="785"/>
                    <a:pt x="934" y="785"/>
                  </a:cubicBezTo>
                  <a:cubicBezTo>
                    <a:pt x="947" y="785"/>
                    <a:pt x="947" y="840"/>
                    <a:pt x="934" y="880"/>
                  </a:cubicBezTo>
                  <a:cubicBezTo>
                    <a:pt x="920" y="907"/>
                    <a:pt x="920" y="907"/>
                    <a:pt x="920" y="921"/>
                  </a:cubicBezTo>
                  <a:cubicBezTo>
                    <a:pt x="934" y="948"/>
                    <a:pt x="907" y="975"/>
                    <a:pt x="907" y="975"/>
                  </a:cubicBezTo>
                  <a:cubicBezTo>
                    <a:pt x="880" y="988"/>
                    <a:pt x="880" y="1015"/>
                    <a:pt x="880" y="1015"/>
                  </a:cubicBezTo>
                  <a:cubicBezTo>
                    <a:pt x="880" y="1029"/>
                    <a:pt x="866" y="1043"/>
                    <a:pt x="866" y="1056"/>
                  </a:cubicBezTo>
                  <a:cubicBezTo>
                    <a:pt x="853" y="1083"/>
                    <a:pt x="853" y="1083"/>
                    <a:pt x="853" y="1097"/>
                  </a:cubicBezTo>
                  <a:cubicBezTo>
                    <a:pt x="853" y="1110"/>
                    <a:pt x="853" y="1124"/>
                    <a:pt x="866" y="1151"/>
                  </a:cubicBezTo>
                  <a:cubicBezTo>
                    <a:pt x="880" y="1164"/>
                    <a:pt x="880" y="1178"/>
                    <a:pt x="907" y="1218"/>
                  </a:cubicBezTo>
                  <a:cubicBezTo>
                    <a:pt x="920" y="1218"/>
                    <a:pt x="934" y="1232"/>
                    <a:pt x="947" y="1232"/>
                  </a:cubicBezTo>
                  <a:cubicBezTo>
                    <a:pt x="988" y="1245"/>
                    <a:pt x="1015" y="1245"/>
                    <a:pt x="1056" y="1245"/>
                  </a:cubicBezTo>
                  <a:cubicBezTo>
                    <a:pt x="1060" y="1242"/>
                    <a:pt x="1062" y="1240"/>
                    <a:pt x="1064" y="1240"/>
                  </a:cubicBezTo>
                  <a:cubicBezTo>
                    <a:pt x="1069" y="1240"/>
                    <a:pt x="1069" y="1249"/>
                    <a:pt x="1069" y="1259"/>
                  </a:cubicBezTo>
                  <a:cubicBezTo>
                    <a:pt x="1069" y="1291"/>
                    <a:pt x="1069" y="1304"/>
                    <a:pt x="1080" y="1304"/>
                  </a:cubicBezTo>
                  <a:cubicBezTo>
                    <a:pt x="1088" y="1304"/>
                    <a:pt x="1101" y="1297"/>
                    <a:pt x="1123" y="1286"/>
                  </a:cubicBezTo>
                  <a:cubicBezTo>
                    <a:pt x="1137" y="1259"/>
                    <a:pt x="1150" y="1245"/>
                    <a:pt x="1177" y="1245"/>
                  </a:cubicBezTo>
                  <a:cubicBezTo>
                    <a:pt x="1181" y="1242"/>
                    <a:pt x="1184" y="1240"/>
                    <a:pt x="1186" y="1240"/>
                  </a:cubicBezTo>
                  <a:cubicBezTo>
                    <a:pt x="1191" y="1240"/>
                    <a:pt x="1191" y="1249"/>
                    <a:pt x="1191" y="1259"/>
                  </a:cubicBezTo>
                  <a:cubicBezTo>
                    <a:pt x="1191" y="1300"/>
                    <a:pt x="1177" y="1313"/>
                    <a:pt x="1177" y="1354"/>
                  </a:cubicBezTo>
                  <a:cubicBezTo>
                    <a:pt x="1150" y="1354"/>
                    <a:pt x="1150" y="1367"/>
                    <a:pt x="1137" y="1367"/>
                  </a:cubicBezTo>
                  <a:cubicBezTo>
                    <a:pt x="1123" y="1367"/>
                    <a:pt x="1123" y="1381"/>
                    <a:pt x="1110" y="1381"/>
                  </a:cubicBezTo>
                  <a:cubicBezTo>
                    <a:pt x="1098" y="1393"/>
                    <a:pt x="1088" y="1400"/>
                    <a:pt x="1081" y="1400"/>
                  </a:cubicBezTo>
                  <a:cubicBezTo>
                    <a:pt x="1073" y="1400"/>
                    <a:pt x="1069" y="1390"/>
                    <a:pt x="1069" y="1367"/>
                  </a:cubicBezTo>
                  <a:cubicBezTo>
                    <a:pt x="1069" y="1327"/>
                    <a:pt x="1056" y="1327"/>
                    <a:pt x="1042" y="1327"/>
                  </a:cubicBezTo>
                  <a:cubicBezTo>
                    <a:pt x="988" y="1327"/>
                    <a:pt x="974" y="1327"/>
                    <a:pt x="934" y="1313"/>
                  </a:cubicBezTo>
                  <a:cubicBezTo>
                    <a:pt x="934" y="1313"/>
                    <a:pt x="920" y="1313"/>
                    <a:pt x="907" y="1300"/>
                  </a:cubicBezTo>
                  <a:cubicBezTo>
                    <a:pt x="866" y="1259"/>
                    <a:pt x="839" y="1232"/>
                    <a:pt x="853" y="1164"/>
                  </a:cubicBezTo>
                  <a:cubicBezTo>
                    <a:pt x="853" y="1164"/>
                    <a:pt x="853" y="1151"/>
                    <a:pt x="839" y="1151"/>
                  </a:cubicBezTo>
                  <a:cubicBezTo>
                    <a:pt x="812" y="1124"/>
                    <a:pt x="812" y="1124"/>
                    <a:pt x="799" y="1124"/>
                  </a:cubicBezTo>
                  <a:lnTo>
                    <a:pt x="596" y="1286"/>
                  </a:lnTo>
                  <a:cubicBezTo>
                    <a:pt x="582" y="1286"/>
                    <a:pt x="568" y="1300"/>
                    <a:pt x="541" y="1313"/>
                  </a:cubicBezTo>
                  <a:lnTo>
                    <a:pt x="338" y="1462"/>
                  </a:lnTo>
                  <a:cubicBezTo>
                    <a:pt x="311" y="1489"/>
                    <a:pt x="271" y="1516"/>
                    <a:pt x="244" y="1530"/>
                  </a:cubicBezTo>
                  <a:cubicBezTo>
                    <a:pt x="190" y="1570"/>
                    <a:pt x="163" y="1597"/>
                    <a:pt x="108" y="1638"/>
                  </a:cubicBezTo>
                  <a:cubicBezTo>
                    <a:pt x="68" y="1651"/>
                    <a:pt x="41" y="1692"/>
                    <a:pt x="0" y="1706"/>
                  </a:cubicBezTo>
                  <a:cubicBezTo>
                    <a:pt x="27" y="1719"/>
                    <a:pt x="27" y="1719"/>
                    <a:pt x="27" y="1733"/>
                  </a:cubicBezTo>
                  <a:cubicBezTo>
                    <a:pt x="41" y="1760"/>
                    <a:pt x="41" y="1773"/>
                    <a:pt x="54" y="1773"/>
                  </a:cubicBezTo>
                  <a:cubicBezTo>
                    <a:pt x="68" y="1773"/>
                    <a:pt x="68" y="1787"/>
                    <a:pt x="95" y="1787"/>
                  </a:cubicBezTo>
                  <a:cubicBezTo>
                    <a:pt x="95" y="1814"/>
                    <a:pt x="108" y="1814"/>
                    <a:pt x="108" y="1814"/>
                  </a:cubicBezTo>
                  <a:cubicBezTo>
                    <a:pt x="117" y="1814"/>
                    <a:pt x="126" y="1820"/>
                    <a:pt x="140" y="1820"/>
                  </a:cubicBezTo>
                  <a:cubicBezTo>
                    <a:pt x="146" y="1820"/>
                    <a:pt x="154" y="1818"/>
                    <a:pt x="163" y="1814"/>
                  </a:cubicBezTo>
                  <a:cubicBezTo>
                    <a:pt x="172" y="1805"/>
                    <a:pt x="179" y="1802"/>
                    <a:pt x="185" y="1802"/>
                  </a:cubicBezTo>
                  <a:cubicBezTo>
                    <a:pt x="197" y="1802"/>
                    <a:pt x="203" y="1814"/>
                    <a:pt x="203" y="1814"/>
                  </a:cubicBezTo>
                  <a:cubicBezTo>
                    <a:pt x="203" y="1814"/>
                    <a:pt x="203" y="1827"/>
                    <a:pt x="190" y="1854"/>
                  </a:cubicBezTo>
                  <a:cubicBezTo>
                    <a:pt x="176" y="1895"/>
                    <a:pt x="176" y="1895"/>
                    <a:pt x="190" y="1908"/>
                  </a:cubicBezTo>
                  <a:cubicBezTo>
                    <a:pt x="203" y="1908"/>
                    <a:pt x="230" y="1922"/>
                    <a:pt x="257" y="1922"/>
                  </a:cubicBezTo>
                  <a:cubicBezTo>
                    <a:pt x="257" y="1922"/>
                    <a:pt x="271" y="1922"/>
                    <a:pt x="271" y="1936"/>
                  </a:cubicBezTo>
                  <a:cubicBezTo>
                    <a:pt x="271" y="1963"/>
                    <a:pt x="298" y="1990"/>
                    <a:pt x="298" y="2003"/>
                  </a:cubicBezTo>
                  <a:cubicBezTo>
                    <a:pt x="298" y="2044"/>
                    <a:pt x="311" y="2071"/>
                    <a:pt x="311" y="2111"/>
                  </a:cubicBezTo>
                  <a:cubicBezTo>
                    <a:pt x="311" y="2166"/>
                    <a:pt x="325" y="2206"/>
                    <a:pt x="325" y="2260"/>
                  </a:cubicBezTo>
                  <a:cubicBezTo>
                    <a:pt x="338" y="2314"/>
                    <a:pt x="338" y="2382"/>
                    <a:pt x="338" y="2436"/>
                  </a:cubicBezTo>
                  <a:cubicBezTo>
                    <a:pt x="338" y="2463"/>
                    <a:pt x="352" y="2517"/>
                    <a:pt x="352" y="2544"/>
                  </a:cubicBezTo>
                  <a:lnTo>
                    <a:pt x="352" y="2572"/>
                  </a:lnTo>
                  <a:cubicBezTo>
                    <a:pt x="352" y="2578"/>
                    <a:pt x="352" y="2582"/>
                    <a:pt x="355" y="2582"/>
                  </a:cubicBezTo>
                  <a:cubicBezTo>
                    <a:pt x="359" y="2582"/>
                    <a:pt x="366" y="2578"/>
                    <a:pt x="379" y="2572"/>
                  </a:cubicBezTo>
                  <a:cubicBezTo>
                    <a:pt x="433" y="2517"/>
                    <a:pt x="474" y="2490"/>
                    <a:pt x="528" y="2450"/>
                  </a:cubicBezTo>
                  <a:lnTo>
                    <a:pt x="609" y="2396"/>
                  </a:lnTo>
                  <a:cubicBezTo>
                    <a:pt x="744" y="2301"/>
                    <a:pt x="880" y="2193"/>
                    <a:pt x="1029" y="2098"/>
                  </a:cubicBezTo>
                  <a:lnTo>
                    <a:pt x="1164" y="1990"/>
                  </a:lnTo>
                  <a:cubicBezTo>
                    <a:pt x="1218" y="1963"/>
                    <a:pt x="1259" y="1949"/>
                    <a:pt x="1299" y="1908"/>
                  </a:cubicBezTo>
                  <a:cubicBezTo>
                    <a:pt x="1319" y="1902"/>
                    <a:pt x="1333" y="1898"/>
                    <a:pt x="1343" y="1898"/>
                  </a:cubicBezTo>
                  <a:cubicBezTo>
                    <a:pt x="1353" y="1898"/>
                    <a:pt x="1360" y="1902"/>
                    <a:pt x="1367" y="1908"/>
                  </a:cubicBezTo>
                  <a:cubicBezTo>
                    <a:pt x="1394" y="1922"/>
                    <a:pt x="1367" y="1963"/>
                    <a:pt x="1353" y="1990"/>
                  </a:cubicBezTo>
                  <a:cubicBezTo>
                    <a:pt x="1340" y="2017"/>
                    <a:pt x="1340" y="2017"/>
                    <a:pt x="1340" y="2030"/>
                  </a:cubicBezTo>
                  <a:cubicBezTo>
                    <a:pt x="1353" y="2017"/>
                    <a:pt x="1380" y="1990"/>
                    <a:pt x="1394" y="1990"/>
                  </a:cubicBezTo>
                  <a:cubicBezTo>
                    <a:pt x="1448" y="1963"/>
                    <a:pt x="1448" y="1922"/>
                    <a:pt x="1407" y="1868"/>
                  </a:cubicBezTo>
                  <a:lnTo>
                    <a:pt x="1407" y="1827"/>
                  </a:lnTo>
                  <a:cubicBezTo>
                    <a:pt x="1407" y="1814"/>
                    <a:pt x="1407" y="1787"/>
                    <a:pt x="1421" y="1773"/>
                  </a:cubicBezTo>
                  <a:cubicBezTo>
                    <a:pt x="1421" y="1760"/>
                    <a:pt x="1421" y="1760"/>
                    <a:pt x="1448" y="1746"/>
                  </a:cubicBezTo>
                  <a:cubicBezTo>
                    <a:pt x="1475" y="1719"/>
                    <a:pt x="1475" y="1706"/>
                    <a:pt x="1475" y="1678"/>
                  </a:cubicBezTo>
                  <a:cubicBezTo>
                    <a:pt x="1475" y="1678"/>
                    <a:pt x="1475" y="1666"/>
                    <a:pt x="1467" y="1666"/>
                  </a:cubicBezTo>
                  <a:cubicBezTo>
                    <a:pt x="1463" y="1666"/>
                    <a:pt x="1457" y="1669"/>
                    <a:pt x="1448" y="1678"/>
                  </a:cubicBezTo>
                  <a:cubicBezTo>
                    <a:pt x="1448" y="1683"/>
                    <a:pt x="1445" y="1684"/>
                    <a:pt x="1441" y="1684"/>
                  </a:cubicBezTo>
                  <a:cubicBezTo>
                    <a:pt x="1433" y="1684"/>
                    <a:pt x="1421" y="1678"/>
                    <a:pt x="1421" y="1678"/>
                  </a:cubicBezTo>
                  <a:cubicBezTo>
                    <a:pt x="1394" y="1651"/>
                    <a:pt x="1394" y="1638"/>
                    <a:pt x="1394" y="1611"/>
                  </a:cubicBezTo>
                  <a:cubicBezTo>
                    <a:pt x="1407" y="1584"/>
                    <a:pt x="1394" y="1584"/>
                    <a:pt x="1394" y="1570"/>
                  </a:cubicBezTo>
                  <a:cubicBezTo>
                    <a:pt x="1380" y="1570"/>
                    <a:pt x="1353" y="1557"/>
                    <a:pt x="1353" y="1530"/>
                  </a:cubicBezTo>
                  <a:cubicBezTo>
                    <a:pt x="1353" y="1530"/>
                    <a:pt x="1340" y="1530"/>
                    <a:pt x="1326" y="1557"/>
                  </a:cubicBezTo>
                  <a:cubicBezTo>
                    <a:pt x="1317" y="1557"/>
                    <a:pt x="1302" y="1563"/>
                    <a:pt x="1289" y="1563"/>
                  </a:cubicBezTo>
                  <a:cubicBezTo>
                    <a:pt x="1283" y="1563"/>
                    <a:pt x="1277" y="1561"/>
                    <a:pt x="1272" y="1557"/>
                  </a:cubicBezTo>
                  <a:cubicBezTo>
                    <a:pt x="1265" y="1563"/>
                    <a:pt x="1262" y="1567"/>
                    <a:pt x="1259" y="1567"/>
                  </a:cubicBezTo>
                  <a:cubicBezTo>
                    <a:pt x="1255" y="1567"/>
                    <a:pt x="1252" y="1563"/>
                    <a:pt x="1245" y="1557"/>
                  </a:cubicBezTo>
                  <a:cubicBezTo>
                    <a:pt x="1204" y="1557"/>
                    <a:pt x="1177" y="1557"/>
                    <a:pt x="1177" y="1516"/>
                  </a:cubicBezTo>
                  <a:cubicBezTo>
                    <a:pt x="1150" y="1516"/>
                    <a:pt x="1177" y="1503"/>
                    <a:pt x="1177" y="1476"/>
                  </a:cubicBezTo>
                  <a:cubicBezTo>
                    <a:pt x="1177" y="1467"/>
                    <a:pt x="1178" y="1458"/>
                    <a:pt x="1179" y="1449"/>
                  </a:cubicBezTo>
                  <a:lnTo>
                    <a:pt x="1179" y="1449"/>
                  </a:lnTo>
                  <a:cubicBezTo>
                    <a:pt x="1195" y="1456"/>
                    <a:pt x="1209" y="1462"/>
                    <a:pt x="1218" y="1462"/>
                  </a:cubicBezTo>
                  <a:lnTo>
                    <a:pt x="1313" y="1462"/>
                  </a:lnTo>
                  <a:lnTo>
                    <a:pt x="1326" y="1448"/>
                  </a:lnTo>
                  <a:cubicBezTo>
                    <a:pt x="1340" y="1448"/>
                    <a:pt x="1353" y="1448"/>
                    <a:pt x="1353" y="1462"/>
                  </a:cubicBezTo>
                  <a:cubicBezTo>
                    <a:pt x="1380" y="1462"/>
                    <a:pt x="1394" y="1489"/>
                    <a:pt x="1394" y="1503"/>
                  </a:cubicBezTo>
                  <a:cubicBezTo>
                    <a:pt x="1421" y="1503"/>
                    <a:pt x="1421" y="1516"/>
                    <a:pt x="1421" y="1557"/>
                  </a:cubicBezTo>
                  <a:cubicBezTo>
                    <a:pt x="1421" y="1570"/>
                    <a:pt x="1448" y="1584"/>
                    <a:pt x="1448" y="1584"/>
                  </a:cubicBezTo>
                  <a:cubicBezTo>
                    <a:pt x="1462" y="1584"/>
                    <a:pt x="1462" y="1597"/>
                    <a:pt x="1462" y="1597"/>
                  </a:cubicBezTo>
                  <a:lnTo>
                    <a:pt x="1475" y="1597"/>
                  </a:lnTo>
                  <a:cubicBezTo>
                    <a:pt x="1489" y="1597"/>
                    <a:pt x="1489" y="1584"/>
                    <a:pt x="1489" y="1584"/>
                  </a:cubicBezTo>
                  <a:cubicBezTo>
                    <a:pt x="1489" y="1570"/>
                    <a:pt x="1502" y="1530"/>
                    <a:pt x="1543" y="1516"/>
                  </a:cubicBezTo>
                  <a:cubicBezTo>
                    <a:pt x="1543" y="1503"/>
                    <a:pt x="1543" y="1489"/>
                    <a:pt x="1556" y="1489"/>
                  </a:cubicBezTo>
                  <a:cubicBezTo>
                    <a:pt x="1583" y="1462"/>
                    <a:pt x="1583" y="1462"/>
                    <a:pt x="1597" y="1462"/>
                  </a:cubicBezTo>
                  <a:cubicBezTo>
                    <a:pt x="1597" y="1462"/>
                    <a:pt x="1610" y="1462"/>
                    <a:pt x="1624" y="1435"/>
                  </a:cubicBezTo>
                  <a:cubicBezTo>
                    <a:pt x="1610" y="1435"/>
                    <a:pt x="1610" y="1421"/>
                    <a:pt x="1637" y="1381"/>
                  </a:cubicBezTo>
                  <a:cubicBezTo>
                    <a:pt x="1637" y="1394"/>
                    <a:pt x="1637" y="1394"/>
                    <a:pt x="1665" y="1421"/>
                  </a:cubicBezTo>
                  <a:cubicBezTo>
                    <a:pt x="1678" y="1435"/>
                    <a:pt x="1665" y="1448"/>
                    <a:pt x="1665" y="1462"/>
                  </a:cubicBezTo>
                  <a:lnTo>
                    <a:pt x="1637" y="1489"/>
                  </a:lnTo>
                  <a:cubicBezTo>
                    <a:pt x="1637" y="1503"/>
                    <a:pt x="1637" y="1503"/>
                    <a:pt x="1624" y="1503"/>
                  </a:cubicBezTo>
                  <a:cubicBezTo>
                    <a:pt x="1610" y="1516"/>
                    <a:pt x="1610" y="1516"/>
                    <a:pt x="1597" y="1516"/>
                  </a:cubicBezTo>
                  <a:cubicBezTo>
                    <a:pt x="1570" y="1516"/>
                    <a:pt x="1570" y="1530"/>
                    <a:pt x="1556" y="1530"/>
                  </a:cubicBezTo>
                  <a:cubicBezTo>
                    <a:pt x="1556" y="1557"/>
                    <a:pt x="1556" y="1557"/>
                    <a:pt x="1543" y="1570"/>
                  </a:cubicBezTo>
                  <a:lnTo>
                    <a:pt x="1543" y="1611"/>
                  </a:lnTo>
                  <a:cubicBezTo>
                    <a:pt x="1556" y="1638"/>
                    <a:pt x="1556" y="1678"/>
                    <a:pt x="1529" y="1719"/>
                  </a:cubicBezTo>
                  <a:cubicBezTo>
                    <a:pt x="1583" y="1692"/>
                    <a:pt x="1610" y="1651"/>
                    <a:pt x="1597" y="1584"/>
                  </a:cubicBezTo>
                  <a:cubicBezTo>
                    <a:pt x="1624" y="1570"/>
                    <a:pt x="1637" y="1557"/>
                    <a:pt x="1678" y="1530"/>
                  </a:cubicBezTo>
                  <a:cubicBezTo>
                    <a:pt x="1705" y="1530"/>
                    <a:pt x="1705" y="1516"/>
                    <a:pt x="1705" y="1503"/>
                  </a:cubicBezTo>
                  <a:cubicBezTo>
                    <a:pt x="1705" y="1489"/>
                    <a:pt x="1732" y="1462"/>
                    <a:pt x="1746" y="1448"/>
                  </a:cubicBezTo>
                  <a:cubicBezTo>
                    <a:pt x="1840" y="1381"/>
                    <a:pt x="1935" y="1300"/>
                    <a:pt x="2030" y="1232"/>
                  </a:cubicBezTo>
                  <a:cubicBezTo>
                    <a:pt x="2111" y="1151"/>
                    <a:pt x="2219" y="1083"/>
                    <a:pt x="2300" y="1015"/>
                  </a:cubicBezTo>
                  <a:cubicBezTo>
                    <a:pt x="2382" y="948"/>
                    <a:pt x="2490" y="880"/>
                    <a:pt x="2585" y="785"/>
                  </a:cubicBezTo>
                  <a:lnTo>
                    <a:pt x="2652" y="745"/>
                  </a:lnTo>
                  <a:cubicBezTo>
                    <a:pt x="2679" y="718"/>
                    <a:pt x="2693" y="704"/>
                    <a:pt x="2706" y="677"/>
                  </a:cubicBezTo>
                  <a:cubicBezTo>
                    <a:pt x="2706" y="650"/>
                    <a:pt x="2720" y="650"/>
                    <a:pt x="2720" y="637"/>
                  </a:cubicBezTo>
                  <a:cubicBezTo>
                    <a:pt x="2747" y="610"/>
                    <a:pt x="2774" y="569"/>
                    <a:pt x="2774" y="542"/>
                  </a:cubicBezTo>
                  <a:cubicBezTo>
                    <a:pt x="2788" y="542"/>
                    <a:pt x="2788" y="515"/>
                    <a:pt x="2815" y="501"/>
                  </a:cubicBezTo>
                  <a:cubicBezTo>
                    <a:pt x="2828" y="447"/>
                    <a:pt x="2855" y="420"/>
                    <a:pt x="2896" y="352"/>
                  </a:cubicBezTo>
                  <a:cubicBezTo>
                    <a:pt x="2909" y="352"/>
                    <a:pt x="2909" y="339"/>
                    <a:pt x="2909" y="339"/>
                  </a:cubicBezTo>
                  <a:cubicBezTo>
                    <a:pt x="2909" y="312"/>
                    <a:pt x="2923" y="298"/>
                    <a:pt x="2923" y="298"/>
                  </a:cubicBezTo>
                  <a:lnTo>
                    <a:pt x="2909" y="298"/>
                  </a:lnTo>
                  <a:cubicBezTo>
                    <a:pt x="2882" y="298"/>
                    <a:pt x="2842" y="285"/>
                    <a:pt x="2815" y="244"/>
                  </a:cubicBezTo>
                  <a:cubicBezTo>
                    <a:pt x="2805" y="250"/>
                    <a:pt x="2797" y="253"/>
                    <a:pt x="2791" y="253"/>
                  </a:cubicBezTo>
                  <a:cubicBezTo>
                    <a:pt x="2769" y="253"/>
                    <a:pt x="2761" y="224"/>
                    <a:pt x="2761" y="204"/>
                  </a:cubicBezTo>
                  <a:cubicBezTo>
                    <a:pt x="2761" y="177"/>
                    <a:pt x="2747" y="177"/>
                    <a:pt x="2720" y="177"/>
                  </a:cubicBezTo>
                  <a:cubicBezTo>
                    <a:pt x="2706" y="177"/>
                    <a:pt x="2706" y="177"/>
                    <a:pt x="2693" y="163"/>
                  </a:cubicBezTo>
                  <a:cubicBezTo>
                    <a:pt x="2693" y="163"/>
                    <a:pt x="2693" y="177"/>
                    <a:pt x="2679" y="204"/>
                  </a:cubicBezTo>
                  <a:cubicBezTo>
                    <a:pt x="2679" y="217"/>
                    <a:pt x="2652" y="231"/>
                    <a:pt x="2639" y="244"/>
                  </a:cubicBezTo>
                  <a:cubicBezTo>
                    <a:pt x="2625" y="271"/>
                    <a:pt x="2612" y="271"/>
                    <a:pt x="2585" y="271"/>
                  </a:cubicBezTo>
                  <a:cubicBezTo>
                    <a:pt x="2585" y="271"/>
                    <a:pt x="2571" y="271"/>
                    <a:pt x="2571" y="285"/>
                  </a:cubicBezTo>
                  <a:cubicBezTo>
                    <a:pt x="2558" y="298"/>
                    <a:pt x="2558" y="312"/>
                    <a:pt x="2544" y="312"/>
                  </a:cubicBezTo>
                  <a:lnTo>
                    <a:pt x="2503" y="312"/>
                  </a:lnTo>
                  <a:cubicBezTo>
                    <a:pt x="2503" y="312"/>
                    <a:pt x="2490" y="312"/>
                    <a:pt x="2476" y="339"/>
                  </a:cubicBezTo>
                  <a:cubicBezTo>
                    <a:pt x="2476" y="352"/>
                    <a:pt x="2449" y="352"/>
                    <a:pt x="2449" y="352"/>
                  </a:cubicBezTo>
                  <a:cubicBezTo>
                    <a:pt x="2443" y="359"/>
                    <a:pt x="2439" y="363"/>
                    <a:pt x="2436" y="363"/>
                  </a:cubicBezTo>
                  <a:cubicBezTo>
                    <a:pt x="2432" y="363"/>
                    <a:pt x="2429" y="359"/>
                    <a:pt x="2422" y="352"/>
                  </a:cubicBezTo>
                  <a:cubicBezTo>
                    <a:pt x="2415" y="330"/>
                    <a:pt x="2403" y="320"/>
                    <a:pt x="2392" y="320"/>
                  </a:cubicBezTo>
                  <a:cubicBezTo>
                    <a:pt x="2383" y="320"/>
                    <a:pt x="2374" y="327"/>
                    <a:pt x="2368" y="339"/>
                  </a:cubicBezTo>
                  <a:cubicBezTo>
                    <a:pt x="2355" y="339"/>
                    <a:pt x="2355" y="352"/>
                    <a:pt x="2341" y="352"/>
                  </a:cubicBezTo>
                  <a:lnTo>
                    <a:pt x="2314" y="366"/>
                  </a:lnTo>
                  <a:cubicBezTo>
                    <a:pt x="2300" y="366"/>
                    <a:pt x="2300" y="379"/>
                    <a:pt x="2300" y="407"/>
                  </a:cubicBezTo>
                  <a:cubicBezTo>
                    <a:pt x="2314" y="407"/>
                    <a:pt x="2314" y="407"/>
                    <a:pt x="2314" y="420"/>
                  </a:cubicBezTo>
                  <a:cubicBezTo>
                    <a:pt x="2314" y="434"/>
                    <a:pt x="2314" y="447"/>
                    <a:pt x="2287" y="488"/>
                  </a:cubicBezTo>
                  <a:cubicBezTo>
                    <a:pt x="2273" y="501"/>
                    <a:pt x="2246" y="515"/>
                    <a:pt x="2219" y="569"/>
                  </a:cubicBezTo>
                  <a:cubicBezTo>
                    <a:pt x="2233" y="582"/>
                    <a:pt x="2219" y="623"/>
                    <a:pt x="2206" y="637"/>
                  </a:cubicBezTo>
                  <a:cubicBezTo>
                    <a:pt x="2179" y="650"/>
                    <a:pt x="2179" y="691"/>
                    <a:pt x="2165" y="704"/>
                  </a:cubicBezTo>
                  <a:lnTo>
                    <a:pt x="2152" y="718"/>
                  </a:lnTo>
                  <a:lnTo>
                    <a:pt x="2152" y="758"/>
                  </a:lnTo>
                  <a:cubicBezTo>
                    <a:pt x="2152" y="785"/>
                    <a:pt x="2152" y="812"/>
                    <a:pt x="2138" y="826"/>
                  </a:cubicBezTo>
                  <a:cubicBezTo>
                    <a:pt x="2111" y="826"/>
                    <a:pt x="2111" y="840"/>
                    <a:pt x="2098" y="840"/>
                  </a:cubicBezTo>
                  <a:cubicBezTo>
                    <a:pt x="2084" y="853"/>
                    <a:pt x="2070" y="853"/>
                    <a:pt x="2043" y="853"/>
                  </a:cubicBezTo>
                  <a:lnTo>
                    <a:pt x="2030" y="880"/>
                  </a:lnTo>
                  <a:cubicBezTo>
                    <a:pt x="2016" y="894"/>
                    <a:pt x="2016" y="894"/>
                    <a:pt x="2016" y="907"/>
                  </a:cubicBezTo>
                  <a:cubicBezTo>
                    <a:pt x="2030" y="921"/>
                    <a:pt x="2016" y="948"/>
                    <a:pt x="2003" y="961"/>
                  </a:cubicBezTo>
                  <a:lnTo>
                    <a:pt x="1949" y="961"/>
                  </a:lnTo>
                  <a:cubicBezTo>
                    <a:pt x="1949" y="961"/>
                    <a:pt x="1935" y="975"/>
                    <a:pt x="1935" y="988"/>
                  </a:cubicBezTo>
                  <a:cubicBezTo>
                    <a:pt x="1908" y="1029"/>
                    <a:pt x="1908" y="1029"/>
                    <a:pt x="1895" y="1043"/>
                  </a:cubicBezTo>
                  <a:lnTo>
                    <a:pt x="1840" y="1043"/>
                  </a:lnTo>
                  <a:lnTo>
                    <a:pt x="1813" y="1083"/>
                  </a:lnTo>
                  <a:lnTo>
                    <a:pt x="1759" y="1124"/>
                  </a:lnTo>
                  <a:cubicBezTo>
                    <a:pt x="1732" y="1164"/>
                    <a:pt x="1705" y="1178"/>
                    <a:pt x="1732" y="1245"/>
                  </a:cubicBezTo>
                  <a:cubicBezTo>
                    <a:pt x="1732" y="1245"/>
                    <a:pt x="1732" y="1259"/>
                    <a:pt x="1705" y="1286"/>
                  </a:cubicBezTo>
                  <a:cubicBezTo>
                    <a:pt x="1705" y="1286"/>
                    <a:pt x="1688" y="1303"/>
                    <a:pt x="1674" y="1303"/>
                  </a:cubicBezTo>
                  <a:cubicBezTo>
                    <a:pt x="1670" y="1303"/>
                    <a:pt x="1667" y="1302"/>
                    <a:pt x="1665" y="1300"/>
                  </a:cubicBezTo>
                  <a:lnTo>
                    <a:pt x="1678" y="1286"/>
                  </a:lnTo>
                  <a:cubicBezTo>
                    <a:pt x="1692" y="1286"/>
                    <a:pt x="1692" y="1259"/>
                    <a:pt x="1692" y="1259"/>
                  </a:cubicBezTo>
                  <a:cubicBezTo>
                    <a:pt x="1692" y="1259"/>
                    <a:pt x="1678" y="1245"/>
                    <a:pt x="1692" y="1218"/>
                  </a:cubicBezTo>
                  <a:lnTo>
                    <a:pt x="1692" y="1164"/>
                  </a:lnTo>
                  <a:lnTo>
                    <a:pt x="1692" y="1083"/>
                  </a:lnTo>
                  <a:lnTo>
                    <a:pt x="1692" y="1043"/>
                  </a:lnTo>
                  <a:cubicBezTo>
                    <a:pt x="1692" y="1029"/>
                    <a:pt x="1705" y="1015"/>
                    <a:pt x="1705" y="988"/>
                  </a:cubicBezTo>
                  <a:cubicBezTo>
                    <a:pt x="1705" y="975"/>
                    <a:pt x="1732" y="961"/>
                    <a:pt x="1732" y="948"/>
                  </a:cubicBezTo>
                  <a:cubicBezTo>
                    <a:pt x="1759" y="880"/>
                    <a:pt x="1759" y="840"/>
                    <a:pt x="1746" y="812"/>
                  </a:cubicBezTo>
                  <a:cubicBezTo>
                    <a:pt x="1705" y="812"/>
                    <a:pt x="1705" y="772"/>
                    <a:pt x="1705" y="745"/>
                  </a:cubicBezTo>
                  <a:cubicBezTo>
                    <a:pt x="1705" y="704"/>
                    <a:pt x="1692" y="677"/>
                    <a:pt x="1692" y="637"/>
                  </a:cubicBezTo>
                  <a:lnTo>
                    <a:pt x="1692" y="582"/>
                  </a:lnTo>
                  <a:cubicBezTo>
                    <a:pt x="1678" y="569"/>
                    <a:pt x="1678" y="555"/>
                    <a:pt x="1678" y="542"/>
                  </a:cubicBezTo>
                  <a:cubicBezTo>
                    <a:pt x="1665" y="515"/>
                    <a:pt x="1665" y="488"/>
                    <a:pt x="1665" y="474"/>
                  </a:cubicBezTo>
                  <a:lnTo>
                    <a:pt x="1665" y="434"/>
                  </a:lnTo>
                  <a:lnTo>
                    <a:pt x="1665" y="379"/>
                  </a:lnTo>
                  <a:lnTo>
                    <a:pt x="1637" y="312"/>
                  </a:lnTo>
                  <a:cubicBezTo>
                    <a:pt x="1637" y="244"/>
                    <a:pt x="1624" y="204"/>
                    <a:pt x="1610" y="136"/>
                  </a:cubicBezTo>
                  <a:cubicBezTo>
                    <a:pt x="1597" y="95"/>
                    <a:pt x="1570" y="82"/>
                    <a:pt x="1556" y="68"/>
                  </a:cubicBezTo>
                  <a:cubicBezTo>
                    <a:pt x="1543" y="68"/>
                    <a:pt x="1529" y="4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54"/>
            <p:cNvSpPr/>
            <p:nvPr/>
          </p:nvSpPr>
          <p:spPr>
            <a:xfrm>
              <a:off x="4664475" y="4249900"/>
              <a:ext cx="25400" cy="36475"/>
            </a:xfrm>
            <a:custGeom>
              <a:rect b="b" l="l" r="r" t="t"/>
              <a:pathLst>
                <a:path extrusionOk="0" h="1459" w="1016">
                  <a:moveTo>
                    <a:pt x="953" y="1"/>
                  </a:moveTo>
                  <a:cubicBezTo>
                    <a:pt x="948" y="1"/>
                    <a:pt x="941" y="4"/>
                    <a:pt x="934" y="11"/>
                  </a:cubicBezTo>
                  <a:lnTo>
                    <a:pt x="880" y="65"/>
                  </a:lnTo>
                  <a:lnTo>
                    <a:pt x="826" y="106"/>
                  </a:lnTo>
                  <a:lnTo>
                    <a:pt x="731" y="173"/>
                  </a:lnTo>
                  <a:cubicBezTo>
                    <a:pt x="691" y="200"/>
                    <a:pt x="650" y="214"/>
                    <a:pt x="609" y="255"/>
                  </a:cubicBezTo>
                  <a:cubicBezTo>
                    <a:pt x="596" y="268"/>
                    <a:pt x="555" y="282"/>
                    <a:pt x="542" y="309"/>
                  </a:cubicBezTo>
                  <a:cubicBezTo>
                    <a:pt x="474" y="349"/>
                    <a:pt x="420" y="390"/>
                    <a:pt x="379" y="417"/>
                  </a:cubicBezTo>
                  <a:cubicBezTo>
                    <a:pt x="312" y="471"/>
                    <a:pt x="217" y="525"/>
                    <a:pt x="149" y="579"/>
                  </a:cubicBezTo>
                  <a:cubicBezTo>
                    <a:pt x="136" y="593"/>
                    <a:pt x="122" y="593"/>
                    <a:pt x="109" y="606"/>
                  </a:cubicBezTo>
                  <a:lnTo>
                    <a:pt x="55" y="647"/>
                  </a:lnTo>
                  <a:cubicBezTo>
                    <a:pt x="41" y="661"/>
                    <a:pt x="14" y="674"/>
                    <a:pt x="1" y="715"/>
                  </a:cubicBezTo>
                  <a:cubicBezTo>
                    <a:pt x="1" y="728"/>
                    <a:pt x="14" y="742"/>
                    <a:pt x="14" y="755"/>
                  </a:cubicBezTo>
                  <a:cubicBezTo>
                    <a:pt x="41" y="809"/>
                    <a:pt x="41" y="877"/>
                    <a:pt x="55" y="931"/>
                  </a:cubicBezTo>
                  <a:cubicBezTo>
                    <a:pt x="68" y="985"/>
                    <a:pt x="82" y="1053"/>
                    <a:pt x="82" y="1121"/>
                  </a:cubicBezTo>
                  <a:cubicBezTo>
                    <a:pt x="82" y="1188"/>
                    <a:pt x="109" y="1229"/>
                    <a:pt x="109" y="1296"/>
                  </a:cubicBezTo>
                  <a:lnTo>
                    <a:pt x="109" y="1364"/>
                  </a:lnTo>
                  <a:cubicBezTo>
                    <a:pt x="109" y="1391"/>
                    <a:pt x="109" y="1391"/>
                    <a:pt x="122" y="1391"/>
                  </a:cubicBezTo>
                  <a:lnTo>
                    <a:pt x="136" y="1364"/>
                  </a:lnTo>
                  <a:lnTo>
                    <a:pt x="149" y="1351"/>
                  </a:lnTo>
                  <a:cubicBezTo>
                    <a:pt x="176" y="1337"/>
                    <a:pt x="176" y="1337"/>
                    <a:pt x="190" y="1337"/>
                  </a:cubicBezTo>
                  <a:cubicBezTo>
                    <a:pt x="190" y="1351"/>
                    <a:pt x="204" y="1351"/>
                    <a:pt x="204" y="1391"/>
                  </a:cubicBezTo>
                  <a:cubicBezTo>
                    <a:pt x="217" y="1405"/>
                    <a:pt x="217" y="1418"/>
                    <a:pt x="217" y="1459"/>
                  </a:cubicBezTo>
                  <a:cubicBezTo>
                    <a:pt x="217" y="1459"/>
                    <a:pt x="217" y="1432"/>
                    <a:pt x="244" y="1432"/>
                  </a:cubicBezTo>
                  <a:cubicBezTo>
                    <a:pt x="285" y="1418"/>
                    <a:pt x="325" y="1391"/>
                    <a:pt x="379" y="1351"/>
                  </a:cubicBezTo>
                  <a:cubicBezTo>
                    <a:pt x="420" y="1337"/>
                    <a:pt x="461" y="1296"/>
                    <a:pt x="515" y="1269"/>
                  </a:cubicBezTo>
                  <a:cubicBezTo>
                    <a:pt x="528" y="1256"/>
                    <a:pt x="542" y="1256"/>
                    <a:pt x="555" y="1229"/>
                  </a:cubicBezTo>
                  <a:cubicBezTo>
                    <a:pt x="582" y="1215"/>
                    <a:pt x="609" y="1202"/>
                    <a:pt x="623" y="1188"/>
                  </a:cubicBezTo>
                  <a:cubicBezTo>
                    <a:pt x="664" y="1148"/>
                    <a:pt x="718" y="1134"/>
                    <a:pt x="745" y="1094"/>
                  </a:cubicBezTo>
                  <a:lnTo>
                    <a:pt x="812" y="1026"/>
                  </a:lnTo>
                  <a:lnTo>
                    <a:pt x="853" y="999"/>
                  </a:lnTo>
                  <a:cubicBezTo>
                    <a:pt x="853" y="985"/>
                    <a:pt x="853" y="985"/>
                    <a:pt x="826" y="945"/>
                  </a:cubicBezTo>
                  <a:cubicBezTo>
                    <a:pt x="812" y="945"/>
                    <a:pt x="799" y="931"/>
                    <a:pt x="812" y="891"/>
                  </a:cubicBezTo>
                  <a:cubicBezTo>
                    <a:pt x="799" y="877"/>
                    <a:pt x="799" y="877"/>
                    <a:pt x="799" y="863"/>
                  </a:cubicBezTo>
                  <a:lnTo>
                    <a:pt x="799" y="850"/>
                  </a:lnTo>
                  <a:cubicBezTo>
                    <a:pt x="799" y="823"/>
                    <a:pt x="812" y="796"/>
                    <a:pt x="812" y="782"/>
                  </a:cubicBezTo>
                  <a:cubicBezTo>
                    <a:pt x="826" y="755"/>
                    <a:pt x="826" y="755"/>
                    <a:pt x="826" y="742"/>
                  </a:cubicBezTo>
                  <a:cubicBezTo>
                    <a:pt x="853" y="728"/>
                    <a:pt x="853" y="715"/>
                    <a:pt x="853" y="688"/>
                  </a:cubicBezTo>
                  <a:cubicBezTo>
                    <a:pt x="853" y="661"/>
                    <a:pt x="880" y="606"/>
                    <a:pt x="921" y="552"/>
                  </a:cubicBezTo>
                  <a:cubicBezTo>
                    <a:pt x="921" y="512"/>
                    <a:pt x="934" y="471"/>
                    <a:pt x="961" y="403"/>
                  </a:cubicBezTo>
                  <a:lnTo>
                    <a:pt x="961" y="376"/>
                  </a:lnTo>
                  <a:lnTo>
                    <a:pt x="961" y="336"/>
                  </a:lnTo>
                  <a:cubicBezTo>
                    <a:pt x="988" y="309"/>
                    <a:pt x="988" y="282"/>
                    <a:pt x="961" y="255"/>
                  </a:cubicBezTo>
                  <a:cubicBezTo>
                    <a:pt x="961" y="241"/>
                    <a:pt x="961" y="214"/>
                    <a:pt x="988" y="200"/>
                  </a:cubicBezTo>
                  <a:cubicBezTo>
                    <a:pt x="1002" y="187"/>
                    <a:pt x="1015" y="173"/>
                    <a:pt x="1015" y="133"/>
                  </a:cubicBezTo>
                  <a:lnTo>
                    <a:pt x="1015" y="79"/>
                  </a:lnTo>
                  <a:lnTo>
                    <a:pt x="1015" y="65"/>
                  </a:lnTo>
                  <a:lnTo>
                    <a:pt x="1002" y="79"/>
                  </a:lnTo>
                  <a:lnTo>
                    <a:pt x="934" y="133"/>
                  </a:lnTo>
                  <a:lnTo>
                    <a:pt x="921" y="133"/>
                  </a:lnTo>
                  <a:lnTo>
                    <a:pt x="921" y="119"/>
                  </a:lnTo>
                  <a:cubicBezTo>
                    <a:pt x="921" y="106"/>
                    <a:pt x="934" y="65"/>
                    <a:pt x="948" y="52"/>
                  </a:cubicBezTo>
                  <a:cubicBezTo>
                    <a:pt x="961" y="38"/>
                    <a:pt x="961" y="38"/>
                    <a:pt x="961" y="11"/>
                  </a:cubicBezTo>
                  <a:cubicBezTo>
                    <a:pt x="961" y="4"/>
                    <a:pt x="958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54"/>
            <p:cNvSpPr/>
            <p:nvPr/>
          </p:nvSpPr>
          <p:spPr>
            <a:xfrm>
              <a:off x="4648925" y="4210925"/>
              <a:ext cx="32500" cy="33000"/>
            </a:xfrm>
            <a:custGeom>
              <a:rect b="b" l="l" r="r" t="t"/>
              <a:pathLst>
                <a:path extrusionOk="0" h="1320" w="1300">
                  <a:moveTo>
                    <a:pt x="1029" y="0"/>
                  </a:moveTo>
                  <a:cubicBezTo>
                    <a:pt x="1015" y="0"/>
                    <a:pt x="1015" y="0"/>
                    <a:pt x="974" y="14"/>
                  </a:cubicBezTo>
                  <a:cubicBezTo>
                    <a:pt x="947" y="27"/>
                    <a:pt x="907" y="68"/>
                    <a:pt x="880" y="82"/>
                  </a:cubicBezTo>
                  <a:cubicBezTo>
                    <a:pt x="839" y="95"/>
                    <a:pt x="812" y="136"/>
                    <a:pt x="771" y="149"/>
                  </a:cubicBezTo>
                  <a:lnTo>
                    <a:pt x="744" y="163"/>
                  </a:lnTo>
                  <a:cubicBezTo>
                    <a:pt x="663" y="217"/>
                    <a:pt x="555" y="285"/>
                    <a:pt x="474" y="352"/>
                  </a:cubicBezTo>
                  <a:cubicBezTo>
                    <a:pt x="325" y="460"/>
                    <a:pt x="163" y="569"/>
                    <a:pt x="0" y="691"/>
                  </a:cubicBezTo>
                  <a:cubicBezTo>
                    <a:pt x="0" y="731"/>
                    <a:pt x="0" y="731"/>
                    <a:pt x="14" y="731"/>
                  </a:cubicBezTo>
                  <a:cubicBezTo>
                    <a:pt x="27" y="731"/>
                    <a:pt x="27" y="745"/>
                    <a:pt x="27" y="758"/>
                  </a:cubicBezTo>
                  <a:cubicBezTo>
                    <a:pt x="27" y="799"/>
                    <a:pt x="27" y="826"/>
                    <a:pt x="14" y="880"/>
                  </a:cubicBezTo>
                  <a:lnTo>
                    <a:pt x="27" y="893"/>
                  </a:lnTo>
                  <a:lnTo>
                    <a:pt x="54" y="921"/>
                  </a:lnTo>
                  <a:lnTo>
                    <a:pt x="68" y="948"/>
                  </a:lnTo>
                  <a:cubicBezTo>
                    <a:pt x="95" y="1002"/>
                    <a:pt x="122" y="1069"/>
                    <a:pt x="163" y="1124"/>
                  </a:cubicBezTo>
                  <a:cubicBezTo>
                    <a:pt x="163" y="1137"/>
                    <a:pt x="163" y="1151"/>
                    <a:pt x="190" y="1164"/>
                  </a:cubicBezTo>
                  <a:cubicBezTo>
                    <a:pt x="203" y="1205"/>
                    <a:pt x="217" y="1232"/>
                    <a:pt x="217" y="1272"/>
                  </a:cubicBezTo>
                  <a:cubicBezTo>
                    <a:pt x="217" y="1286"/>
                    <a:pt x="217" y="1286"/>
                    <a:pt x="230" y="1299"/>
                  </a:cubicBezTo>
                  <a:cubicBezTo>
                    <a:pt x="230" y="1313"/>
                    <a:pt x="230" y="1320"/>
                    <a:pt x="234" y="1320"/>
                  </a:cubicBezTo>
                  <a:cubicBezTo>
                    <a:pt x="237" y="1320"/>
                    <a:pt x="244" y="1313"/>
                    <a:pt x="257" y="1299"/>
                  </a:cubicBezTo>
                  <a:lnTo>
                    <a:pt x="271" y="1286"/>
                  </a:lnTo>
                  <a:cubicBezTo>
                    <a:pt x="366" y="1218"/>
                    <a:pt x="460" y="1164"/>
                    <a:pt x="541" y="1096"/>
                  </a:cubicBezTo>
                  <a:cubicBezTo>
                    <a:pt x="609" y="1056"/>
                    <a:pt x="690" y="1002"/>
                    <a:pt x="758" y="948"/>
                  </a:cubicBezTo>
                  <a:cubicBezTo>
                    <a:pt x="758" y="948"/>
                    <a:pt x="758" y="934"/>
                    <a:pt x="771" y="934"/>
                  </a:cubicBezTo>
                  <a:cubicBezTo>
                    <a:pt x="771" y="934"/>
                    <a:pt x="771" y="921"/>
                    <a:pt x="798" y="921"/>
                  </a:cubicBezTo>
                  <a:cubicBezTo>
                    <a:pt x="812" y="921"/>
                    <a:pt x="826" y="893"/>
                    <a:pt x="839" y="880"/>
                  </a:cubicBezTo>
                  <a:cubicBezTo>
                    <a:pt x="880" y="839"/>
                    <a:pt x="920" y="826"/>
                    <a:pt x="961" y="799"/>
                  </a:cubicBezTo>
                  <a:cubicBezTo>
                    <a:pt x="974" y="785"/>
                    <a:pt x="1001" y="758"/>
                    <a:pt x="1029" y="745"/>
                  </a:cubicBezTo>
                  <a:cubicBezTo>
                    <a:pt x="1049" y="738"/>
                    <a:pt x="1059" y="734"/>
                    <a:pt x="1066" y="734"/>
                  </a:cubicBezTo>
                  <a:cubicBezTo>
                    <a:pt x="1073" y="734"/>
                    <a:pt x="1076" y="738"/>
                    <a:pt x="1083" y="745"/>
                  </a:cubicBezTo>
                  <a:cubicBezTo>
                    <a:pt x="1083" y="758"/>
                    <a:pt x="1096" y="758"/>
                    <a:pt x="1096" y="758"/>
                  </a:cubicBezTo>
                  <a:cubicBezTo>
                    <a:pt x="1110" y="731"/>
                    <a:pt x="1110" y="718"/>
                    <a:pt x="1164" y="663"/>
                  </a:cubicBezTo>
                  <a:cubicBezTo>
                    <a:pt x="1164" y="636"/>
                    <a:pt x="1164" y="609"/>
                    <a:pt x="1177" y="596"/>
                  </a:cubicBezTo>
                  <a:cubicBezTo>
                    <a:pt x="1177" y="569"/>
                    <a:pt x="1204" y="555"/>
                    <a:pt x="1204" y="542"/>
                  </a:cubicBezTo>
                  <a:cubicBezTo>
                    <a:pt x="1204" y="528"/>
                    <a:pt x="1177" y="528"/>
                    <a:pt x="1177" y="528"/>
                  </a:cubicBezTo>
                  <a:cubicBezTo>
                    <a:pt x="1164" y="528"/>
                    <a:pt x="1164" y="501"/>
                    <a:pt x="1164" y="474"/>
                  </a:cubicBezTo>
                  <a:cubicBezTo>
                    <a:pt x="1164" y="433"/>
                    <a:pt x="1177" y="420"/>
                    <a:pt x="1204" y="406"/>
                  </a:cubicBezTo>
                  <a:cubicBezTo>
                    <a:pt x="1245" y="352"/>
                    <a:pt x="1286" y="285"/>
                    <a:pt x="1299" y="217"/>
                  </a:cubicBezTo>
                  <a:cubicBezTo>
                    <a:pt x="1299" y="190"/>
                    <a:pt x="1299" y="163"/>
                    <a:pt x="1272" y="163"/>
                  </a:cubicBezTo>
                  <a:lnTo>
                    <a:pt x="1231" y="163"/>
                  </a:lnTo>
                  <a:cubicBezTo>
                    <a:pt x="1218" y="149"/>
                    <a:pt x="1218" y="149"/>
                    <a:pt x="1204" y="149"/>
                  </a:cubicBezTo>
                  <a:cubicBezTo>
                    <a:pt x="1177" y="136"/>
                    <a:pt x="1164" y="136"/>
                    <a:pt x="1164" y="122"/>
                  </a:cubicBezTo>
                  <a:cubicBezTo>
                    <a:pt x="1164" y="113"/>
                    <a:pt x="1162" y="110"/>
                    <a:pt x="1160" y="110"/>
                  </a:cubicBezTo>
                  <a:cubicBezTo>
                    <a:pt x="1156" y="110"/>
                    <a:pt x="1150" y="122"/>
                    <a:pt x="1150" y="122"/>
                  </a:cubicBezTo>
                  <a:cubicBezTo>
                    <a:pt x="1130" y="129"/>
                    <a:pt x="1113" y="132"/>
                    <a:pt x="1100" y="132"/>
                  </a:cubicBezTo>
                  <a:cubicBezTo>
                    <a:pt x="1086" y="132"/>
                    <a:pt x="1076" y="129"/>
                    <a:pt x="1069" y="122"/>
                  </a:cubicBezTo>
                  <a:cubicBezTo>
                    <a:pt x="1042" y="95"/>
                    <a:pt x="1042" y="82"/>
                    <a:pt x="1042" y="55"/>
                  </a:cubicBezTo>
                  <a:cubicBezTo>
                    <a:pt x="1069" y="14"/>
                    <a:pt x="1042" y="14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54"/>
            <p:cNvSpPr/>
            <p:nvPr/>
          </p:nvSpPr>
          <p:spPr>
            <a:xfrm>
              <a:off x="4527125" y="4290425"/>
              <a:ext cx="32850" cy="51100"/>
            </a:xfrm>
            <a:custGeom>
              <a:rect b="b" l="l" r="r" t="t"/>
              <a:pathLst>
                <a:path extrusionOk="0" h="2044" w="1314">
                  <a:moveTo>
                    <a:pt x="1300" y="0"/>
                  </a:moveTo>
                  <a:cubicBezTo>
                    <a:pt x="1232" y="41"/>
                    <a:pt x="1178" y="54"/>
                    <a:pt x="1111" y="81"/>
                  </a:cubicBezTo>
                  <a:cubicBezTo>
                    <a:pt x="1070" y="122"/>
                    <a:pt x="1029" y="136"/>
                    <a:pt x="975" y="149"/>
                  </a:cubicBezTo>
                  <a:cubicBezTo>
                    <a:pt x="745" y="257"/>
                    <a:pt x="461" y="393"/>
                    <a:pt x="136" y="528"/>
                  </a:cubicBezTo>
                  <a:cubicBezTo>
                    <a:pt x="123" y="541"/>
                    <a:pt x="123" y="541"/>
                    <a:pt x="123" y="555"/>
                  </a:cubicBezTo>
                  <a:lnTo>
                    <a:pt x="14" y="1218"/>
                  </a:lnTo>
                  <a:lnTo>
                    <a:pt x="1" y="1367"/>
                  </a:lnTo>
                  <a:cubicBezTo>
                    <a:pt x="1" y="1394"/>
                    <a:pt x="1" y="1407"/>
                    <a:pt x="14" y="1421"/>
                  </a:cubicBezTo>
                  <a:cubicBezTo>
                    <a:pt x="285" y="1597"/>
                    <a:pt x="542" y="1759"/>
                    <a:pt x="813" y="1935"/>
                  </a:cubicBezTo>
                  <a:cubicBezTo>
                    <a:pt x="840" y="1949"/>
                    <a:pt x="880" y="1976"/>
                    <a:pt x="908" y="2003"/>
                  </a:cubicBezTo>
                  <a:cubicBezTo>
                    <a:pt x="908" y="2003"/>
                    <a:pt x="975" y="2043"/>
                    <a:pt x="1002" y="2043"/>
                  </a:cubicBezTo>
                  <a:cubicBezTo>
                    <a:pt x="1016" y="2043"/>
                    <a:pt x="1016" y="2030"/>
                    <a:pt x="1029" y="2003"/>
                  </a:cubicBezTo>
                  <a:lnTo>
                    <a:pt x="1029" y="1827"/>
                  </a:lnTo>
                  <a:lnTo>
                    <a:pt x="1029" y="1800"/>
                  </a:lnTo>
                  <a:cubicBezTo>
                    <a:pt x="1029" y="1800"/>
                    <a:pt x="1029" y="1773"/>
                    <a:pt x="1043" y="1759"/>
                  </a:cubicBezTo>
                  <a:cubicBezTo>
                    <a:pt x="1043" y="1746"/>
                    <a:pt x="1056" y="1732"/>
                    <a:pt x="1083" y="1705"/>
                  </a:cubicBezTo>
                  <a:cubicBezTo>
                    <a:pt x="1099" y="1689"/>
                    <a:pt x="1111" y="1683"/>
                    <a:pt x="1125" y="1683"/>
                  </a:cubicBezTo>
                  <a:cubicBezTo>
                    <a:pt x="1136" y="1683"/>
                    <a:pt x="1148" y="1686"/>
                    <a:pt x="1165" y="1692"/>
                  </a:cubicBezTo>
                  <a:lnTo>
                    <a:pt x="1165" y="1678"/>
                  </a:lnTo>
                  <a:cubicBezTo>
                    <a:pt x="1178" y="1665"/>
                    <a:pt x="1178" y="1637"/>
                    <a:pt x="1178" y="1624"/>
                  </a:cubicBezTo>
                  <a:lnTo>
                    <a:pt x="1178" y="1556"/>
                  </a:lnTo>
                  <a:cubicBezTo>
                    <a:pt x="1178" y="1489"/>
                    <a:pt x="1192" y="1407"/>
                    <a:pt x="1192" y="1340"/>
                  </a:cubicBezTo>
                  <a:lnTo>
                    <a:pt x="1219" y="1204"/>
                  </a:lnTo>
                  <a:cubicBezTo>
                    <a:pt x="1232" y="1083"/>
                    <a:pt x="1246" y="961"/>
                    <a:pt x="1246" y="853"/>
                  </a:cubicBezTo>
                  <a:cubicBezTo>
                    <a:pt x="1246" y="690"/>
                    <a:pt x="1273" y="541"/>
                    <a:pt x="1286" y="393"/>
                  </a:cubicBezTo>
                  <a:lnTo>
                    <a:pt x="1300" y="257"/>
                  </a:lnTo>
                  <a:lnTo>
                    <a:pt x="1300" y="190"/>
                  </a:lnTo>
                  <a:cubicBezTo>
                    <a:pt x="1313" y="122"/>
                    <a:pt x="1313" y="68"/>
                    <a:pt x="1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54"/>
            <p:cNvSpPr/>
            <p:nvPr/>
          </p:nvSpPr>
          <p:spPr>
            <a:xfrm>
              <a:off x="4617450" y="4265050"/>
              <a:ext cx="48400" cy="34875"/>
            </a:xfrm>
            <a:custGeom>
              <a:rect b="b" l="l" r="r" t="t"/>
              <a:pathLst>
                <a:path extrusionOk="0" h="1395" w="1936">
                  <a:moveTo>
                    <a:pt x="1800" y="0"/>
                  </a:moveTo>
                  <a:cubicBezTo>
                    <a:pt x="1787" y="14"/>
                    <a:pt x="1760" y="14"/>
                    <a:pt x="1746" y="41"/>
                  </a:cubicBezTo>
                  <a:lnTo>
                    <a:pt x="1516" y="203"/>
                  </a:lnTo>
                  <a:cubicBezTo>
                    <a:pt x="1476" y="217"/>
                    <a:pt x="1462" y="244"/>
                    <a:pt x="1422" y="257"/>
                  </a:cubicBezTo>
                  <a:cubicBezTo>
                    <a:pt x="1381" y="285"/>
                    <a:pt x="1313" y="339"/>
                    <a:pt x="1259" y="379"/>
                  </a:cubicBezTo>
                  <a:cubicBezTo>
                    <a:pt x="1219" y="406"/>
                    <a:pt x="1178" y="420"/>
                    <a:pt x="1137" y="460"/>
                  </a:cubicBezTo>
                  <a:cubicBezTo>
                    <a:pt x="1110" y="488"/>
                    <a:pt x="1056" y="528"/>
                    <a:pt x="1016" y="542"/>
                  </a:cubicBezTo>
                  <a:cubicBezTo>
                    <a:pt x="921" y="596"/>
                    <a:pt x="813" y="663"/>
                    <a:pt x="718" y="731"/>
                  </a:cubicBezTo>
                  <a:lnTo>
                    <a:pt x="637" y="785"/>
                  </a:lnTo>
                  <a:cubicBezTo>
                    <a:pt x="596" y="799"/>
                    <a:pt x="474" y="866"/>
                    <a:pt x="474" y="866"/>
                  </a:cubicBezTo>
                  <a:lnTo>
                    <a:pt x="461" y="866"/>
                  </a:lnTo>
                  <a:cubicBezTo>
                    <a:pt x="380" y="921"/>
                    <a:pt x="312" y="961"/>
                    <a:pt x="231" y="1015"/>
                  </a:cubicBezTo>
                  <a:lnTo>
                    <a:pt x="68" y="1123"/>
                  </a:lnTo>
                  <a:cubicBezTo>
                    <a:pt x="55" y="1123"/>
                    <a:pt x="55" y="1137"/>
                    <a:pt x="41" y="1137"/>
                  </a:cubicBezTo>
                  <a:lnTo>
                    <a:pt x="1" y="1164"/>
                  </a:lnTo>
                  <a:lnTo>
                    <a:pt x="1" y="1205"/>
                  </a:lnTo>
                  <a:lnTo>
                    <a:pt x="1" y="1232"/>
                  </a:lnTo>
                  <a:lnTo>
                    <a:pt x="1" y="1259"/>
                  </a:lnTo>
                  <a:cubicBezTo>
                    <a:pt x="28" y="1259"/>
                    <a:pt x="41" y="1232"/>
                    <a:pt x="68" y="1218"/>
                  </a:cubicBezTo>
                  <a:cubicBezTo>
                    <a:pt x="123" y="1191"/>
                    <a:pt x="177" y="1164"/>
                    <a:pt x="231" y="1137"/>
                  </a:cubicBezTo>
                  <a:cubicBezTo>
                    <a:pt x="271" y="1096"/>
                    <a:pt x="312" y="1083"/>
                    <a:pt x="366" y="1056"/>
                  </a:cubicBezTo>
                  <a:cubicBezTo>
                    <a:pt x="407" y="1015"/>
                    <a:pt x="447" y="1002"/>
                    <a:pt x="501" y="961"/>
                  </a:cubicBezTo>
                  <a:cubicBezTo>
                    <a:pt x="542" y="921"/>
                    <a:pt x="610" y="880"/>
                    <a:pt x="664" y="853"/>
                  </a:cubicBezTo>
                  <a:lnTo>
                    <a:pt x="704" y="853"/>
                  </a:lnTo>
                  <a:lnTo>
                    <a:pt x="704" y="893"/>
                  </a:lnTo>
                  <a:lnTo>
                    <a:pt x="704" y="934"/>
                  </a:lnTo>
                  <a:lnTo>
                    <a:pt x="704" y="1029"/>
                  </a:lnTo>
                  <a:lnTo>
                    <a:pt x="704" y="1083"/>
                  </a:lnTo>
                  <a:cubicBezTo>
                    <a:pt x="677" y="1137"/>
                    <a:pt x="704" y="1191"/>
                    <a:pt x="704" y="1232"/>
                  </a:cubicBezTo>
                  <a:lnTo>
                    <a:pt x="704" y="1354"/>
                  </a:lnTo>
                  <a:cubicBezTo>
                    <a:pt x="718" y="1367"/>
                    <a:pt x="718" y="1394"/>
                    <a:pt x="731" y="1394"/>
                  </a:cubicBezTo>
                  <a:cubicBezTo>
                    <a:pt x="745" y="1394"/>
                    <a:pt x="772" y="1394"/>
                    <a:pt x="786" y="1367"/>
                  </a:cubicBezTo>
                  <a:cubicBezTo>
                    <a:pt x="786" y="1367"/>
                    <a:pt x="786" y="1354"/>
                    <a:pt x="840" y="1340"/>
                  </a:cubicBezTo>
                  <a:lnTo>
                    <a:pt x="853" y="1326"/>
                  </a:lnTo>
                  <a:lnTo>
                    <a:pt x="867" y="1326"/>
                  </a:lnTo>
                  <a:cubicBezTo>
                    <a:pt x="880" y="1326"/>
                    <a:pt x="880" y="1326"/>
                    <a:pt x="880" y="1340"/>
                  </a:cubicBezTo>
                  <a:lnTo>
                    <a:pt x="880" y="1354"/>
                  </a:lnTo>
                  <a:cubicBezTo>
                    <a:pt x="880" y="1354"/>
                    <a:pt x="907" y="1354"/>
                    <a:pt x="921" y="1340"/>
                  </a:cubicBezTo>
                  <a:lnTo>
                    <a:pt x="934" y="1326"/>
                  </a:lnTo>
                  <a:cubicBezTo>
                    <a:pt x="975" y="1299"/>
                    <a:pt x="1002" y="1286"/>
                    <a:pt x="1043" y="1286"/>
                  </a:cubicBezTo>
                  <a:cubicBezTo>
                    <a:pt x="1056" y="1259"/>
                    <a:pt x="1056" y="1259"/>
                    <a:pt x="1070" y="1232"/>
                  </a:cubicBezTo>
                  <a:cubicBezTo>
                    <a:pt x="1083" y="1218"/>
                    <a:pt x="1083" y="1218"/>
                    <a:pt x="1110" y="1218"/>
                  </a:cubicBezTo>
                  <a:cubicBezTo>
                    <a:pt x="1124" y="1218"/>
                    <a:pt x="1137" y="1232"/>
                    <a:pt x="1178" y="1259"/>
                  </a:cubicBezTo>
                  <a:cubicBezTo>
                    <a:pt x="1178" y="1259"/>
                    <a:pt x="1192" y="1232"/>
                    <a:pt x="1192" y="1218"/>
                  </a:cubicBezTo>
                  <a:cubicBezTo>
                    <a:pt x="1192" y="1218"/>
                    <a:pt x="1192" y="1205"/>
                    <a:pt x="1205" y="1205"/>
                  </a:cubicBezTo>
                  <a:cubicBezTo>
                    <a:pt x="1233" y="1195"/>
                    <a:pt x="1248" y="1180"/>
                    <a:pt x="1259" y="1180"/>
                  </a:cubicBezTo>
                  <a:cubicBezTo>
                    <a:pt x="1264" y="1180"/>
                    <a:pt x="1268" y="1183"/>
                    <a:pt x="1273" y="1191"/>
                  </a:cubicBezTo>
                  <a:cubicBezTo>
                    <a:pt x="1279" y="1198"/>
                    <a:pt x="1290" y="1201"/>
                    <a:pt x="1300" y="1201"/>
                  </a:cubicBezTo>
                  <a:cubicBezTo>
                    <a:pt x="1310" y="1201"/>
                    <a:pt x="1320" y="1198"/>
                    <a:pt x="1327" y="1191"/>
                  </a:cubicBezTo>
                  <a:cubicBezTo>
                    <a:pt x="1327" y="1164"/>
                    <a:pt x="1340" y="1164"/>
                    <a:pt x="1340" y="1164"/>
                  </a:cubicBezTo>
                  <a:cubicBezTo>
                    <a:pt x="1354" y="1164"/>
                    <a:pt x="1354" y="1151"/>
                    <a:pt x="1354" y="1137"/>
                  </a:cubicBezTo>
                  <a:cubicBezTo>
                    <a:pt x="1354" y="1123"/>
                    <a:pt x="1354" y="1096"/>
                    <a:pt x="1381" y="1096"/>
                  </a:cubicBezTo>
                  <a:cubicBezTo>
                    <a:pt x="1385" y="1092"/>
                    <a:pt x="1388" y="1090"/>
                    <a:pt x="1391" y="1090"/>
                  </a:cubicBezTo>
                  <a:cubicBezTo>
                    <a:pt x="1396" y="1090"/>
                    <a:pt x="1399" y="1096"/>
                    <a:pt x="1408" y="1096"/>
                  </a:cubicBezTo>
                  <a:cubicBezTo>
                    <a:pt x="1449" y="1083"/>
                    <a:pt x="1462" y="1069"/>
                    <a:pt x="1489" y="1069"/>
                  </a:cubicBezTo>
                  <a:cubicBezTo>
                    <a:pt x="1516" y="1069"/>
                    <a:pt x="1530" y="1069"/>
                    <a:pt x="1543" y="1056"/>
                  </a:cubicBezTo>
                  <a:cubicBezTo>
                    <a:pt x="1557" y="1056"/>
                    <a:pt x="1557" y="1029"/>
                    <a:pt x="1557" y="1029"/>
                  </a:cubicBezTo>
                  <a:cubicBezTo>
                    <a:pt x="1557" y="1002"/>
                    <a:pt x="1584" y="1002"/>
                    <a:pt x="1597" y="988"/>
                  </a:cubicBezTo>
                  <a:lnTo>
                    <a:pt x="1611" y="961"/>
                  </a:lnTo>
                  <a:cubicBezTo>
                    <a:pt x="1611" y="948"/>
                    <a:pt x="1625" y="948"/>
                    <a:pt x="1625" y="948"/>
                  </a:cubicBezTo>
                  <a:lnTo>
                    <a:pt x="1652" y="934"/>
                  </a:lnTo>
                  <a:cubicBezTo>
                    <a:pt x="1665" y="921"/>
                    <a:pt x="1679" y="921"/>
                    <a:pt x="1679" y="893"/>
                  </a:cubicBezTo>
                  <a:lnTo>
                    <a:pt x="1692" y="880"/>
                  </a:lnTo>
                  <a:lnTo>
                    <a:pt x="1719" y="880"/>
                  </a:lnTo>
                  <a:cubicBezTo>
                    <a:pt x="1733" y="880"/>
                    <a:pt x="1746" y="866"/>
                    <a:pt x="1746" y="866"/>
                  </a:cubicBezTo>
                  <a:cubicBezTo>
                    <a:pt x="1746" y="866"/>
                    <a:pt x="1760" y="866"/>
                    <a:pt x="1760" y="853"/>
                  </a:cubicBezTo>
                  <a:cubicBezTo>
                    <a:pt x="1760" y="826"/>
                    <a:pt x="1760" y="812"/>
                    <a:pt x="1773" y="812"/>
                  </a:cubicBezTo>
                  <a:lnTo>
                    <a:pt x="1814" y="812"/>
                  </a:lnTo>
                  <a:cubicBezTo>
                    <a:pt x="1822" y="816"/>
                    <a:pt x="1831" y="818"/>
                    <a:pt x="1841" y="818"/>
                  </a:cubicBezTo>
                  <a:cubicBezTo>
                    <a:pt x="1866" y="818"/>
                    <a:pt x="1897" y="808"/>
                    <a:pt x="1936" y="799"/>
                  </a:cubicBezTo>
                  <a:cubicBezTo>
                    <a:pt x="1936" y="745"/>
                    <a:pt x="1922" y="718"/>
                    <a:pt x="1922" y="677"/>
                  </a:cubicBezTo>
                  <a:cubicBezTo>
                    <a:pt x="1895" y="528"/>
                    <a:pt x="1882" y="352"/>
                    <a:pt x="1855" y="190"/>
                  </a:cubicBezTo>
                  <a:lnTo>
                    <a:pt x="1855" y="176"/>
                  </a:lnTo>
                  <a:cubicBezTo>
                    <a:pt x="1827" y="122"/>
                    <a:pt x="1814" y="68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54"/>
            <p:cNvSpPr/>
            <p:nvPr/>
          </p:nvSpPr>
          <p:spPr>
            <a:xfrm>
              <a:off x="4557575" y="4283400"/>
              <a:ext cx="27100" cy="41425"/>
            </a:xfrm>
            <a:custGeom>
              <a:rect b="b" l="l" r="r" t="t"/>
              <a:pathLst>
                <a:path extrusionOk="0" h="1657" w="1084">
                  <a:moveTo>
                    <a:pt x="687" y="0"/>
                  </a:moveTo>
                  <a:cubicBezTo>
                    <a:pt x="684" y="0"/>
                    <a:pt x="677" y="4"/>
                    <a:pt x="664" y="11"/>
                  </a:cubicBezTo>
                  <a:lnTo>
                    <a:pt x="556" y="65"/>
                  </a:lnTo>
                  <a:cubicBezTo>
                    <a:pt x="420" y="132"/>
                    <a:pt x="285" y="214"/>
                    <a:pt x="136" y="281"/>
                  </a:cubicBezTo>
                  <a:lnTo>
                    <a:pt x="136" y="295"/>
                  </a:lnTo>
                  <a:lnTo>
                    <a:pt x="123" y="471"/>
                  </a:lnTo>
                  <a:cubicBezTo>
                    <a:pt x="95" y="633"/>
                    <a:pt x="82" y="782"/>
                    <a:pt x="68" y="958"/>
                  </a:cubicBezTo>
                  <a:cubicBezTo>
                    <a:pt x="55" y="1012"/>
                    <a:pt x="55" y="1053"/>
                    <a:pt x="55" y="1107"/>
                  </a:cubicBezTo>
                  <a:cubicBezTo>
                    <a:pt x="55" y="1188"/>
                    <a:pt x="28" y="1255"/>
                    <a:pt x="28" y="1350"/>
                  </a:cubicBezTo>
                  <a:cubicBezTo>
                    <a:pt x="14" y="1377"/>
                    <a:pt x="14" y="1418"/>
                    <a:pt x="14" y="1445"/>
                  </a:cubicBezTo>
                  <a:cubicBezTo>
                    <a:pt x="14" y="1499"/>
                    <a:pt x="1" y="1567"/>
                    <a:pt x="1" y="1634"/>
                  </a:cubicBezTo>
                  <a:cubicBezTo>
                    <a:pt x="1" y="1650"/>
                    <a:pt x="1" y="1657"/>
                    <a:pt x="12" y="1657"/>
                  </a:cubicBezTo>
                  <a:cubicBezTo>
                    <a:pt x="19" y="1657"/>
                    <a:pt x="32" y="1653"/>
                    <a:pt x="55" y="1648"/>
                  </a:cubicBezTo>
                  <a:lnTo>
                    <a:pt x="163" y="1580"/>
                  </a:lnTo>
                  <a:cubicBezTo>
                    <a:pt x="326" y="1513"/>
                    <a:pt x="461" y="1431"/>
                    <a:pt x="610" y="1364"/>
                  </a:cubicBezTo>
                  <a:cubicBezTo>
                    <a:pt x="704" y="1337"/>
                    <a:pt x="799" y="1283"/>
                    <a:pt x="880" y="1228"/>
                  </a:cubicBezTo>
                  <a:cubicBezTo>
                    <a:pt x="934" y="1215"/>
                    <a:pt x="1002" y="1174"/>
                    <a:pt x="1043" y="1147"/>
                  </a:cubicBezTo>
                  <a:cubicBezTo>
                    <a:pt x="1043" y="1039"/>
                    <a:pt x="1070" y="971"/>
                    <a:pt x="1070" y="904"/>
                  </a:cubicBezTo>
                  <a:lnTo>
                    <a:pt x="1070" y="836"/>
                  </a:lnTo>
                  <a:lnTo>
                    <a:pt x="1070" y="606"/>
                  </a:lnTo>
                  <a:cubicBezTo>
                    <a:pt x="1070" y="606"/>
                    <a:pt x="1083" y="349"/>
                    <a:pt x="1083" y="335"/>
                  </a:cubicBezTo>
                  <a:lnTo>
                    <a:pt x="1083" y="132"/>
                  </a:lnTo>
                  <a:lnTo>
                    <a:pt x="1083" y="78"/>
                  </a:lnTo>
                  <a:lnTo>
                    <a:pt x="1016" y="119"/>
                  </a:lnTo>
                  <a:lnTo>
                    <a:pt x="934" y="159"/>
                  </a:lnTo>
                  <a:cubicBezTo>
                    <a:pt x="867" y="200"/>
                    <a:pt x="772" y="227"/>
                    <a:pt x="704" y="281"/>
                  </a:cubicBezTo>
                  <a:lnTo>
                    <a:pt x="677" y="281"/>
                  </a:lnTo>
                  <a:lnTo>
                    <a:pt x="677" y="268"/>
                  </a:lnTo>
                  <a:cubicBezTo>
                    <a:pt x="677" y="187"/>
                    <a:pt x="691" y="92"/>
                    <a:pt x="691" y="11"/>
                  </a:cubicBezTo>
                  <a:cubicBezTo>
                    <a:pt x="691" y="4"/>
                    <a:pt x="691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54"/>
            <p:cNvSpPr/>
            <p:nvPr/>
          </p:nvSpPr>
          <p:spPr>
            <a:xfrm>
              <a:off x="4514275" y="4247175"/>
              <a:ext cx="35225" cy="33750"/>
            </a:xfrm>
            <a:custGeom>
              <a:rect b="b" l="l" r="r" t="t"/>
              <a:pathLst>
                <a:path extrusionOk="0" h="1350" w="1409">
                  <a:moveTo>
                    <a:pt x="407" y="553"/>
                  </a:moveTo>
                  <a:cubicBezTo>
                    <a:pt x="393" y="567"/>
                    <a:pt x="393" y="580"/>
                    <a:pt x="393" y="594"/>
                  </a:cubicBezTo>
                  <a:cubicBezTo>
                    <a:pt x="407" y="594"/>
                    <a:pt x="407" y="580"/>
                    <a:pt x="407" y="553"/>
                  </a:cubicBezTo>
                  <a:close/>
                  <a:moveTo>
                    <a:pt x="1398" y="0"/>
                  </a:moveTo>
                  <a:cubicBezTo>
                    <a:pt x="1384" y="0"/>
                    <a:pt x="1359" y="16"/>
                    <a:pt x="1340" y="25"/>
                  </a:cubicBezTo>
                  <a:cubicBezTo>
                    <a:pt x="1164" y="93"/>
                    <a:pt x="1002" y="161"/>
                    <a:pt x="853" y="228"/>
                  </a:cubicBezTo>
                  <a:cubicBezTo>
                    <a:pt x="745" y="255"/>
                    <a:pt x="650" y="296"/>
                    <a:pt x="542" y="350"/>
                  </a:cubicBezTo>
                  <a:cubicBezTo>
                    <a:pt x="501" y="377"/>
                    <a:pt x="447" y="391"/>
                    <a:pt x="393" y="445"/>
                  </a:cubicBezTo>
                  <a:lnTo>
                    <a:pt x="434" y="485"/>
                  </a:lnTo>
                  <a:lnTo>
                    <a:pt x="434" y="512"/>
                  </a:lnTo>
                  <a:cubicBezTo>
                    <a:pt x="407" y="580"/>
                    <a:pt x="434" y="634"/>
                    <a:pt x="447" y="661"/>
                  </a:cubicBezTo>
                  <a:cubicBezTo>
                    <a:pt x="447" y="661"/>
                    <a:pt x="461" y="661"/>
                    <a:pt x="434" y="702"/>
                  </a:cubicBezTo>
                  <a:cubicBezTo>
                    <a:pt x="407" y="702"/>
                    <a:pt x="407" y="702"/>
                    <a:pt x="393" y="688"/>
                  </a:cubicBezTo>
                  <a:cubicBezTo>
                    <a:pt x="393" y="661"/>
                    <a:pt x="380" y="661"/>
                    <a:pt x="380" y="661"/>
                  </a:cubicBezTo>
                  <a:cubicBezTo>
                    <a:pt x="353" y="661"/>
                    <a:pt x="339" y="661"/>
                    <a:pt x="339" y="648"/>
                  </a:cubicBezTo>
                  <a:cubicBezTo>
                    <a:pt x="339" y="661"/>
                    <a:pt x="339" y="661"/>
                    <a:pt x="326" y="688"/>
                  </a:cubicBezTo>
                  <a:cubicBezTo>
                    <a:pt x="312" y="688"/>
                    <a:pt x="312" y="702"/>
                    <a:pt x="285" y="702"/>
                  </a:cubicBezTo>
                  <a:cubicBezTo>
                    <a:pt x="271" y="702"/>
                    <a:pt x="258" y="715"/>
                    <a:pt x="244" y="715"/>
                  </a:cubicBezTo>
                  <a:cubicBezTo>
                    <a:pt x="244" y="715"/>
                    <a:pt x="217" y="729"/>
                    <a:pt x="204" y="729"/>
                  </a:cubicBezTo>
                  <a:cubicBezTo>
                    <a:pt x="164" y="749"/>
                    <a:pt x="132" y="761"/>
                    <a:pt x="101" y="761"/>
                  </a:cubicBezTo>
                  <a:cubicBezTo>
                    <a:pt x="90" y="761"/>
                    <a:pt x="79" y="760"/>
                    <a:pt x="68" y="756"/>
                  </a:cubicBezTo>
                  <a:cubicBezTo>
                    <a:pt x="68" y="729"/>
                    <a:pt x="55" y="729"/>
                    <a:pt x="14" y="729"/>
                  </a:cubicBezTo>
                  <a:lnTo>
                    <a:pt x="14" y="756"/>
                  </a:lnTo>
                  <a:cubicBezTo>
                    <a:pt x="14" y="756"/>
                    <a:pt x="1" y="824"/>
                    <a:pt x="1" y="851"/>
                  </a:cubicBezTo>
                  <a:cubicBezTo>
                    <a:pt x="41" y="864"/>
                    <a:pt x="41" y="918"/>
                    <a:pt x="41" y="972"/>
                  </a:cubicBezTo>
                  <a:cubicBezTo>
                    <a:pt x="41" y="1027"/>
                    <a:pt x="41" y="1054"/>
                    <a:pt x="68" y="1067"/>
                  </a:cubicBezTo>
                  <a:cubicBezTo>
                    <a:pt x="95" y="1067"/>
                    <a:pt x="95" y="1067"/>
                    <a:pt x="95" y="1094"/>
                  </a:cubicBezTo>
                  <a:cubicBezTo>
                    <a:pt x="95" y="1094"/>
                    <a:pt x="68" y="1108"/>
                    <a:pt x="55" y="1135"/>
                  </a:cubicBezTo>
                  <a:cubicBezTo>
                    <a:pt x="55" y="1162"/>
                    <a:pt x="55" y="1162"/>
                    <a:pt x="68" y="1162"/>
                  </a:cubicBezTo>
                  <a:cubicBezTo>
                    <a:pt x="68" y="1162"/>
                    <a:pt x="95" y="1162"/>
                    <a:pt x="95" y="1189"/>
                  </a:cubicBezTo>
                  <a:cubicBezTo>
                    <a:pt x="68" y="1203"/>
                    <a:pt x="68" y="1230"/>
                    <a:pt x="55" y="1243"/>
                  </a:cubicBezTo>
                  <a:cubicBezTo>
                    <a:pt x="41" y="1243"/>
                    <a:pt x="41" y="1257"/>
                    <a:pt x="41" y="1270"/>
                  </a:cubicBezTo>
                  <a:cubicBezTo>
                    <a:pt x="41" y="1279"/>
                    <a:pt x="43" y="1282"/>
                    <a:pt x="45" y="1282"/>
                  </a:cubicBezTo>
                  <a:cubicBezTo>
                    <a:pt x="51" y="1282"/>
                    <a:pt x="63" y="1266"/>
                    <a:pt x="82" y="1257"/>
                  </a:cubicBezTo>
                  <a:cubicBezTo>
                    <a:pt x="110" y="1247"/>
                    <a:pt x="131" y="1226"/>
                    <a:pt x="151" y="1226"/>
                  </a:cubicBezTo>
                  <a:cubicBezTo>
                    <a:pt x="160" y="1226"/>
                    <a:pt x="168" y="1230"/>
                    <a:pt x="177" y="1243"/>
                  </a:cubicBezTo>
                  <a:cubicBezTo>
                    <a:pt x="187" y="1227"/>
                    <a:pt x="196" y="1222"/>
                    <a:pt x="204" y="1222"/>
                  </a:cubicBezTo>
                  <a:cubicBezTo>
                    <a:pt x="216" y="1222"/>
                    <a:pt x="228" y="1235"/>
                    <a:pt x="244" y="1243"/>
                  </a:cubicBezTo>
                  <a:cubicBezTo>
                    <a:pt x="258" y="1257"/>
                    <a:pt x="258" y="1270"/>
                    <a:pt x="258" y="1297"/>
                  </a:cubicBezTo>
                  <a:lnTo>
                    <a:pt x="258" y="1311"/>
                  </a:lnTo>
                  <a:cubicBezTo>
                    <a:pt x="267" y="1330"/>
                    <a:pt x="277" y="1349"/>
                    <a:pt x="296" y="1349"/>
                  </a:cubicBezTo>
                  <a:cubicBezTo>
                    <a:pt x="304" y="1349"/>
                    <a:pt x="314" y="1346"/>
                    <a:pt x="326" y="1338"/>
                  </a:cubicBezTo>
                  <a:cubicBezTo>
                    <a:pt x="326" y="1338"/>
                    <a:pt x="339" y="1338"/>
                    <a:pt x="353" y="1324"/>
                  </a:cubicBezTo>
                  <a:cubicBezTo>
                    <a:pt x="380" y="1311"/>
                    <a:pt x="393" y="1311"/>
                    <a:pt x="393" y="1297"/>
                  </a:cubicBezTo>
                  <a:cubicBezTo>
                    <a:pt x="407" y="1297"/>
                    <a:pt x="407" y="1297"/>
                    <a:pt x="434" y="1270"/>
                  </a:cubicBezTo>
                  <a:cubicBezTo>
                    <a:pt x="447" y="1270"/>
                    <a:pt x="461" y="1257"/>
                    <a:pt x="474" y="1257"/>
                  </a:cubicBezTo>
                  <a:cubicBezTo>
                    <a:pt x="515" y="1243"/>
                    <a:pt x="542" y="1230"/>
                    <a:pt x="583" y="1230"/>
                  </a:cubicBezTo>
                  <a:cubicBezTo>
                    <a:pt x="596" y="1230"/>
                    <a:pt x="596" y="1230"/>
                    <a:pt x="610" y="1203"/>
                  </a:cubicBezTo>
                  <a:cubicBezTo>
                    <a:pt x="610" y="1189"/>
                    <a:pt x="637" y="1189"/>
                    <a:pt x="650" y="1175"/>
                  </a:cubicBezTo>
                  <a:cubicBezTo>
                    <a:pt x="664" y="1162"/>
                    <a:pt x="677" y="1162"/>
                    <a:pt x="677" y="1162"/>
                  </a:cubicBezTo>
                  <a:cubicBezTo>
                    <a:pt x="704" y="1162"/>
                    <a:pt x="718" y="1162"/>
                    <a:pt x="731" y="1135"/>
                  </a:cubicBezTo>
                  <a:lnTo>
                    <a:pt x="786" y="1094"/>
                  </a:lnTo>
                  <a:cubicBezTo>
                    <a:pt x="799" y="1067"/>
                    <a:pt x="799" y="1054"/>
                    <a:pt x="813" y="1054"/>
                  </a:cubicBezTo>
                  <a:cubicBezTo>
                    <a:pt x="840" y="1054"/>
                    <a:pt x="853" y="1040"/>
                    <a:pt x="867" y="1040"/>
                  </a:cubicBezTo>
                  <a:lnTo>
                    <a:pt x="907" y="1027"/>
                  </a:lnTo>
                  <a:cubicBezTo>
                    <a:pt x="921" y="1000"/>
                    <a:pt x="934" y="1000"/>
                    <a:pt x="948" y="986"/>
                  </a:cubicBezTo>
                  <a:cubicBezTo>
                    <a:pt x="1056" y="918"/>
                    <a:pt x="1137" y="864"/>
                    <a:pt x="1246" y="837"/>
                  </a:cubicBezTo>
                  <a:lnTo>
                    <a:pt x="1286" y="824"/>
                  </a:lnTo>
                  <a:cubicBezTo>
                    <a:pt x="1299" y="811"/>
                    <a:pt x="1312" y="804"/>
                    <a:pt x="1327" y="799"/>
                  </a:cubicBezTo>
                  <a:lnTo>
                    <a:pt x="1327" y="799"/>
                  </a:lnTo>
                  <a:lnTo>
                    <a:pt x="1327" y="824"/>
                  </a:lnTo>
                  <a:lnTo>
                    <a:pt x="1381" y="783"/>
                  </a:lnTo>
                  <a:lnTo>
                    <a:pt x="1381" y="783"/>
                  </a:lnTo>
                  <a:cubicBezTo>
                    <a:pt x="1360" y="790"/>
                    <a:pt x="1342" y="793"/>
                    <a:pt x="1327" y="799"/>
                  </a:cubicBezTo>
                  <a:lnTo>
                    <a:pt x="1327" y="799"/>
                  </a:lnTo>
                  <a:lnTo>
                    <a:pt x="1327" y="783"/>
                  </a:lnTo>
                  <a:lnTo>
                    <a:pt x="1327" y="742"/>
                  </a:lnTo>
                  <a:lnTo>
                    <a:pt x="1327" y="702"/>
                  </a:lnTo>
                  <a:cubicBezTo>
                    <a:pt x="1327" y="648"/>
                    <a:pt x="1340" y="580"/>
                    <a:pt x="1340" y="526"/>
                  </a:cubicBezTo>
                  <a:cubicBezTo>
                    <a:pt x="1354" y="391"/>
                    <a:pt x="1367" y="228"/>
                    <a:pt x="1408" y="66"/>
                  </a:cubicBezTo>
                  <a:lnTo>
                    <a:pt x="1408" y="12"/>
                  </a:lnTo>
                  <a:cubicBezTo>
                    <a:pt x="1408" y="3"/>
                    <a:pt x="1404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54"/>
            <p:cNvSpPr/>
            <p:nvPr/>
          </p:nvSpPr>
          <p:spPr>
            <a:xfrm>
              <a:off x="4508525" y="4267075"/>
              <a:ext cx="41975" cy="43800"/>
            </a:xfrm>
            <a:custGeom>
              <a:rect b="b" l="l" r="r" t="t"/>
              <a:pathLst>
                <a:path extrusionOk="0" h="1752" w="1679">
                  <a:moveTo>
                    <a:pt x="1611" y="1"/>
                  </a:moveTo>
                  <a:cubicBezTo>
                    <a:pt x="1503" y="55"/>
                    <a:pt x="1381" y="109"/>
                    <a:pt x="1273" y="149"/>
                  </a:cubicBezTo>
                  <a:cubicBezTo>
                    <a:pt x="1246" y="176"/>
                    <a:pt x="1232" y="190"/>
                    <a:pt x="1205" y="204"/>
                  </a:cubicBezTo>
                  <a:lnTo>
                    <a:pt x="1164" y="244"/>
                  </a:lnTo>
                  <a:cubicBezTo>
                    <a:pt x="1151" y="258"/>
                    <a:pt x="1151" y="271"/>
                    <a:pt x="1137" y="271"/>
                  </a:cubicBezTo>
                  <a:cubicBezTo>
                    <a:pt x="1110" y="285"/>
                    <a:pt x="1097" y="312"/>
                    <a:pt x="1070" y="312"/>
                  </a:cubicBezTo>
                  <a:cubicBezTo>
                    <a:pt x="1029" y="325"/>
                    <a:pt x="1016" y="339"/>
                    <a:pt x="1002" y="352"/>
                  </a:cubicBezTo>
                  <a:cubicBezTo>
                    <a:pt x="975" y="379"/>
                    <a:pt x="948" y="393"/>
                    <a:pt x="894" y="407"/>
                  </a:cubicBezTo>
                  <a:cubicBezTo>
                    <a:pt x="894" y="407"/>
                    <a:pt x="880" y="407"/>
                    <a:pt x="867" y="420"/>
                  </a:cubicBezTo>
                  <a:cubicBezTo>
                    <a:pt x="840" y="447"/>
                    <a:pt x="826" y="447"/>
                    <a:pt x="813" y="447"/>
                  </a:cubicBezTo>
                  <a:lnTo>
                    <a:pt x="799" y="447"/>
                  </a:lnTo>
                  <a:cubicBezTo>
                    <a:pt x="772" y="447"/>
                    <a:pt x="758" y="461"/>
                    <a:pt x="745" y="461"/>
                  </a:cubicBezTo>
                  <a:cubicBezTo>
                    <a:pt x="731" y="461"/>
                    <a:pt x="704" y="474"/>
                    <a:pt x="691" y="474"/>
                  </a:cubicBezTo>
                  <a:lnTo>
                    <a:pt x="677" y="488"/>
                  </a:lnTo>
                  <a:cubicBezTo>
                    <a:pt x="637" y="515"/>
                    <a:pt x="623" y="528"/>
                    <a:pt x="610" y="542"/>
                  </a:cubicBezTo>
                  <a:cubicBezTo>
                    <a:pt x="569" y="572"/>
                    <a:pt x="544" y="587"/>
                    <a:pt x="516" y="587"/>
                  </a:cubicBezTo>
                  <a:cubicBezTo>
                    <a:pt x="507" y="587"/>
                    <a:pt x="498" y="586"/>
                    <a:pt x="488" y="582"/>
                  </a:cubicBezTo>
                  <a:lnTo>
                    <a:pt x="488" y="542"/>
                  </a:lnTo>
                  <a:cubicBezTo>
                    <a:pt x="488" y="515"/>
                    <a:pt x="488" y="474"/>
                    <a:pt x="461" y="447"/>
                  </a:cubicBezTo>
                  <a:lnTo>
                    <a:pt x="366" y="447"/>
                  </a:lnTo>
                  <a:cubicBezTo>
                    <a:pt x="353" y="461"/>
                    <a:pt x="298" y="515"/>
                    <a:pt x="298" y="528"/>
                  </a:cubicBezTo>
                  <a:cubicBezTo>
                    <a:pt x="285" y="609"/>
                    <a:pt x="271" y="677"/>
                    <a:pt x="258" y="758"/>
                  </a:cubicBezTo>
                  <a:lnTo>
                    <a:pt x="217" y="880"/>
                  </a:lnTo>
                  <a:cubicBezTo>
                    <a:pt x="190" y="1070"/>
                    <a:pt x="136" y="1273"/>
                    <a:pt x="28" y="1489"/>
                  </a:cubicBezTo>
                  <a:cubicBezTo>
                    <a:pt x="1" y="1543"/>
                    <a:pt x="1" y="1570"/>
                    <a:pt x="1" y="1611"/>
                  </a:cubicBezTo>
                  <a:lnTo>
                    <a:pt x="1" y="1706"/>
                  </a:lnTo>
                  <a:cubicBezTo>
                    <a:pt x="1" y="1736"/>
                    <a:pt x="8" y="1751"/>
                    <a:pt x="29" y="1751"/>
                  </a:cubicBezTo>
                  <a:cubicBezTo>
                    <a:pt x="36" y="1751"/>
                    <a:pt x="45" y="1749"/>
                    <a:pt x="55" y="1746"/>
                  </a:cubicBezTo>
                  <a:cubicBezTo>
                    <a:pt x="82" y="1733"/>
                    <a:pt x="136" y="1719"/>
                    <a:pt x="163" y="1692"/>
                  </a:cubicBezTo>
                  <a:cubicBezTo>
                    <a:pt x="204" y="1678"/>
                    <a:pt x="217" y="1678"/>
                    <a:pt x="258" y="1665"/>
                  </a:cubicBezTo>
                  <a:cubicBezTo>
                    <a:pt x="474" y="1584"/>
                    <a:pt x="704" y="1489"/>
                    <a:pt x="934" y="1394"/>
                  </a:cubicBezTo>
                  <a:cubicBezTo>
                    <a:pt x="1029" y="1354"/>
                    <a:pt x="1151" y="1300"/>
                    <a:pt x="1246" y="1259"/>
                  </a:cubicBezTo>
                  <a:cubicBezTo>
                    <a:pt x="1246" y="1259"/>
                    <a:pt x="1422" y="1178"/>
                    <a:pt x="1435" y="1178"/>
                  </a:cubicBezTo>
                  <a:cubicBezTo>
                    <a:pt x="1476" y="1070"/>
                    <a:pt x="1476" y="975"/>
                    <a:pt x="1516" y="867"/>
                  </a:cubicBezTo>
                  <a:lnTo>
                    <a:pt x="1543" y="731"/>
                  </a:lnTo>
                  <a:cubicBezTo>
                    <a:pt x="1543" y="677"/>
                    <a:pt x="1557" y="609"/>
                    <a:pt x="1557" y="542"/>
                  </a:cubicBezTo>
                  <a:lnTo>
                    <a:pt x="1516" y="542"/>
                  </a:lnTo>
                  <a:cubicBezTo>
                    <a:pt x="1503" y="528"/>
                    <a:pt x="1503" y="528"/>
                    <a:pt x="1503" y="515"/>
                  </a:cubicBezTo>
                  <a:cubicBezTo>
                    <a:pt x="1503" y="474"/>
                    <a:pt x="1516" y="420"/>
                    <a:pt x="1557" y="352"/>
                  </a:cubicBezTo>
                  <a:cubicBezTo>
                    <a:pt x="1570" y="325"/>
                    <a:pt x="1584" y="312"/>
                    <a:pt x="1584" y="271"/>
                  </a:cubicBezTo>
                  <a:cubicBezTo>
                    <a:pt x="1611" y="217"/>
                    <a:pt x="1624" y="176"/>
                    <a:pt x="1652" y="122"/>
                  </a:cubicBezTo>
                  <a:lnTo>
                    <a:pt x="1679" y="82"/>
                  </a:lnTo>
                  <a:lnTo>
                    <a:pt x="1679" y="41"/>
                  </a:lnTo>
                  <a:cubicBezTo>
                    <a:pt x="1652" y="41"/>
                    <a:pt x="1624" y="41"/>
                    <a:pt x="1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54"/>
            <p:cNvSpPr/>
            <p:nvPr/>
          </p:nvSpPr>
          <p:spPr>
            <a:xfrm>
              <a:off x="4545750" y="4217000"/>
              <a:ext cx="64625" cy="78850"/>
            </a:xfrm>
            <a:custGeom>
              <a:rect b="b" l="l" r="r" t="t"/>
              <a:pathLst>
                <a:path extrusionOk="0" h="3154" w="2585">
                  <a:moveTo>
                    <a:pt x="1177" y="1828"/>
                  </a:moveTo>
                  <a:cubicBezTo>
                    <a:pt x="1218" y="1828"/>
                    <a:pt x="1218" y="1841"/>
                    <a:pt x="1204" y="1868"/>
                  </a:cubicBezTo>
                  <a:cubicBezTo>
                    <a:pt x="1204" y="1868"/>
                    <a:pt x="1177" y="1868"/>
                    <a:pt x="1177" y="1855"/>
                  </a:cubicBezTo>
                  <a:cubicBezTo>
                    <a:pt x="1177" y="1868"/>
                    <a:pt x="1164" y="1868"/>
                    <a:pt x="1164" y="1895"/>
                  </a:cubicBezTo>
                  <a:cubicBezTo>
                    <a:pt x="1164" y="1909"/>
                    <a:pt x="1150" y="1922"/>
                    <a:pt x="1137" y="1936"/>
                  </a:cubicBezTo>
                  <a:cubicBezTo>
                    <a:pt x="1110" y="1963"/>
                    <a:pt x="1110" y="1963"/>
                    <a:pt x="1096" y="1963"/>
                  </a:cubicBezTo>
                  <a:cubicBezTo>
                    <a:pt x="1089" y="1970"/>
                    <a:pt x="1083" y="1973"/>
                    <a:pt x="1074" y="1973"/>
                  </a:cubicBezTo>
                  <a:cubicBezTo>
                    <a:pt x="1066" y="1973"/>
                    <a:pt x="1056" y="1970"/>
                    <a:pt x="1042" y="1963"/>
                  </a:cubicBezTo>
                  <a:cubicBezTo>
                    <a:pt x="1029" y="1963"/>
                    <a:pt x="1029" y="1977"/>
                    <a:pt x="1015" y="1977"/>
                  </a:cubicBezTo>
                  <a:cubicBezTo>
                    <a:pt x="988" y="1990"/>
                    <a:pt x="974" y="2004"/>
                    <a:pt x="947" y="2004"/>
                  </a:cubicBezTo>
                  <a:lnTo>
                    <a:pt x="988" y="1963"/>
                  </a:lnTo>
                  <a:cubicBezTo>
                    <a:pt x="1015" y="1963"/>
                    <a:pt x="1029" y="1936"/>
                    <a:pt x="1042" y="1936"/>
                  </a:cubicBezTo>
                  <a:cubicBezTo>
                    <a:pt x="1069" y="1922"/>
                    <a:pt x="1069" y="1922"/>
                    <a:pt x="1083" y="1922"/>
                  </a:cubicBezTo>
                  <a:cubicBezTo>
                    <a:pt x="1110" y="1922"/>
                    <a:pt x="1110" y="1909"/>
                    <a:pt x="1110" y="1895"/>
                  </a:cubicBezTo>
                  <a:cubicBezTo>
                    <a:pt x="1110" y="1868"/>
                    <a:pt x="1137" y="1855"/>
                    <a:pt x="1150" y="1841"/>
                  </a:cubicBezTo>
                  <a:cubicBezTo>
                    <a:pt x="1164" y="1828"/>
                    <a:pt x="1164" y="1828"/>
                    <a:pt x="1177" y="1828"/>
                  </a:cubicBezTo>
                  <a:close/>
                  <a:moveTo>
                    <a:pt x="704" y="1909"/>
                  </a:moveTo>
                  <a:cubicBezTo>
                    <a:pt x="731" y="1909"/>
                    <a:pt x="731" y="1909"/>
                    <a:pt x="731" y="1922"/>
                  </a:cubicBezTo>
                  <a:cubicBezTo>
                    <a:pt x="744" y="1922"/>
                    <a:pt x="758" y="1963"/>
                    <a:pt x="758" y="1977"/>
                  </a:cubicBezTo>
                  <a:cubicBezTo>
                    <a:pt x="771" y="1977"/>
                    <a:pt x="771" y="1990"/>
                    <a:pt x="758" y="2031"/>
                  </a:cubicBezTo>
                  <a:cubicBezTo>
                    <a:pt x="744" y="1990"/>
                    <a:pt x="731" y="1963"/>
                    <a:pt x="731" y="1922"/>
                  </a:cubicBezTo>
                  <a:cubicBezTo>
                    <a:pt x="704" y="1922"/>
                    <a:pt x="704" y="1909"/>
                    <a:pt x="704" y="1909"/>
                  </a:cubicBezTo>
                  <a:close/>
                  <a:moveTo>
                    <a:pt x="822" y="1998"/>
                  </a:moveTo>
                  <a:cubicBezTo>
                    <a:pt x="831" y="1998"/>
                    <a:pt x="835" y="2011"/>
                    <a:pt x="826" y="2031"/>
                  </a:cubicBezTo>
                  <a:cubicBezTo>
                    <a:pt x="826" y="2036"/>
                    <a:pt x="824" y="2039"/>
                    <a:pt x="821" y="2039"/>
                  </a:cubicBezTo>
                  <a:cubicBezTo>
                    <a:pt x="817" y="2039"/>
                    <a:pt x="812" y="2029"/>
                    <a:pt x="812" y="2004"/>
                  </a:cubicBezTo>
                  <a:cubicBezTo>
                    <a:pt x="816" y="2000"/>
                    <a:pt x="819" y="1998"/>
                    <a:pt x="822" y="1998"/>
                  </a:cubicBezTo>
                  <a:close/>
                  <a:moveTo>
                    <a:pt x="947" y="2017"/>
                  </a:moveTo>
                  <a:lnTo>
                    <a:pt x="907" y="2058"/>
                  </a:lnTo>
                  <a:cubicBezTo>
                    <a:pt x="907" y="2071"/>
                    <a:pt x="893" y="2071"/>
                    <a:pt x="880" y="2098"/>
                  </a:cubicBezTo>
                  <a:cubicBezTo>
                    <a:pt x="880" y="2058"/>
                    <a:pt x="893" y="2044"/>
                    <a:pt x="907" y="2031"/>
                  </a:cubicBezTo>
                  <a:lnTo>
                    <a:pt x="947" y="2017"/>
                  </a:lnTo>
                  <a:close/>
                  <a:moveTo>
                    <a:pt x="839" y="2044"/>
                  </a:moveTo>
                  <a:cubicBezTo>
                    <a:pt x="866" y="2044"/>
                    <a:pt x="866" y="2058"/>
                    <a:pt x="866" y="2058"/>
                  </a:cubicBezTo>
                  <a:cubicBezTo>
                    <a:pt x="880" y="2071"/>
                    <a:pt x="880" y="2071"/>
                    <a:pt x="866" y="2112"/>
                  </a:cubicBezTo>
                  <a:cubicBezTo>
                    <a:pt x="826" y="2112"/>
                    <a:pt x="826" y="2071"/>
                    <a:pt x="839" y="2044"/>
                  </a:cubicBezTo>
                  <a:close/>
                  <a:moveTo>
                    <a:pt x="2571" y="1"/>
                  </a:moveTo>
                  <a:lnTo>
                    <a:pt x="2246" y="177"/>
                  </a:lnTo>
                  <a:cubicBezTo>
                    <a:pt x="2192" y="217"/>
                    <a:pt x="2152" y="231"/>
                    <a:pt x="2097" y="272"/>
                  </a:cubicBezTo>
                  <a:cubicBezTo>
                    <a:pt x="1989" y="312"/>
                    <a:pt x="1895" y="380"/>
                    <a:pt x="1786" y="434"/>
                  </a:cubicBezTo>
                  <a:lnTo>
                    <a:pt x="1719" y="475"/>
                  </a:lnTo>
                  <a:cubicBezTo>
                    <a:pt x="1637" y="515"/>
                    <a:pt x="1570" y="569"/>
                    <a:pt x="1489" y="610"/>
                  </a:cubicBezTo>
                  <a:cubicBezTo>
                    <a:pt x="1380" y="650"/>
                    <a:pt x="1272" y="705"/>
                    <a:pt x="1150" y="772"/>
                  </a:cubicBezTo>
                  <a:cubicBezTo>
                    <a:pt x="1029" y="826"/>
                    <a:pt x="934" y="894"/>
                    <a:pt x="812" y="948"/>
                  </a:cubicBezTo>
                  <a:cubicBezTo>
                    <a:pt x="704" y="975"/>
                    <a:pt x="623" y="1029"/>
                    <a:pt x="541" y="1056"/>
                  </a:cubicBezTo>
                  <a:cubicBezTo>
                    <a:pt x="541" y="1056"/>
                    <a:pt x="433" y="1111"/>
                    <a:pt x="420" y="1111"/>
                  </a:cubicBezTo>
                  <a:cubicBezTo>
                    <a:pt x="406" y="1111"/>
                    <a:pt x="406" y="1111"/>
                    <a:pt x="406" y="1124"/>
                  </a:cubicBezTo>
                  <a:cubicBezTo>
                    <a:pt x="393" y="1151"/>
                    <a:pt x="393" y="1178"/>
                    <a:pt x="393" y="1219"/>
                  </a:cubicBezTo>
                  <a:lnTo>
                    <a:pt x="393" y="1259"/>
                  </a:lnTo>
                  <a:cubicBezTo>
                    <a:pt x="393" y="1327"/>
                    <a:pt x="366" y="1395"/>
                    <a:pt x="420" y="1422"/>
                  </a:cubicBezTo>
                  <a:lnTo>
                    <a:pt x="420" y="1462"/>
                  </a:lnTo>
                  <a:cubicBezTo>
                    <a:pt x="420" y="1503"/>
                    <a:pt x="433" y="1516"/>
                    <a:pt x="474" y="1516"/>
                  </a:cubicBezTo>
                  <a:cubicBezTo>
                    <a:pt x="474" y="1512"/>
                    <a:pt x="475" y="1510"/>
                    <a:pt x="477" y="1510"/>
                  </a:cubicBezTo>
                  <a:cubicBezTo>
                    <a:pt x="481" y="1510"/>
                    <a:pt x="487" y="1516"/>
                    <a:pt x="487" y="1516"/>
                  </a:cubicBezTo>
                  <a:lnTo>
                    <a:pt x="501" y="1530"/>
                  </a:lnTo>
                  <a:cubicBezTo>
                    <a:pt x="528" y="1557"/>
                    <a:pt x="541" y="1571"/>
                    <a:pt x="541" y="1584"/>
                  </a:cubicBezTo>
                  <a:cubicBezTo>
                    <a:pt x="552" y="1584"/>
                    <a:pt x="562" y="1592"/>
                    <a:pt x="578" y="1613"/>
                  </a:cubicBezTo>
                  <a:lnTo>
                    <a:pt x="578" y="1613"/>
                  </a:lnTo>
                  <a:cubicBezTo>
                    <a:pt x="588" y="1597"/>
                    <a:pt x="573" y="1591"/>
                    <a:pt x="596" y="1557"/>
                  </a:cubicBezTo>
                  <a:cubicBezTo>
                    <a:pt x="623" y="1557"/>
                    <a:pt x="609" y="1584"/>
                    <a:pt x="609" y="1598"/>
                  </a:cubicBezTo>
                  <a:lnTo>
                    <a:pt x="609" y="1638"/>
                  </a:lnTo>
                  <a:cubicBezTo>
                    <a:pt x="609" y="1692"/>
                    <a:pt x="596" y="1760"/>
                    <a:pt x="568" y="1801"/>
                  </a:cubicBezTo>
                  <a:lnTo>
                    <a:pt x="568" y="1868"/>
                  </a:lnTo>
                  <a:cubicBezTo>
                    <a:pt x="596" y="1868"/>
                    <a:pt x="609" y="1868"/>
                    <a:pt x="609" y="1895"/>
                  </a:cubicBezTo>
                  <a:lnTo>
                    <a:pt x="650" y="1841"/>
                  </a:lnTo>
                  <a:lnTo>
                    <a:pt x="677" y="1828"/>
                  </a:lnTo>
                  <a:lnTo>
                    <a:pt x="690" y="1801"/>
                  </a:lnTo>
                  <a:lnTo>
                    <a:pt x="704" y="1801"/>
                  </a:lnTo>
                  <a:cubicBezTo>
                    <a:pt x="731" y="1828"/>
                    <a:pt x="731" y="1841"/>
                    <a:pt x="690" y="1855"/>
                  </a:cubicBezTo>
                  <a:cubicBezTo>
                    <a:pt x="690" y="1855"/>
                    <a:pt x="690" y="1868"/>
                    <a:pt x="636" y="1868"/>
                  </a:cubicBezTo>
                  <a:lnTo>
                    <a:pt x="609" y="1909"/>
                  </a:lnTo>
                  <a:lnTo>
                    <a:pt x="568" y="1909"/>
                  </a:lnTo>
                  <a:cubicBezTo>
                    <a:pt x="555" y="1909"/>
                    <a:pt x="555" y="1909"/>
                    <a:pt x="541" y="1895"/>
                  </a:cubicBezTo>
                  <a:cubicBezTo>
                    <a:pt x="514" y="1855"/>
                    <a:pt x="514" y="1828"/>
                    <a:pt x="541" y="1787"/>
                  </a:cubicBezTo>
                  <a:cubicBezTo>
                    <a:pt x="541" y="1760"/>
                    <a:pt x="555" y="1733"/>
                    <a:pt x="555" y="1706"/>
                  </a:cubicBezTo>
                  <a:cubicBezTo>
                    <a:pt x="555" y="1695"/>
                    <a:pt x="555" y="1668"/>
                    <a:pt x="562" y="1644"/>
                  </a:cubicBezTo>
                  <a:lnTo>
                    <a:pt x="562" y="1644"/>
                  </a:lnTo>
                  <a:cubicBezTo>
                    <a:pt x="563" y="1644"/>
                    <a:pt x="565" y="1644"/>
                    <a:pt x="566" y="1644"/>
                  </a:cubicBezTo>
                  <a:cubicBezTo>
                    <a:pt x="574" y="1644"/>
                    <a:pt x="584" y="1642"/>
                    <a:pt x="596" y="1638"/>
                  </a:cubicBezTo>
                  <a:cubicBezTo>
                    <a:pt x="589" y="1628"/>
                    <a:pt x="583" y="1620"/>
                    <a:pt x="578" y="1613"/>
                  </a:cubicBezTo>
                  <a:lnTo>
                    <a:pt x="578" y="1613"/>
                  </a:lnTo>
                  <a:cubicBezTo>
                    <a:pt x="576" y="1616"/>
                    <a:pt x="573" y="1620"/>
                    <a:pt x="568" y="1625"/>
                  </a:cubicBezTo>
                  <a:cubicBezTo>
                    <a:pt x="566" y="1631"/>
                    <a:pt x="563" y="1637"/>
                    <a:pt x="562" y="1644"/>
                  </a:cubicBezTo>
                  <a:lnTo>
                    <a:pt x="562" y="1644"/>
                  </a:lnTo>
                  <a:cubicBezTo>
                    <a:pt x="547" y="1642"/>
                    <a:pt x="541" y="1633"/>
                    <a:pt x="541" y="1625"/>
                  </a:cubicBezTo>
                  <a:lnTo>
                    <a:pt x="528" y="1598"/>
                  </a:lnTo>
                  <a:cubicBezTo>
                    <a:pt x="501" y="1584"/>
                    <a:pt x="487" y="1584"/>
                    <a:pt x="487" y="1571"/>
                  </a:cubicBezTo>
                  <a:cubicBezTo>
                    <a:pt x="474" y="1557"/>
                    <a:pt x="460" y="1530"/>
                    <a:pt x="406" y="1530"/>
                  </a:cubicBezTo>
                  <a:cubicBezTo>
                    <a:pt x="393" y="1516"/>
                    <a:pt x="366" y="1503"/>
                    <a:pt x="393" y="1449"/>
                  </a:cubicBezTo>
                  <a:lnTo>
                    <a:pt x="393" y="1435"/>
                  </a:lnTo>
                  <a:lnTo>
                    <a:pt x="366" y="1422"/>
                  </a:lnTo>
                  <a:cubicBezTo>
                    <a:pt x="366" y="1395"/>
                    <a:pt x="352" y="1381"/>
                    <a:pt x="352" y="1354"/>
                  </a:cubicBezTo>
                  <a:cubicBezTo>
                    <a:pt x="366" y="1300"/>
                    <a:pt x="366" y="1259"/>
                    <a:pt x="366" y="1219"/>
                  </a:cubicBezTo>
                  <a:cubicBezTo>
                    <a:pt x="366" y="1219"/>
                    <a:pt x="393" y="1111"/>
                    <a:pt x="366" y="1097"/>
                  </a:cubicBezTo>
                  <a:cubicBezTo>
                    <a:pt x="338" y="1097"/>
                    <a:pt x="325" y="1111"/>
                    <a:pt x="284" y="1124"/>
                  </a:cubicBezTo>
                  <a:cubicBezTo>
                    <a:pt x="271" y="1124"/>
                    <a:pt x="257" y="1151"/>
                    <a:pt x="257" y="1151"/>
                  </a:cubicBezTo>
                  <a:cubicBezTo>
                    <a:pt x="257" y="1151"/>
                    <a:pt x="230" y="1151"/>
                    <a:pt x="230" y="1192"/>
                  </a:cubicBezTo>
                  <a:cubicBezTo>
                    <a:pt x="217" y="1354"/>
                    <a:pt x="203" y="1489"/>
                    <a:pt x="190" y="1638"/>
                  </a:cubicBezTo>
                  <a:cubicBezTo>
                    <a:pt x="163" y="1719"/>
                    <a:pt x="163" y="1787"/>
                    <a:pt x="149" y="1868"/>
                  </a:cubicBezTo>
                  <a:lnTo>
                    <a:pt x="149" y="1922"/>
                  </a:lnTo>
                  <a:lnTo>
                    <a:pt x="149" y="1977"/>
                  </a:lnTo>
                  <a:cubicBezTo>
                    <a:pt x="149" y="2004"/>
                    <a:pt x="163" y="2031"/>
                    <a:pt x="203" y="2031"/>
                  </a:cubicBezTo>
                  <a:cubicBezTo>
                    <a:pt x="230" y="2044"/>
                    <a:pt x="217" y="2071"/>
                    <a:pt x="203" y="2112"/>
                  </a:cubicBezTo>
                  <a:cubicBezTo>
                    <a:pt x="190" y="2125"/>
                    <a:pt x="163" y="2166"/>
                    <a:pt x="149" y="2193"/>
                  </a:cubicBezTo>
                  <a:cubicBezTo>
                    <a:pt x="149" y="2234"/>
                    <a:pt x="135" y="2261"/>
                    <a:pt x="108" y="2274"/>
                  </a:cubicBezTo>
                  <a:cubicBezTo>
                    <a:pt x="108" y="2328"/>
                    <a:pt x="95" y="2342"/>
                    <a:pt x="68" y="2382"/>
                  </a:cubicBezTo>
                  <a:cubicBezTo>
                    <a:pt x="41" y="2396"/>
                    <a:pt x="41" y="2396"/>
                    <a:pt x="27" y="2437"/>
                  </a:cubicBezTo>
                  <a:cubicBezTo>
                    <a:pt x="27" y="2464"/>
                    <a:pt x="14" y="2477"/>
                    <a:pt x="27" y="2518"/>
                  </a:cubicBezTo>
                  <a:lnTo>
                    <a:pt x="68" y="2518"/>
                  </a:lnTo>
                  <a:lnTo>
                    <a:pt x="68" y="2545"/>
                  </a:lnTo>
                  <a:cubicBezTo>
                    <a:pt x="41" y="2599"/>
                    <a:pt x="41" y="2667"/>
                    <a:pt x="27" y="2734"/>
                  </a:cubicBezTo>
                  <a:lnTo>
                    <a:pt x="27" y="2788"/>
                  </a:lnTo>
                  <a:cubicBezTo>
                    <a:pt x="14" y="2910"/>
                    <a:pt x="0" y="3018"/>
                    <a:pt x="0" y="3154"/>
                  </a:cubicBezTo>
                  <a:cubicBezTo>
                    <a:pt x="81" y="3127"/>
                    <a:pt x="163" y="3086"/>
                    <a:pt x="244" y="3045"/>
                  </a:cubicBezTo>
                  <a:cubicBezTo>
                    <a:pt x="366" y="2978"/>
                    <a:pt x="501" y="2924"/>
                    <a:pt x="623" y="2856"/>
                  </a:cubicBezTo>
                  <a:cubicBezTo>
                    <a:pt x="744" y="2802"/>
                    <a:pt x="880" y="2748"/>
                    <a:pt x="988" y="2680"/>
                  </a:cubicBezTo>
                  <a:cubicBezTo>
                    <a:pt x="1042" y="2653"/>
                    <a:pt x="1096" y="2640"/>
                    <a:pt x="1150" y="2599"/>
                  </a:cubicBezTo>
                  <a:cubicBezTo>
                    <a:pt x="1157" y="2592"/>
                    <a:pt x="1164" y="2589"/>
                    <a:pt x="1174" y="2589"/>
                  </a:cubicBezTo>
                  <a:cubicBezTo>
                    <a:pt x="1184" y="2589"/>
                    <a:pt x="1198" y="2592"/>
                    <a:pt x="1218" y="2599"/>
                  </a:cubicBezTo>
                  <a:lnTo>
                    <a:pt x="1218" y="2477"/>
                  </a:lnTo>
                  <a:lnTo>
                    <a:pt x="1218" y="2396"/>
                  </a:lnTo>
                  <a:cubicBezTo>
                    <a:pt x="1218" y="2301"/>
                    <a:pt x="1232" y="2207"/>
                    <a:pt x="1232" y="2112"/>
                  </a:cubicBezTo>
                  <a:lnTo>
                    <a:pt x="1232" y="2058"/>
                  </a:lnTo>
                  <a:lnTo>
                    <a:pt x="1232" y="1922"/>
                  </a:lnTo>
                  <a:lnTo>
                    <a:pt x="1232" y="1855"/>
                  </a:lnTo>
                  <a:lnTo>
                    <a:pt x="1232" y="1801"/>
                  </a:lnTo>
                  <a:cubicBezTo>
                    <a:pt x="1232" y="1787"/>
                    <a:pt x="1245" y="1774"/>
                    <a:pt x="1272" y="1760"/>
                  </a:cubicBezTo>
                  <a:lnTo>
                    <a:pt x="1340" y="1719"/>
                  </a:lnTo>
                  <a:lnTo>
                    <a:pt x="1692" y="1530"/>
                  </a:lnTo>
                  <a:cubicBezTo>
                    <a:pt x="1746" y="1503"/>
                    <a:pt x="1813" y="1462"/>
                    <a:pt x="1881" y="1435"/>
                  </a:cubicBezTo>
                  <a:cubicBezTo>
                    <a:pt x="1949" y="1422"/>
                    <a:pt x="1989" y="1381"/>
                    <a:pt x="2043" y="1354"/>
                  </a:cubicBezTo>
                  <a:cubicBezTo>
                    <a:pt x="2097" y="1327"/>
                    <a:pt x="2125" y="1300"/>
                    <a:pt x="2179" y="1286"/>
                  </a:cubicBezTo>
                  <a:cubicBezTo>
                    <a:pt x="2260" y="1232"/>
                    <a:pt x="2368" y="1178"/>
                    <a:pt x="2449" y="1124"/>
                  </a:cubicBezTo>
                  <a:cubicBezTo>
                    <a:pt x="2449" y="1124"/>
                    <a:pt x="2571" y="1056"/>
                    <a:pt x="2585" y="1056"/>
                  </a:cubicBezTo>
                  <a:lnTo>
                    <a:pt x="2585" y="1043"/>
                  </a:lnTo>
                  <a:lnTo>
                    <a:pt x="2585" y="989"/>
                  </a:lnTo>
                  <a:cubicBezTo>
                    <a:pt x="2585" y="948"/>
                    <a:pt x="2571" y="894"/>
                    <a:pt x="2585" y="826"/>
                  </a:cubicBezTo>
                  <a:lnTo>
                    <a:pt x="2585" y="745"/>
                  </a:lnTo>
                  <a:lnTo>
                    <a:pt x="2585" y="718"/>
                  </a:lnTo>
                  <a:lnTo>
                    <a:pt x="2585" y="380"/>
                  </a:lnTo>
                  <a:lnTo>
                    <a:pt x="2585" y="339"/>
                  </a:lnTo>
                  <a:lnTo>
                    <a:pt x="2585" y="299"/>
                  </a:lnTo>
                  <a:lnTo>
                    <a:pt x="2585" y="245"/>
                  </a:lnTo>
                  <a:lnTo>
                    <a:pt x="2585" y="204"/>
                  </a:lnTo>
                  <a:lnTo>
                    <a:pt x="2585" y="28"/>
                  </a:lnTo>
                  <a:cubicBezTo>
                    <a:pt x="2585" y="28"/>
                    <a:pt x="2585" y="1"/>
                    <a:pt x="2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54"/>
            <p:cNvSpPr/>
            <p:nvPr/>
          </p:nvSpPr>
          <p:spPr>
            <a:xfrm>
              <a:off x="4698300" y="4171000"/>
              <a:ext cx="20675" cy="31825"/>
            </a:xfrm>
            <a:custGeom>
              <a:rect b="b" l="l" r="r" t="t"/>
              <a:pathLst>
                <a:path extrusionOk="0" h="1273" w="827">
                  <a:moveTo>
                    <a:pt x="434" y="1"/>
                  </a:moveTo>
                  <a:cubicBezTo>
                    <a:pt x="407" y="28"/>
                    <a:pt x="366" y="41"/>
                    <a:pt x="325" y="41"/>
                  </a:cubicBezTo>
                  <a:cubicBezTo>
                    <a:pt x="298" y="41"/>
                    <a:pt x="285" y="41"/>
                    <a:pt x="271" y="55"/>
                  </a:cubicBezTo>
                  <a:lnTo>
                    <a:pt x="258" y="68"/>
                  </a:lnTo>
                  <a:cubicBezTo>
                    <a:pt x="231" y="95"/>
                    <a:pt x="231" y="95"/>
                    <a:pt x="217" y="95"/>
                  </a:cubicBezTo>
                  <a:lnTo>
                    <a:pt x="204" y="95"/>
                  </a:lnTo>
                  <a:cubicBezTo>
                    <a:pt x="204" y="95"/>
                    <a:pt x="190" y="95"/>
                    <a:pt x="190" y="109"/>
                  </a:cubicBezTo>
                  <a:lnTo>
                    <a:pt x="177" y="123"/>
                  </a:lnTo>
                  <a:cubicBezTo>
                    <a:pt x="177" y="150"/>
                    <a:pt x="150" y="150"/>
                    <a:pt x="150" y="163"/>
                  </a:cubicBezTo>
                  <a:lnTo>
                    <a:pt x="150" y="190"/>
                  </a:lnTo>
                  <a:lnTo>
                    <a:pt x="177" y="190"/>
                  </a:lnTo>
                  <a:cubicBezTo>
                    <a:pt x="177" y="190"/>
                    <a:pt x="183" y="184"/>
                    <a:pt x="187" y="184"/>
                  </a:cubicBezTo>
                  <a:cubicBezTo>
                    <a:pt x="189" y="184"/>
                    <a:pt x="190" y="186"/>
                    <a:pt x="190" y="190"/>
                  </a:cubicBezTo>
                  <a:lnTo>
                    <a:pt x="177" y="217"/>
                  </a:lnTo>
                  <a:lnTo>
                    <a:pt x="150" y="231"/>
                  </a:lnTo>
                  <a:cubicBezTo>
                    <a:pt x="136" y="244"/>
                    <a:pt x="122" y="258"/>
                    <a:pt x="122" y="285"/>
                  </a:cubicBezTo>
                  <a:lnTo>
                    <a:pt x="122" y="312"/>
                  </a:lnTo>
                  <a:cubicBezTo>
                    <a:pt x="136" y="326"/>
                    <a:pt x="136" y="353"/>
                    <a:pt x="136" y="366"/>
                  </a:cubicBezTo>
                  <a:cubicBezTo>
                    <a:pt x="136" y="380"/>
                    <a:pt x="122" y="434"/>
                    <a:pt x="82" y="447"/>
                  </a:cubicBezTo>
                  <a:cubicBezTo>
                    <a:pt x="79" y="450"/>
                    <a:pt x="77" y="451"/>
                    <a:pt x="76" y="451"/>
                  </a:cubicBezTo>
                  <a:cubicBezTo>
                    <a:pt x="68" y="451"/>
                    <a:pt x="68" y="431"/>
                    <a:pt x="68" y="420"/>
                  </a:cubicBezTo>
                  <a:cubicBezTo>
                    <a:pt x="68" y="420"/>
                    <a:pt x="82" y="393"/>
                    <a:pt x="82" y="380"/>
                  </a:cubicBezTo>
                  <a:lnTo>
                    <a:pt x="82" y="366"/>
                  </a:lnTo>
                  <a:cubicBezTo>
                    <a:pt x="82" y="393"/>
                    <a:pt x="68" y="407"/>
                    <a:pt x="55" y="447"/>
                  </a:cubicBezTo>
                  <a:cubicBezTo>
                    <a:pt x="41" y="461"/>
                    <a:pt x="41" y="474"/>
                    <a:pt x="41" y="501"/>
                  </a:cubicBezTo>
                  <a:cubicBezTo>
                    <a:pt x="41" y="501"/>
                    <a:pt x="41" y="528"/>
                    <a:pt x="1" y="569"/>
                  </a:cubicBezTo>
                  <a:cubicBezTo>
                    <a:pt x="41" y="596"/>
                    <a:pt x="14" y="664"/>
                    <a:pt x="1" y="718"/>
                  </a:cubicBezTo>
                  <a:lnTo>
                    <a:pt x="1" y="745"/>
                  </a:lnTo>
                  <a:cubicBezTo>
                    <a:pt x="1" y="772"/>
                    <a:pt x="14" y="799"/>
                    <a:pt x="1" y="840"/>
                  </a:cubicBezTo>
                  <a:cubicBezTo>
                    <a:pt x="1" y="853"/>
                    <a:pt x="1" y="867"/>
                    <a:pt x="14" y="867"/>
                  </a:cubicBezTo>
                  <a:lnTo>
                    <a:pt x="55" y="907"/>
                  </a:lnTo>
                  <a:lnTo>
                    <a:pt x="68" y="921"/>
                  </a:lnTo>
                  <a:cubicBezTo>
                    <a:pt x="122" y="961"/>
                    <a:pt x="136" y="1029"/>
                    <a:pt x="109" y="1137"/>
                  </a:cubicBezTo>
                  <a:lnTo>
                    <a:pt x="109" y="1178"/>
                  </a:lnTo>
                  <a:cubicBezTo>
                    <a:pt x="109" y="1205"/>
                    <a:pt x="82" y="1246"/>
                    <a:pt x="68" y="1273"/>
                  </a:cubicBezTo>
                  <a:cubicBezTo>
                    <a:pt x="78" y="1263"/>
                    <a:pt x="94" y="1254"/>
                    <a:pt x="117" y="1254"/>
                  </a:cubicBezTo>
                  <a:cubicBezTo>
                    <a:pt x="127" y="1254"/>
                    <a:pt x="138" y="1255"/>
                    <a:pt x="150" y="1259"/>
                  </a:cubicBezTo>
                  <a:lnTo>
                    <a:pt x="163" y="1246"/>
                  </a:lnTo>
                  <a:cubicBezTo>
                    <a:pt x="190" y="1232"/>
                    <a:pt x="217" y="1205"/>
                    <a:pt x="231" y="1191"/>
                  </a:cubicBezTo>
                  <a:cubicBezTo>
                    <a:pt x="271" y="1151"/>
                    <a:pt x="298" y="1124"/>
                    <a:pt x="353" y="1083"/>
                  </a:cubicBezTo>
                  <a:lnTo>
                    <a:pt x="393" y="1056"/>
                  </a:lnTo>
                  <a:cubicBezTo>
                    <a:pt x="393" y="1043"/>
                    <a:pt x="407" y="1043"/>
                    <a:pt x="420" y="1016"/>
                  </a:cubicBezTo>
                  <a:cubicBezTo>
                    <a:pt x="447" y="1002"/>
                    <a:pt x="461" y="989"/>
                    <a:pt x="488" y="989"/>
                  </a:cubicBezTo>
                  <a:cubicBezTo>
                    <a:pt x="542" y="934"/>
                    <a:pt x="596" y="880"/>
                    <a:pt x="650" y="853"/>
                  </a:cubicBezTo>
                  <a:lnTo>
                    <a:pt x="677" y="840"/>
                  </a:lnTo>
                  <a:cubicBezTo>
                    <a:pt x="718" y="799"/>
                    <a:pt x="731" y="799"/>
                    <a:pt x="731" y="772"/>
                  </a:cubicBezTo>
                  <a:cubicBezTo>
                    <a:pt x="731" y="745"/>
                    <a:pt x="731" y="718"/>
                    <a:pt x="745" y="704"/>
                  </a:cubicBezTo>
                  <a:cubicBezTo>
                    <a:pt x="758" y="691"/>
                    <a:pt x="758" y="664"/>
                    <a:pt x="758" y="650"/>
                  </a:cubicBezTo>
                  <a:cubicBezTo>
                    <a:pt x="745" y="637"/>
                    <a:pt x="745" y="596"/>
                    <a:pt x="772" y="569"/>
                  </a:cubicBezTo>
                  <a:lnTo>
                    <a:pt x="772" y="542"/>
                  </a:lnTo>
                  <a:cubicBezTo>
                    <a:pt x="758" y="528"/>
                    <a:pt x="772" y="515"/>
                    <a:pt x="772" y="501"/>
                  </a:cubicBezTo>
                  <a:cubicBezTo>
                    <a:pt x="772" y="501"/>
                    <a:pt x="799" y="474"/>
                    <a:pt x="826" y="461"/>
                  </a:cubicBezTo>
                  <a:lnTo>
                    <a:pt x="826" y="447"/>
                  </a:lnTo>
                  <a:cubicBezTo>
                    <a:pt x="826" y="393"/>
                    <a:pt x="813" y="366"/>
                    <a:pt x="799" y="326"/>
                  </a:cubicBezTo>
                  <a:cubicBezTo>
                    <a:pt x="772" y="312"/>
                    <a:pt x="772" y="298"/>
                    <a:pt x="758" y="258"/>
                  </a:cubicBezTo>
                  <a:cubicBezTo>
                    <a:pt x="745" y="231"/>
                    <a:pt x="731" y="190"/>
                    <a:pt x="677" y="190"/>
                  </a:cubicBezTo>
                  <a:lnTo>
                    <a:pt x="637" y="231"/>
                  </a:lnTo>
                  <a:cubicBezTo>
                    <a:pt x="610" y="258"/>
                    <a:pt x="596" y="271"/>
                    <a:pt x="596" y="312"/>
                  </a:cubicBezTo>
                  <a:cubicBezTo>
                    <a:pt x="596" y="326"/>
                    <a:pt x="569" y="366"/>
                    <a:pt x="555" y="393"/>
                  </a:cubicBezTo>
                  <a:cubicBezTo>
                    <a:pt x="555" y="407"/>
                    <a:pt x="555" y="434"/>
                    <a:pt x="542" y="434"/>
                  </a:cubicBezTo>
                  <a:cubicBezTo>
                    <a:pt x="528" y="447"/>
                    <a:pt x="528" y="447"/>
                    <a:pt x="501" y="447"/>
                  </a:cubicBezTo>
                  <a:cubicBezTo>
                    <a:pt x="488" y="447"/>
                    <a:pt x="474" y="447"/>
                    <a:pt x="474" y="407"/>
                  </a:cubicBezTo>
                  <a:cubicBezTo>
                    <a:pt x="474" y="393"/>
                    <a:pt x="474" y="366"/>
                    <a:pt x="501" y="326"/>
                  </a:cubicBezTo>
                  <a:lnTo>
                    <a:pt x="501" y="298"/>
                  </a:lnTo>
                  <a:cubicBezTo>
                    <a:pt x="501" y="271"/>
                    <a:pt x="501" y="244"/>
                    <a:pt x="542" y="204"/>
                  </a:cubicBezTo>
                  <a:lnTo>
                    <a:pt x="542" y="177"/>
                  </a:lnTo>
                  <a:cubicBezTo>
                    <a:pt x="528" y="123"/>
                    <a:pt x="528" y="95"/>
                    <a:pt x="488" y="95"/>
                  </a:cubicBezTo>
                  <a:cubicBezTo>
                    <a:pt x="474" y="95"/>
                    <a:pt x="474" y="95"/>
                    <a:pt x="474" y="68"/>
                  </a:cubicBezTo>
                  <a:cubicBezTo>
                    <a:pt x="474" y="55"/>
                    <a:pt x="474" y="41"/>
                    <a:pt x="488" y="28"/>
                  </a:cubicBezTo>
                  <a:cubicBezTo>
                    <a:pt x="474" y="28"/>
                    <a:pt x="461" y="28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54"/>
            <p:cNvSpPr/>
            <p:nvPr/>
          </p:nvSpPr>
          <p:spPr>
            <a:xfrm>
              <a:off x="4585325" y="4263700"/>
              <a:ext cx="36900" cy="47375"/>
            </a:xfrm>
            <a:custGeom>
              <a:rect b="b" l="l" r="r" t="t"/>
              <a:pathLst>
                <a:path extrusionOk="0" h="1895" w="1476">
                  <a:moveTo>
                    <a:pt x="1408" y="0"/>
                  </a:moveTo>
                  <a:cubicBezTo>
                    <a:pt x="1353" y="41"/>
                    <a:pt x="1326" y="54"/>
                    <a:pt x="1272" y="95"/>
                  </a:cubicBezTo>
                  <a:lnTo>
                    <a:pt x="1218" y="122"/>
                  </a:lnTo>
                  <a:lnTo>
                    <a:pt x="1191" y="136"/>
                  </a:lnTo>
                  <a:cubicBezTo>
                    <a:pt x="1150" y="163"/>
                    <a:pt x="1110" y="190"/>
                    <a:pt x="1069" y="203"/>
                  </a:cubicBezTo>
                  <a:cubicBezTo>
                    <a:pt x="1042" y="230"/>
                    <a:pt x="988" y="257"/>
                    <a:pt x="947" y="271"/>
                  </a:cubicBezTo>
                  <a:cubicBezTo>
                    <a:pt x="920" y="298"/>
                    <a:pt x="893" y="298"/>
                    <a:pt x="880" y="311"/>
                  </a:cubicBezTo>
                  <a:cubicBezTo>
                    <a:pt x="812" y="366"/>
                    <a:pt x="731" y="393"/>
                    <a:pt x="650" y="447"/>
                  </a:cubicBezTo>
                  <a:lnTo>
                    <a:pt x="393" y="596"/>
                  </a:lnTo>
                  <a:lnTo>
                    <a:pt x="149" y="731"/>
                  </a:lnTo>
                  <a:cubicBezTo>
                    <a:pt x="122" y="744"/>
                    <a:pt x="68" y="785"/>
                    <a:pt x="14" y="812"/>
                  </a:cubicBezTo>
                  <a:lnTo>
                    <a:pt x="14" y="1083"/>
                  </a:lnTo>
                  <a:lnTo>
                    <a:pt x="14" y="1191"/>
                  </a:lnTo>
                  <a:cubicBezTo>
                    <a:pt x="14" y="1286"/>
                    <a:pt x="0" y="1408"/>
                    <a:pt x="0" y="1516"/>
                  </a:cubicBezTo>
                  <a:lnTo>
                    <a:pt x="0" y="1529"/>
                  </a:lnTo>
                  <a:lnTo>
                    <a:pt x="0" y="1597"/>
                  </a:lnTo>
                  <a:lnTo>
                    <a:pt x="0" y="1678"/>
                  </a:lnTo>
                  <a:lnTo>
                    <a:pt x="0" y="1732"/>
                  </a:lnTo>
                  <a:lnTo>
                    <a:pt x="0" y="1827"/>
                  </a:lnTo>
                  <a:lnTo>
                    <a:pt x="0" y="1895"/>
                  </a:lnTo>
                  <a:cubicBezTo>
                    <a:pt x="41" y="1881"/>
                    <a:pt x="54" y="1868"/>
                    <a:pt x="82" y="1854"/>
                  </a:cubicBezTo>
                  <a:lnTo>
                    <a:pt x="163" y="1813"/>
                  </a:lnTo>
                  <a:cubicBezTo>
                    <a:pt x="163" y="1813"/>
                    <a:pt x="393" y="1678"/>
                    <a:pt x="447" y="1651"/>
                  </a:cubicBezTo>
                  <a:cubicBezTo>
                    <a:pt x="474" y="1610"/>
                    <a:pt x="528" y="1597"/>
                    <a:pt x="582" y="1556"/>
                  </a:cubicBezTo>
                  <a:cubicBezTo>
                    <a:pt x="636" y="1529"/>
                    <a:pt x="677" y="1516"/>
                    <a:pt x="731" y="1475"/>
                  </a:cubicBezTo>
                  <a:cubicBezTo>
                    <a:pt x="785" y="1435"/>
                    <a:pt x="839" y="1421"/>
                    <a:pt x="880" y="1394"/>
                  </a:cubicBezTo>
                  <a:lnTo>
                    <a:pt x="988" y="1340"/>
                  </a:lnTo>
                  <a:cubicBezTo>
                    <a:pt x="988" y="1340"/>
                    <a:pt x="1259" y="1177"/>
                    <a:pt x="1272" y="1177"/>
                  </a:cubicBezTo>
                  <a:lnTo>
                    <a:pt x="1286" y="1177"/>
                  </a:lnTo>
                  <a:lnTo>
                    <a:pt x="1313" y="1150"/>
                  </a:lnTo>
                  <a:cubicBezTo>
                    <a:pt x="1353" y="1137"/>
                    <a:pt x="1408" y="1110"/>
                    <a:pt x="1462" y="1069"/>
                  </a:cubicBezTo>
                  <a:cubicBezTo>
                    <a:pt x="1462" y="1056"/>
                    <a:pt x="1475" y="1056"/>
                    <a:pt x="1462" y="1015"/>
                  </a:cubicBezTo>
                  <a:lnTo>
                    <a:pt x="1462" y="947"/>
                  </a:lnTo>
                  <a:cubicBezTo>
                    <a:pt x="1435" y="880"/>
                    <a:pt x="1435" y="799"/>
                    <a:pt x="1435" y="717"/>
                  </a:cubicBezTo>
                  <a:lnTo>
                    <a:pt x="1435" y="460"/>
                  </a:lnTo>
                  <a:lnTo>
                    <a:pt x="1421" y="68"/>
                  </a:lnTo>
                  <a:cubicBezTo>
                    <a:pt x="1421" y="54"/>
                    <a:pt x="1421" y="27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54"/>
            <p:cNvSpPr/>
            <p:nvPr/>
          </p:nvSpPr>
          <p:spPr>
            <a:xfrm>
              <a:off x="4710150" y="4177775"/>
              <a:ext cx="23025" cy="34025"/>
            </a:xfrm>
            <a:custGeom>
              <a:rect b="b" l="l" r="r" t="t"/>
              <a:pathLst>
                <a:path extrusionOk="0" h="1361" w="921">
                  <a:moveTo>
                    <a:pt x="812" y="0"/>
                  </a:moveTo>
                  <a:lnTo>
                    <a:pt x="785" y="41"/>
                  </a:lnTo>
                  <a:cubicBezTo>
                    <a:pt x="731" y="109"/>
                    <a:pt x="677" y="176"/>
                    <a:pt x="650" y="244"/>
                  </a:cubicBezTo>
                  <a:cubicBezTo>
                    <a:pt x="623" y="271"/>
                    <a:pt x="609" y="312"/>
                    <a:pt x="582" y="325"/>
                  </a:cubicBezTo>
                  <a:cubicBezTo>
                    <a:pt x="555" y="339"/>
                    <a:pt x="528" y="366"/>
                    <a:pt x="514" y="393"/>
                  </a:cubicBezTo>
                  <a:lnTo>
                    <a:pt x="487" y="406"/>
                  </a:lnTo>
                  <a:cubicBezTo>
                    <a:pt x="474" y="433"/>
                    <a:pt x="474" y="447"/>
                    <a:pt x="460" y="447"/>
                  </a:cubicBezTo>
                  <a:cubicBezTo>
                    <a:pt x="447" y="460"/>
                    <a:pt x="420" y="460"/>
                    <a:pt x="406" y="460"/>
                  </a:cubicBezTo>
                  <a:cubicBezTo>
                    <a:pt x="393" y="460"/>
                    <a:pt x="393" y="460"/>
                    <a:pt x="379" y="474"/>
                  </a:cubicBezTo>
                  <a:cubicBezTo>
                    <a:pt x="352" y="474"/>
                    <a:pt x="339" y="501"/>
                    <a:pt x="339" y="501"/>
                  </a:cubicBezTo>
                  <a:cubicBezTo>
                    <a:pt x="325" y="515"/>
                    <a:pt x="325" y="515"/>
                    <a:pt x="312" y="515"/>
                  </a:cubicBezTo>
                  <a:cubicBezTo>
                    <a:pt x="284" y="515"/>
                    <a:pt x="271" y="528"/>
                    <a:pt x="244" y="555"/>
                  </a:cubicBezTo>
                  <a:cubicBezTo>
                    <a:pt x="217" y="555"/>
                    <a:pt x="203" y="569"/>
                    <a:pt x="190" y="582"/>
                  </a:cubicBezTo>
                  <a:lnTo>
                    <a:pt x="41" y="718"/>
                  </a:lnTo>
                  <a:lnTo>
                    <a:pt x="0" y="758"/>
                  </a:lnTo>
                  <a:lnTo>
                    <a:pt x="0" y="799"/>
                  </a:lnTo>
                  <a:cubicBezTo>
                    <a:pt x="0" y="839"/>
                    <a:pt x="14" y="866"/>
                    <a:pt x="14" y="907"/>
                  </a:cubicBezTo>
                  <a:lnTo>
                    <a:pt x="41" y="934"/>
                  </a:lnTo>
                  <a:lnTo>
                    <a:pt x="81" y="1137"/>
                  </a:lnTo>
                  <a:lnTo>
                    <a:pt x="122" y="1245"/>
                  </a:lnTo>
                  <a:lnTo>
                    <a:pt x="122" y="1299"/>
                  </a:lnTo>
                  <a:cubicBezTo>
                    <a:pt x="136" y="1299"/>
                    <a:pt x="136" y="1299"/>
                    <a:pt x="136" y="1313"/>
                  </a:cubicBezTo>
                  <a:lnTo>
                    <a:pt x="136" y="1340"/>
                  </a:lnTo>
                  <a:cubicBezTo>
                    <a:pt x="136" y="1353"/>
                    <a:pt x="136" y="1360"/>
                    <a:pt x="137" y="1360"/>
                  </a:cubicBezTo>
                  <a:cubicBezTo>
                    <a:pt x="139" y="1360"/>
                    <a:pt x="142" y="1353"/>
                    <a:pt x="149" y="1340"/>
                  </a:cubicBezTo>
                  <a:lnTo>
                    <a:pt x="176" y="1326"/>
                  </a:lnTo>
                  <a:lnTo>
                    <a:pt x="190" y="1313"/>
                  </a:lnTo>
                  <a:cubicBezTo>
                    <a:pt x="190" y="1299"/>
                    <a:pt x="203" y="1299"/>
                    <a:pt x="203" y="1299"/>
                  </a:cubicBezTo>
                  <a:cubicBezTo>
                    <a:pt x="217" y="1299"/>
                    <a:pt x="244" y="1299"/>
                    <a:pt x="257" y="1313"/>
                  </a:cubicBezTo>
                  <a:cubicBezTo>
                    <a:pt x="257" y="1313"/>
                    <a:pt x="261" y="1316"/>
                    <a:pt x="269" y="1316"/>
                  </a:cubicBezTo>
                  <a:cubicBezTo>
                    <a:pt x="278" y="1316"/>
                    <a:pt x="291" y="1313"/>
                    <a:pt x="312" y="1299"/>
                  </a:cubicBezTo>
                  <a:cubicBezTo>
                    <a:pt x="312" y="1272"/>
                    <a:pt x="325" y="1272"/>
                    <a:pt x="352" y="1272"/>
                  </a:cubicBezTo>
                  <a:cubicBezTo>
                    <a:pt x="352" y="1272"/>
                    <a:pt x="379" y="1272"/>
                    <a:pt x="379" y="1259"/>
                  </a:cubicBezTo>
                  <a:cubicBezTo>
                    <a:pt x="393" y="1245"/>
                    <a:pt x="393" y="1232"/>
                    <a:pt x="406" y="1232"/>
                  </a:cubicBezTo>
                  <a:cubicBezTo>
                    <a:pt x="420" y="1205"/>
                    <a:pt x="420" y="1205"/>
                    <a:pt x="460" y="1191"/>
                  </a:cubicBezTo>
                  <a:cubicBezTo>
                    <a:pt x="460" y="1178"/>
                    <a:pt x="474" y="1164"/>
                    <a:pt x="487" y="1137"/>
                  </a:cubicBezTo>
                  <a:lnTo>
                    <a:pt x="501" y="1123"/>
                  </a:lnTo>
                  <a:cubicBezTo>
                    <a:pt x="528" y="1123"/>
                    <a:pt x="542" y="1123"/>
                    <a:pt x="542" y="1137"/>
                  </a:cubicBezTo>
                  <a:cubicBezTo>
                    <a:pt x="555" y="1137"/>
                    <a:pt x="609" y="1137"/>
                    <a:pt x="623" y="1123"/>
                  </a:cubicBezTo>
                  <a:cubicBezTo>
                    <a:pt x="650" y="1110"/>
                    <a:pt x="650" y="1096"/>
                    <a:pt x="677" y="1069"/>
                  </a:cubicBezTo>
                  <a:cubicBezTo>
                    <a:pt x="690" y="1056"/>
                    <a:pt x="690" y="1042"/>
                    <a:pt x="690" y="1015"/>
                  </a:cubicBezTo>
                  <a:cubicBezTo>
                    <a:pt x="677" y="1002"/>
                    <a:pt x="677" y="975"/>
                    <a:pt x="690" y="934"/>
                  </a:cubicBezTo>
                  <a:cubicBezTo>
                    <a:pt x="690" y="920"/>
                    <a:pt x="690" y="907"/>
                    <a:pt x="717" y="880"/>
                  </a:cubicBezTo>
                  <a:cubicBezTo>
                    <a:pt x="724" y="873"/>
                    <a:pt x="731" y="873"/>
                    <a:pt x="736" y="873"/>
                  </a:cubicBezTo>
                  <a:cubicBezTo>
                    <a:pt x="741" y="873"/>
                    <a:pt x="745" y="873"/>
                    <a:pt x="745" y="866"/>
                  </a:cubicBezTo>
                  <a:lnTo>
                    <a:pt x="745" y="839"/>
                  </a:lnTo>
                  <a:cubicBezTo>
                    <a:pt x="758" y="812"/>
                    <a:pt x="758" y="785"/>
                    <a:pt x="785" y="772"/>
                  </a:cubicBezTo>
                  <a:cubicBezTo>
                    <a:pt x="785" y="745"/>
                    <a:pt x="799" y="745"/>
                    <a:pt x="799" y="731"/>
                  </a:cubicBezTo>
                  <a:cubicBezTo>
                    <a:pt x="812" y="731"/>
                    <a:pt x="812" y="718"/>
                    <a:pt x="853" y="704"/>
                  </a:cubicBezTo>
                  <a:cubicBezTo>
                    <a:pt x="880" y="650"/>
                    <a:pt x="920" y="596"/>
                    <a:pt x="920" y="542"/>
                  </a:cubicBezTo>
                  <a:lnTo>
                    <a:pt x="920" y="528"/>
                  </a:lnTo>
                  <a:cubicBezTo>
                    <a:pt x="920" y="474"/>
                    <a:pt x="920" y="406"/>
                    <a:pt x="893" y="366"/>
                  </a:cubicBezTo>
                  <a:cubicBezTo>
                    <a:pt x="880" y="366"/>
                    <a:pt x="893" y="339"/>
                    <a:pt x="893" y="325"/>
                  </a:cubicBezTo>
                  <a:lnTo>
                    <a:pt x="893" y="271"/>
                  </a:lnTo>
                  <a:cubicBezTo>
                    <a:pt x="880" y="203"/>
                    <a:pt x="826" y="41"/>
                    <a:pt x="826" y="41"/>
                  </a:cubicBezTo>
                  <a:cubicBezTo>
                    <a:pt x="812" y="27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54"/>
            <p:cNvSpPr/>
            <p:nvPr/>
          </p:nvSpPr>
          <p:spPr>
            <a:xfrm>
              <a:off x="4665500" y="4184200"/>
              <a:ext cx="27750" cy="29450"/>
            </a:xfrm>
            <a:custGeom>
              <a:rect b="b" l="l" r="r" t="t"/>
              <a:pathLst>
                <a:path extrusionOk="0" h="1178" w="1110">
                  <a:moveTo>
                    <a:pt x="1110" y="0"/>
                  </a:moveTo>
                  <a:cubicBezTo>
                    <a:pt x="1110" y="5"/>
                    <a:pt x="1110" y="10"/>
                    <a:pt x="1110" y="15"/>
                  </a:cubicBezTo>
                  <a:lnTo>
                    <a:pt x="1110" y="15"/>
                  </a:lnTo>
                  <a:cubicBezTo>
                    <a:pt x="1110" y="14"/>
                    <a:pt x="1110" y="14"/>
                    <a:pt x="1110" y="14"/>
                  </a:cubicBezTo>
                  <a:lnTo>
                    <a:pt x="1110" y="0"/>
                  </a:lnTo>
                  <a:close/>
                  <a:moveTo>
                    <a:pt x="1110" y="15"/>
                  </a:moveTo>
                  <a:lnTo>
                    <a:pt x="1110" y="15"/>
                  </a:lnTo>
                  <a:cubicBezTo>
                    <a:pt x="1082" y="109"/>
                    <a:pt x="1042" y="190"/>
                    <a:pt x="988" y="285"/>
                  </a:cubicBezTo>
                  <a:cubicBezTo>
                    <a:pt x="988" y="312"/>
                    <a:pt x="974" y="312"/>
                    <a:pt x="961" y="325"/>
                  </a:cubicBezTo>
                  <a:cubicBezTo>
                    <a:pt x="947" y="325"/>
                    <a:pt x="920" y="312"/>
                    <a:pt x="947" y="285"/>
                  </a:cubicBezTo>
                  <a:cubicBezTo>
                    <a:pt x="947" y="271"/>
                    <a:pt x="961" y="258"/>
                    <a:pt x="961" y="244"/>
                  </a:cubicBezTo>
                  <a:cubicBezTo>
                    <a:pt x="961" y="217"/>
                    <a:pt x="974" y="190"/>
                    <a:pt x="988" y="136"/>
                  </a:cubicBezTo>
                  <a:cubicBezTo>
                    <a:pt x="947" y="136"/>
                    <a:pt x="947" y="109"/>
                    <a:pt x="947" y="68"/>
                  </a:cubicBezTo>
                  <a:cubicBezTo>
                    <a:pt x="920" y="68"/>
                    <a:pt x="920" y="68"/>
                    <a:pt x="920" y="55"/>
                  </a:cubicBezTo>
                  <a:cubicBezTo>
                    <a:pt x="920" y="45"/>
                    <a:pt x="914" y="29"/>
                    <a:pt x="905" y="29"/>
                  </a:cubicBezTo>
                  <a:cubicBezTo>
                    <a:pt x="902" y="29"/>
                    <a:pt x="897" y="33"/>
                    <a:pt x="893" y="41"/>
                  </a:cubicBezTo>
                  <a:lnTo>
                    <a:pt x="880" y="41"/>
                  </a:lnTo>
                  <a:cubicBezTo>
                    <a:pt x="871" y="33"/>
                    <a:pt x="863" y="29"/>
                    <a:pt x="854" y="29"/>
                  </a:cubicBezTo>
                  <a:cubicBezTo>
                    <a:pt x="835" y="29"/>
                    <a:pt x="813" y="45"/>
                    <a:pt x="785" y="55"/>
                  </a:cubicBezTo>
                  <a:cubicBezTo>
                    <a:pt x="785" y="55"/>
                    <a:pt x="771" y="68"/>
                    <a:pt x="758" y="68"/>
                  </a:cubicBezTo>
                  <a:lnTo>
                    <a:pt x="717" y="82"/>
                  </a:lnTo>
                  <a:cubicBezTo>
                    <a:pt x="690" y="82"/>
                    <a:pt x="677" y="109"/>
                    <a:pt x="650" y="109"/>
                  </a:cubicBezTo>
                  <a:cubicBezTo>
                    <a:pt x="582" y="122"/>
                    <a:pt x="541" y="149"/>
                    <a:pt x="474" y="190"/>
                  </a:cubicBezTo>
                  <a:cubicBezTo>
                    <a:pt x="465" y="194"/>
                    <a:pt x="457" y="196"/>
                    <a:pt x="449" y="196"/>
                  </a:cubicBezTo>
                  <a:cubicBezTo>
                    <a:pt x="432" y="196"/>
                    <a:pt x="411" y="190"/>
                    <a:pt x="366" y="190"/>
                  </a:cubicBezTo>
                  <a:cubicBezTo>
                    <a:pt x="352" y="190"/>
                    <a:pt x="352" y="203"/>
                    <a:pt x="338" y="203"/>
                  </a:cubicBezTo>
                  <a:cubicBezTo>
                    <a:pt x="338" y="203"/>
                    <a:pt x="311" y="203"/>
                    <a:pt x="284" y="244"/>
                  </a:cubicBezTo>
                  <a:lnTo>
                    <a:pt x="284" y="203"/>
                  </a:lnTo>
                  <a:cubicBezTo>
                    <a:pt x="298" y="203"/>
                    <a:pt x="298" y="190"/>
                    <a:pt x="298" y="190"/>
                  </a:cubicBezTo>
                  <a:cubicBezTo>
                    <a:pt x="311" y="176"/>
                    <a:pt x="311" y="149"/>
                    <a:pt x="298" y="149"/>
                  </a:cubicBezTo>
                  <a:cubicBezTo>
                    <a:pt x="284" y="149"/>
                    <a:pt x="284" y="176"/>
                    <a:pt x="284" y="176"/>
                  </a:cubicBezTo>
                  <a:cubicBezTo>
                    <a:pt x="244" y="217"/>
                    <a:pt x="203" y="258"/>
                    <a:pt x="163" y="312"/>
                  </a:cubicBezTo>
                  <a:cubicBezTo>
                    <a:pt x="149" y="325"/>
                    <a:pt x="149" y="339"/>
                    <a:pt x="135" y="339"/>
                  </a:cubicBezTo>
                  <a:cubicBezTo>
                    <a:pt x="108" y="339"/>
                    <a:pt x="108" y="352"/>
                    <a:pt x="81" y="379"/>
                  </a:cubicBezTo>
                  <a:lnTo>
                    <a:pt x="81" y="420"/>
                  </a:lnTo>
                  <a:lnTo>
                    <a:pt x="81" y="447"/>
                  </a:lnTo>
                  <a:lnTo>
                    <a:pt x="81" y="488"/>
                  </a:lnTo>
                  <a:cubicBezTo>
                    <a:pt x="81" y="515"/>
                    <a:pt x="68" y="542"/>
                    <a:pt x="41" y="582"/>
                  </a:cubicBezTo>
                  <a:cubicBezTo>
                    <a:pt x="14" y="623"/>
                    <a:pt x="0" y="663"/>
                    <a:pt x="0" y="691"/>
                  </a:cubicBezTo>
                  <a:cubicBezTo>
                    <a:pt x="0" y="731"/>
                    <a:pt x="0" y="731"/>
                    <a:pt x="14" y="731"/>
                  </a:cubicBezTo>
                  <a:cubicBezTo>
                    <a:pt x="41" y="731"/>
                    <a:pt x="68" y="745"/>
                    <a:pt x="41" y="785"/>
                  </a:cubicBezTo>
                  <a:cubicBezTo>
                    <a:pt x="27" y="826"/>
                    <a:pt x="27" y="853"/>
                    <a:pt x="41" y="894"/>
                  </a:cubicBezTo>
                  <a:cubicBezTo>
                    <a:pt x="68" y="921"/>
                    <a:pt x="68" y="934"/>
                    <a:pt x="81" y="934"/>
                  </a:cubicBezTo>
                  <a:cubicBezTo>
                    <a:pt x="81" y="934"/>
                    <a:pt x="81" y="921"/>
                    <a:pt x="95" y="921"/>
                  </a:cubicBezTo>
                  <a:lnTo>
                    <a:pt x="217" y="921"/>
                  </a:lnTo>
                  <a:cubicBezTo>
                    <a:pt x="230" y="934"/>
                    <a:pt x="284" y="934"/>
                    <a:pt x="338" y="934"/>
                  </a:cubicBezTo>
                  <a:cubicBezTo>
                    <a:pt x="346" y="930"/>
                    <a:pt x="352" y="929"/>
                    <a:pt x="357" y="929"/>
                  </a:cubicBezTo>
                  <a:cubicBezTo>
                    <a:pt x="372" y="929"/>
                    <a:pt x="379" y="941"/>
                    <a:pt x="379" y="961"/>
                  </a:cubicBezTo>
                  <a:cubicBezTo>
                    <a:pt x="379" y="988"/>
                    <a:pt x="379" y="1002"/>
                    <a:pt x="406" y="1029"/>
                  </a:cubicBezTo>
                  <a:cubicBezTo>
                    <a:pt x="406" y="1056"/>
                    <a:pt x="406" y="1056"/>
                    <a:pt x="420" y="1056"/>
                  </a:cubicBezTo>
                  <a:cubicBezTo>
                    <a:pt x="420" y="1047"/>
                    <a:pt x="421" y="1044"/>
                    <a:pt x="423" y="1044"/>
                  </a:cubicBezTo>
                  <a:cubicBezTo>
                    <a:pt x="427" y="1044"/>
                    <a:pt x="433" y="1056"/>
                    <a:pt x="433" y="1056"/>
                  </a:cubicBezTo>
                  <a:cubicBezTo>
                    <a:pt x="447" y="1056"/>
                    <a:pt x="433" y="1069"/>
                    <a:pt x="433" y="1083"/>
                  </a:cubicBezTo>
                  <a:cubicBezTo>
                    <a:pt x="433" y="1124"/>
                    <a:pt x="420" y="1137"/>
                    <a:pt x="433" y="1151"/>
                  </a:cubicBezTo>
                  <a:cubicBezTo>
                    <a:pt x="447" y="1178"/>
                    <a:pt x="474" y="1178"/>
                    <a:pt x="487" y="1178"/>
                  </a:cubicBezTo>
                  <a:cubicBezTo>
                    <a:pt x="514" y="1151"/>
                    <a:pt x="568" y="1151"/>
                    <a:pt x="596" y="1124"/>
                  </a:cubicBezTo>
                  <a:cubicBezTo>
                    <a:pt x="623" y="1110"/>
                    <a:pt x="636" y="1083"/>
                    <a:pt x="636" y="1069"/>
                  </a:cubicBezTo>
                  <a:lnTo>
                    <a:pt x="704" y="1015"/>
                  </a:lnTo>
                  <a:lnTo>
                    <a:pt x="717" y="1002"/>
                  </a:lnTo>
                  <a:cubicBezTo>
                    <a:pt x="758" y="988"/>
                    <a:pt x="771" y="948"/>
                    <a:pt x="812" y="934"/>
                  </a:cubicBezTo>
                  <a:cubicBezTo>
                    <a:pt x="880" y="880"/>
                    <a:pt x="961" y="826"/>
                    <a:pt x="1029" y="758"/>
                  </a:cubicBezTo>
                  <a:lnTo>
                    <a:pt x="1056" y="731"/>
                  </a:lnTo>
                  <a:cubicBezTo>
                    <a:pt x="1083" y="731"/>
                    <a:pt x="1056" y="731"/>
                    <a:pt x="1056" y="718"/>
                  </a:cubicBezTo>
                  <a:cubicBezTo>
                    <a:pt x="1056" y="691"/>
                    <a:pt x="1042" y="677"/>
                    <a:pt x="1042" y="663"/>
                  </a:cubicBezTo>
                  <a:cubicBezTo>
                    <a:pt x="1042" y="650"/>
                    <a:pt x="1042" y="623"/>
                    <a:pt x="1029" y="609"/>
                  </a:cubicBezTo>
                  <a:lnTo>
                    <a:pt x="1029" y="596"/>
                  </a:lnTo>
                  <a:lnTo>
                    <a:pt x="1029" y="555"/>
                  </a:lnTo>
                  <a:cubicBezTo>
                    <a:pt x="1029" y="542"/>
                    <a:pt x="1029" y="515"/>
                    <a:pt x="1042" y="488"/>
                  </a:cubicBezTo>
                  <a:lnTo>
                    <a:pt x="1042" y="461"/>
                  </a:lnTo>
                  <a:cubicBezTo>
                    <a:pt x="1042" y="447"/>
                    <a:pt x="1029" y="406"/>
                    <a:pt x="1056" y="339"/>
                  </a:cubicBezTo>
                  <a:cubicBezTo>
                    <a:pt x="1083" y="325"/>
                    <a:pt x="1083" y="325"/>
                    <a:pt x="1056" y="312"/>
                  </a:cubicBezTo>
                  <a:lnTo>
                    <a:pt x="1056" y="285"/>
                  </a:lnTo>
                  <a:lnTo>
                    <a:pt x="1056" y="258"/>
                  </a:lnTo>
                  <a:cubicBezTo>
                    <a:pt x="1056" y="244"/>
                    <a:pt x="1056" y="203"/>
                    <a:pt x="1083" y="176"/>
                  </a:cubicBezTo>
                  <a:cubicBezTo>
                    <a:pt x="1095" y="114"/>
                    <a:pt x="1108" y="74"/>
                    <a:pt x="11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54"/>
            <p:cNvSpPr/>
            <p:nvPr/>
          </p:nvSpPr>
          <p:spPr>
            <a:xfrm>
              <a:off x="4622200" y="4246775"/>
              <a:ext cx="39600" cy="41975"/>
            </a:xfrm>
            <a:custGeom>
              <a:rect b="b" l="l" r="r" t="t"/>
              <a:pathLst>
                <a:path extrusionOk="0" h="1679" w="1584">
                  <a:moveTo>
                    <a:pt x="1421" y="1"/>
                  </a:moveTo>
                  <a:cubicBezTo>
                    <a:pt x="1421" y="28"/>
                    <a:pt x="1407" y="28"/>
                    <a:pt x="1380" y="28"/>
                  </a:cubicBezTo>
                  <a:cubicBezTo>
                    <a:pt x="1376" y="19"/>
                    <a:pt x="1372" y="16"/>
                    <a:pt x="1367" y="16"/>
                  </a:cubicBezTo>
                  <a:cubicBezTo>
                    <a:pt x="1356" y="16"/>
                    <a:pt x="1341" y="32"/>
                    <a:pt x="1313" y="41"/>
                  </a:cubicBezTo>
                  <a:lnTo>
                    <a:pt x="1299" y="55"/>
                  </a:lnTo>
                  <a:cubicBezTo>
                    <a:pt x="1286" y="68"/>
                    <a:pt x="1272" y="68"/>
                    <a:pt x="1245" y="95"/>
                  </a:cubicBezTo>
                  <a:lnTo>
                    <a:pt x="1069" y="204"/>
                  </a:lnTo>
                  <a:cubicBezTo>
                    <a:pt x="934" y="298"/>
                    <a:pt x="812" y="380"/>
                    <a:pt x="677" y="461"/>
                  </a:cubicBezTo>
                  <a:cubicBezTo>
                    <a:pt x="609" y="515"/>
                    <a:pt x="528" y="569"/>
                    <a:pt x="433" y="610"/>
                  </a:cubicBezTo>
                  <a:lnTo>
                    <a:pt x="338" y="677"/>
                  </a:lnTo>
                  <a:cubicBezTo>
                    <a:pt x="284" y="718"/>
                    <a:pt x="217" y="745"/>
                    <a:pt x="176" y="786"/>
                  </a:cubicBezTo>
                  <a:lnTo>
                    <a:pt x="149" y="786"/>
                  </a:lnTo>
                  <a:cubicBezTo>
                    <a:pt x="149" y="786"/>
                    <a:pt x="54" y="867"/>
                    <a:pt x="14" y="880"/>
                  </a:cubicBezTo>
                  <a:lnTo>
                    <a:pt x="0" y="907"/>
                  </a:lnTo>
                  <a:cubicBezTo>
                    <a:pt x="14" y="1002"/>
                    <a:pt x="14" y="1124"/>
                    <a:pt x="14" y="1219"/>
                  </a:cubicBezTo>
                  <a:lnTo>
                    <a:pt x="14" y="1286"/>
                  </a:lnTo>
                  <a:lnTo>
                    <a:pt x="14" y="1421"/>
                  </a:lnTo>
                  <a:lnTo>
                    <a:pt x="14" y="1516"/>
                  </a:lnTo>
                  <a:cubicBezTo>
                    <a:pt x="14" y="1557"/>
                    <a:pt x="14" y="1611"/>
                    <a:pt x="41" y="1679"/>
                  </a:cubicBezTo>
                  <a:cubicBezTo>
                    <a:pt x="108" y="1652"/>
                    <a:pt x="176" y="1597"/>
                    <a:pt x="244" y="1557"/>
                  </a:cubicBezTo>
                  <a:cubicBezTo>
                    <a:pt x="244" y="1557"/>
                    <a:pt x="393" y="1462"/>
                    <a:pt x="420" y="1435"/>
                  </a:cubicBezTo>
                  <a:cubicBezTo>
                    <a:pt x="487" y="1394"/>
                    <a:pt x="569" y="1354"/>
                    <a:pt x="636" y="1313"/>
                  </a:cubicBezTo>
                  <a:cubicBezTo>
                    <a:pt x="677" y="1286"/>
                    <a:pt x="690" y="1273"/>
                    <a:pt x="731" y="1259"/>
                  </a:cubicBezTo>
                  <a:cubicBezTo>
                    <a:pt x="758" y="1259"/>
                    <a:pt x="785" y="1246"/>
                    <a:pt x="799" y="1219"/>
                  </a:cubicBezTo>
                  <a:cubicBezTo>
                    <a:pt x="934" y="1124"/>
                    <a:pt x="1083" y="1043"/>
                    <a:pt x="1218" y="934"/>
                  </a:cubicBezTo>
                  <a:cubicBezTo>
                    <a:pt x="1286" y="880"/>
                    <a:pt x="1353" y="853"/>
                    <a:pt x="1421" y="799"/>
                  </a:cubicBezTo>
                  <a:lnTo>
                    <a:pt x="1435" y="799"/>
                  </a:lnTo>
                  <a:lnTo>
                    <a:pt x="1475" y="745"/>
                  </a:lnTo>
                  <a:cubicBezTo>
                    <a:pt x="1475" y="731"/>
                    <a:pt x="1489" y="731"/>
                    <a:pt x="1502" y="718"/>
                  </a:cubicBezTo>
                  <a:cubicBezTo>
                    <a:pt x="1516" y="718"/>
                    <a:pt x="1516" y="704"/>
                    <a:pt x="1543" y="704"/>
                  </a:cubicBezTo>
                  <a:cubicBezTo>
                    <a:pt x="1556" y="704"/>
                    <a:pt x="1556" y="677"/>
                    <a:pt x="1570" y="677"/>
                  </a:cubicBezTo>
                  <a:cubicBezTo>
                    <a:pt x="1583" y="664"/>
                    <a:pt x="1583" y="664"/>
                    <a:pt x="1583" y="650"/>
                  </a:cubicBezTo>
                  <a:cubicBezTo>
                    <a:pt x="1583" y="542"/>
                    <a:pt x="1570" y="474"/>
                    <a:pt x="1570" y="393"/>
                  </a:cubicBezTo>
                  <a:cubicBezTo>
                    <a:pt x="1556" y="312"/>
                    <a:pt x="1556" y="244"/>
                    <a:pt x="1543" y="177"/>
                  </a:cubicBezTo>
                  <a:cubicBezTo>
                    <a:pt x="1516" y="136"/>
                    <a:pt x="1516" y="122"/>
                    <a:pt x="1489" y="122"/>
                  </a:cubicBezTo>
                  <a:cubicBezTo>
                    <a:pt x="1475" y="122"/>
                    <a:pt x="1448" y="122"/>
                    <a:pt x="1435" y="109"/>
                  </a:cubicBezTo>
                  <a:cubicBezTo>
                    <a:pt x="1407" y="82"/>
                    <a:pt x="1421" y="55"/>
                    <a:pt x="1435" y="28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54"/>
            <p:cNvSpPr/>
            <p:nvPr/>
          </p:nvSpPr>
          <p:spPr>
            <a:xfrm>
              <a:off x="4575850" y="4242725"/>
              <a:ext cx="34875" cy="46375"/>
            </a:xfrm>
            <a:custGeom>
              <a:rect b="b" l="l" r="r" t="t"/>
              <a:pathLst>
                <a:path extrusionOk="0" h="1855" w="1395">
                  <a:moveTo>
                    <a:pt x="1354" y="0"/>
                  </a:moveTo>
                  <a:cubicBezTo>
                    <a:pt x="1286" y="41"/>
                    <a:pt x="1232" y="82"/>
                    <a:pt x="1164" y="109"/>
                  </a:cubicBezTo>
                  <a:cubicBezTo>
                    <a:pt x="1124" y="136"/>
                    <a:pt x="1110" y="136"/>
                    <a:pt x="1096" y="149"/>
                  </a:cubicBezTo>
                  <a:lnTo>
                    <a:pt x="1015" y="203"/>
                  </a:lnTo>
                  <a:cubicBezTo>
                    <a:pt x="921" y="244"/>
                    <a:pt x="826" y="298"/>
                    <a:pt x="745" y="352"/>
                  </a:cubicBezTo>
                  <a:cubicBezTo>
                    <a:pt x="677" y="379"/>
                    <a:pt x="623" y="420"/>
                    <a:pt x="555" y="447"/>
                  </a:cubicBezTo>
                  <a:cubicBezTo>
                    <a:pt x="515" y="487"/>
                    <a:pt x="474" y="515"/>
                    <a:pt x="420" y="542"/>
                  </a:cubicBezTo>
                  <a:cubicBezTo>
                    <a:pt x="298" y="582"/>
                    <a:pt x="176" y="650"/>
                    <a:pt x="41" y="745"/>
                  </a:cubicBezTo>
                  <a:lnTo>
                    <a:pt x="41" y="839"/>
                  </a:lnTo>
                  <a:cubicBezTo>
                    <a:pt x="28" y="1002"/>
                    <a:pt x="28" y="1164"/>
                    <a:pt x="14" y="1299"/>
                  </a:cubicBezTo>
                  <a:cubicBezTo>
                    <a:pt x="14" y="1489"/>
                    <a:pt x="0" y="1665"/>
                    <a:pt x="0" y="1854"/>
                  </a:cubicBezTo>
                  <a:cubicBezTo>
                    <a:pt x="28" y="1841"/>
                    <a:pt x="41" y="1827"/>
                    <a:pt x="82" y="1814"/>
                  </a:cubicBezTo>
                  <a:cubicBezTo>
                    <a:pt x="136" y="1786"/>
                    <a:pt x="163" y="1773"/>
                    <a:pt x="217" y="1746"/>
                  </a:cubicBezTo>
                  <a:lnTo>
                    <a:pt x="569" y="1543"/>
                  </a:lnTo>
                  <a:cubicBezTo>
                    <a:pt x="650" y="1489"/>
                    <a:pt x="758" y="1435"/>
                    <a:pt x="839" y="1381"/>
                  </a:cubicBezTo>
                  <a:lnTo>
                    <a:pt x="1015" y="1286"/>
                  </a:lnTo>
                  <a:cubicBezTo>
                    <a:pt x="1137" y="1218"/>
                    <a:pt x="1259" y="1137"/>
                    <a:pt x="1394" y="1069"/>
                  </a:cubicBezTo>
                  <a:lnTo>
                    <a:pt x="1381" y="948"/>
                  </a:lnTo>
                  <a:lnTo>
                    <a:pt x="1381" y="745"/>
                  </a:lnTo>
                  <a:lnTo>
                    <a:pt x="1381" y="677"/>
                  </a:lnTo>
                  <a:lnTo>
                    <a:pt x="1381" y="460"/>
                  </a:lnTo>
                  <a:lnTo>
                    <a:pt x="1381" y="420"/>
                  </a:lnTo>
                  <a:lnTo>
                    <a:pt x="1381" y="406"/>
                  </a:lnTo>
                  <a:lnTo>
                    <a:pt x="1381" y="393"/>
                  </a:lnTo>
                  <a:cubicBezTo>
                    <a:pt x="1381" y="366"/>
                    <a:pt x="1367" y="352"/>
                    <a:pt x="1381" y="339"/>
                  </a:cubicBezTo>
                  <a:lnTo>
                    <a:pt x="1381" y="298"/>
                  </a:lnTo>
                  <a:lnTo>
                    <a:pt x="1381" y="271"/>
                  </a:lnTo>
                  <a:lnTo>
                    <a:pt x="1381" y="203"/>
                  </a:lnTo>
                  <a:lnTo>
                    <a:pt x="1381" y="190"/>
                  </a:lnTo>
                  <a:lnTo>
                    <a:pt x="1381" y="163"/>
                  </a:lnTo>
                  <a:lnTo>
                    <a:pt x="1381" y="136"/>
                  </a:lnTo>
                  <a:lnTo>
                    <a:pt x="1381" y="95"/>
                  </a:lnTo>
                  <a:cubicBezTo>
                    <a:pt x="1381" y="68"/>
                    <a:pt x="1381" y="27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54"/>
            <p:cNvSpPr/>
            <p:nvPr/>
          </p:nvSpPr>
          <p:spPr>
            <a:xfrm>
              <a:off x="4696625" y="4197625"/>
              <a:ext cx="16600" cy="33950"/>
            </a:xfrm>
            <a:custGeom>
              <a:rect b="b" l="l" r="r" t="t"/>
              <a:pathLst>
                <a:path extrusionOk="0" h="1358" w="664">
                  <a:moveTo>
                    <a:pt x="490" y="1"/>
                  </a:moveTo>
                  <a:cubicBezTo>
                    <a:pt x="484" y="1"/>
                    <a:pt x="479" y="2"/>
                    <a:pt x="474" y="5"/>
                  </a:cubicBezTo>
                  <a:cubicBezTo>
                    <a:pt x="392" y="72"/>
                    <a:pt x="284" y="140"/>
                    <a:pt x="203" y="208"/>
                  </a:cubicBezTo>
                  <a:cubicBezTo>
                    <a:pt x="189" y="208"/>
                    <a:pt x="189" y="221"/>
                    <a:pt x="162" y="221"/>
                  </a:cubicBezTo>
                  <a:cubicBezTo>
                    <a:pt x="135" y="262"/>
                    <a:pt x="108" y="302"/>
                    <a:pt x="68" y="343"/>
                  </a:cubicBezTo>
                  <a:lnTo>
                    <a:pt x="54" y="357"/>
                  </a:lnTo>
                  <a:lnTo>
                    <a:pt x="0" y="357"/>
                  </a:lnTo>
                  <a:lnTo>
                    <a:pt x="0" y="397"/>
                  </a:lnTo>
                  <a:lnTo>
                    <a:pt x="0" y="411"/>
                  </a:lnTo>
                  <a:cubicBezTo>
                    <a:pt x="14" y="465"/>
                    <a:pt x="41" y="532"/>
                    <a:pt x="41" y="587"/>
                  </a:cubicBezTo>
                  <a:cubicBezTo>
                    <a:pt x="54" y="600"/>
                    <a:pt x="54" y="614"/>
                    <a:pt x="54" y="641"/>
                  </a:cubicBezTo>
                  <a:lnTo>
                    <a:pt x="54" y="654"/>
                  </a:lnTo>
                  <a:cubicBezTo>
                    <a:pt x="68" y="722"/>
                    <a:pt x="68" y="776"/>
                    <a:pt x="81" y="844"/>
                  </a:cubicBezTo>
                  <a:lnTo>
                    <a:pt x="108" y="911"/>
                  </a:lnTo>
                  <a:lnTo>
                    <a:pt x="108" y="938"/>
                  </a:lnTo>
                  <a:lnTo>
                    <a:pt x="108" y="992"/>
                  </a:lnTo>
                  <a:lnTo>
                    <a:pt x="108" y="1020"/>
                  </a:lnTo>
                  <a:cubicBezTo>
                    <a:pt x="135" y="1020"/>
                    <a:pt x="149" y="1074"/>
                    <a:pt x="135" y="1128"/>
                  </a:cubicBezTo>
                  <a:cubicBezTo>
                    <a:pt x="122" y="1141"/>
                    <a:pt x="108" y="1182"/>
                    <a:pt x="108" y="1195"/>
                  </a:cubicBezTo>
                  <a:cubicBezTo>
                    <a:pt x="81" y="1223"/>
                    <a:pt x="81" y="1250"/>
                    <a:pt x="68" y="1277"/>
                  </a:cubicBezTo>
                  <a:cubicBezTo>
                    <a:pt x="54" y="1317"/>
                    <a:pt x="68" y="1331"/>
                    <a:pt x="68" y="1358"/>
                  </a:cubicBezTo>
                  <a:cubicBezTo>
                    <a:pt x="81" y="1331"/>
                    <a:pt x="122" y="1317"/>
                    <a:pt x="135" y="1290"/>
                  </a:cubicBezTo>
                  <a:cubicBezTo>
                    <a:pt x="149" y="1290"/>
                    <a:pt x="176" y="1277"/>
                    <a:pt x="189" y="1263"/>
                  </a:cubicBezTo>
                  <a:cubicBezTo>
                    <a:pt x="203" y="1250"/>
                    <a:pt x="217" y="1250"/>
                    <a:pt x="244" y="1250"/>
                  </a:cubicBezTo>
                  <a:cubicBezTo>
                    <a:pt x="257" y="1209"/>
                    <a:pt x="271" y="1182"/>
                    <a:pt x="298" y="1141"/>
                  </a:cubicBezTo>
                  <a:lnTo>
                    <a:pt x="352" y="1141"/>
                  </a:lnTo>
                  <a:cubicBezTo>
                    <a:pt x="338" y="1114"/>
                    <a:pt x="365" y="1087"/>
                    <a:pt x="406" y="1060"/>
                  </a:cubicBezTo>
                  <a:cubicBezTo>
                    <a:pt x="406" y="1047"/>
                    <a:pt x="406" y="1020"/>
                    <a:pt x="420" y="1020"/>
                  </a:cubicBezTo>
                  <a:lnTo>
                    <a:pt x="474" y="1020"/>
                  </a:lnTo>
                  <a:cubicBezTo>
                    <a:pt x="487" y="1020"/>
                    <a:pt x="487" y="1006"/>
                    <a:pt x="487" y="992"/>
                  </a:cubicBezTo>
                  <a:cubicBezTo>
                    <a:pt x="487" y="952"/>
                    <a:pt x="501" y="925"/>
                    <a:pt x="541" y="871"/>
                  </a:cubicBezTo>
                  <a:cubicBezTo>
                    <a:pt x="555" y="844"/>
                    <a:pt x="568" y="817"/>
                    <a:pt x="568" y="790"/>
                  </a:cubicBezTo>
                  <a:lnTo>
                    <a:pt x="568" y="776"/>
                  </a:lnTo>
                  <a:cubicBezTo>
                    <a:pt x="568" y="749"/>
                    <a:pt x="568" y="735"/>
                    <a:pt x="595" y="735"/>
                  </a:cubicBezTo>
                  <a:cubicBezTo>
                    <a:pt x="609" y="722"/>
                    <a:pt x="622" y="681"/>
                    <a:pt x="636" y="668"/>
                  </a:cubicBezTo>
                  <a:cubicBezTo>
                    <a:pt x="636" y="668"/>
                    <a:pt x="663" y="654"/>
                    <a:pt x="663" y="641"/>
                  </a:cubicBezTo>
                  <a:cubicBezTo>
                    <a:pt x="663" y="614"/>
                    <a:pt x="636" y="614"/>
                    <a:pt x="663" y="600"/>
                  </a:cubicBezTo>
                  <a:lnTo>
                    <a:pt x="663" y="546"/>
                  </a:lnTo>
                  <a:lnTo>
                    <a:pt x="636" y="519"/>
                  </a:lnTo>
                  <a:cubicBezTo>
                    <a:pt x="636" y="492"/>
                    <a:pt x="622" y="465"/>
                    <a:pt x="622" y="451"/>
                  </a:cubicBezTo>
                  <a:lnTo>
                    <a:pt x="568" y="248"/>
                  </a:lnTo>
                  <a:cubicBezTo>
                    <a:pt x="555" y="235"/>
                    <a:pt x="555" y="208"/>
                    <a:pt x="555" y="194"/>
                  </a:cubicBezTo>
                  <a:lnTo>
                    <a:pt x="555" y="181"/>
                  </a:lnTo>
                  <a:cubicBezTo>
                    <a:pt x="541" y="181"/>
                    <a:pt x="541" y="154"/>
                    <a:pt x="541" y="140"/>
                  </a:cubicBezTo>
                  <a:lnTo>
                    <a:pt x="541" y="126"/>
                  </a:lnTo>
                  <a:cubicBezTo>
                    <a:pt x="541" y="86"/>
                    <a:pt x="528" y="59"/>
                    <a:pt x="528" y="18"/>
                  </a:cubicBezTo>
                  <a:cubicBezTo>
                    <a:pt x="528" y="18"/>
                    <a:pt x="510" y="1"/>
                    <a:pt x="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54"/>
            <p:cNvSpPr/>
            <p:nvPr/>
          </p:nvSpPr>
          <p:spPr>
            <a:xfrm>
              <a:off x="4611375" y="4195025"/>
              <a:ext cx="37225" cy="59550"/>
            </a:xfrm>
            <a:custGeom>
              <a:rect b="b" l="l" r="r" t="t"/>
              <a:pathLst>
                <a:path extrusionOk="0" h="2382" w="1489">
                  <a:moveTo>
                    <a:pt x="1204" y="0"/>
                  </a:moveTo>
                  <a:cubicBezTo>
                    <a:pt x="1164" y="28"/>
                    <a:pt x="1096" y="82"/>
                    <a:pt x="1029" y="109"/>
                  </a:cubicBezTo>
                  <a:cubicBezTo>
                    <a:pt x="988" y="136"/>
                    <a:pt x="961" y="163"/>
                    <a:pt x="920" y="176"/>
                  </a:cubicBezTo>
                  <a:lnTo>
                    <a:pt x="839" y="230"/>
                  </a:lnTo>
                  <a:cubicBezTo>
                    <a:pt x="704" y="312"/>
                    <a:pt x="582" y="406"/>
                    <a:pt x="474" y="461"/>
                  </a:cubicBezTo>
                  <a:lnTo>
                    <a:pt x="379" y="515"/>
                  </a:lnTo>
                  <a:cubicBezTo>
                    <a:pt x="284" y="569"/>
                    <a:pt x="203" y="623"/>
                    <a:pt x="108" y="663"/>
                  </a:cubicBezTo>
                  <a:cubicBezTo>
                    <a:pt x="95" y="691"/>
                    <a:pt x="54" y="704"/>
                    <a:pt x="41" y="718"/>
                  </a:cubicBezTo>
                  <a:cubicBezTo>
                    <a:pt x="41" y="718"/>
                    <a:pt x="0" y="731"/>
                    <a:pt x="0" y="758"/>
                  </a:cubicBezTo>
                  <a:lnTo>
                    <a:pt x="0" y="907"/>
                  </a:lnTo>
                  <a:lnTo>
                    <a:pt x="0" y="975"/>
                  </a:lnTo>
                  <a:lnTo>
                    <a:pt x="0" y="1002"/>
                  </a:lnTo>
                  <a:lnTo>
                    <a:pt x="0" y="1069"/>
                  </a:lnTo>
                  <a:lnTo>
                    <a:pt x="0" y="1259"/>
                  </a:lnTo>
                  <a:lnTo>
                    <a:pt x="0" y="1327"/>
                  </a:lnTo>
                  <a:lnTo>
                    <a:pt x="0" y="1448"/>
                  </a:lnTo>
                  <a:lnTo>
                    <a:pt x="0" y="1543"/>
                  </a:lnTo>
                  <a:cubicBezTo>
                    <a:pt x="0" y="1552"/>
                    <a:pt x="2" y="1555"/>
                    <a:pt x="4" y="1555"/>
                  </a:cubicBezTo>
                  <a:cubicBezTo>
                    <a:pt x="8" y="1555"/>
                    <a:pt x="14" y="1543"/>
                    <a:pt x="14" y="1543"/>
                  </a:cubicBezTo>
                  <a:cubicBezTo>
                    <a:pt x="149" y="1475"/>
                    <a:pt x="284" y="1394"/>
                    <a:pt x="420" y="1313"/>
                  </a:cubicBezTo>
                  <a:cubicBezTo>
                    <a:pt x="474" y="1286"/>
                    <a:pt x="677" y="1164"/>
                    <a:pt x="677" y="1164"/>
                  </a:cubicBezTo>
                  <a:cubicBezTo>
                    <a:pt x="758" y="1110"/>
                    <a:pt x="826" y="1056"/>
                    <a:pt x="907" y="1015"/>
                  </a:cubicBezTo>
                  <a:cubicBezTo>
                    <a:pt x="947" y="988"/>
                    <a:pt x="988" y="961"/>
                    <a:pt x="1042" y="921"/>
                  </a:cubicBezTo>
                  <a:cubicBezTo>
                    <a:pt x="1069" y="907"/>
                    <a:pt x="1110" y="880"/>
                    <a:pt x="1150" y="853"/>
                  </a:cubicBezTo>
                  <a:cubicBezTo>
                    <a:pt x="1177" y="826"/>
                    <a:pt x="1204" y="812"/>
                    <a:pt x="1245" y="785"/>
                  </a:cubicBezTo>
                  <a:cubicBezTo>
                    <a:pt x="1252" y="779"/>
                    <a:pt x="1255" y="775"/>
                    <a:pt x="1260" y="775"/>
                  </a:cubicBezTo>
                  <a:cubicBezTo>
                    <a:pt x="1265" y="775"/>
                    <a:pt x="1272" y="779"/>
                    <a:pt x="1286" y="785"/>
                  </a:cubicBezTo>
                  <a:cubicBezTo>
                    <a:pt x="1286" y="785"/>
                    <a:pt x="1286" y="812"/>
                    <a:pt x="1245" y="826"/>
                  </a:cubicBezTo>
                  <a:cubicBezTo>
                    <a:pt x="1177" y="853"/>
                    <a:pt x="1123" y="907"/>
                    <a:pt x="1056" y="948"/>
                  </a:cubicBezTo>
                  <a:cubicBezTo>
                    <a:pt x="1015" y="975"/>
                    <a:pt x="974" y="988"/>
                    <a:pt x="920" y="1029"/>
                  </a:cubicBezTo>
                  <a:cubicBezTo>
                    <a:pt x="893" y="1042"/>
                    <a:pt x="785" y="1110"/>
                    <a:pt x="785" y="1110"/>
                  </a:cubicBezTo>
                  <a:cubicBezTo>
                    <a:pt x="704" y="1178"/>
                    <a:pt x="609" y="1232"/>
                    <a:pt x="514" y="1286"/>
                  </a:cubicBezTo>
                  <a:lnTo>
                    <a:pt x="366" y="1381"/>
                  </a:lnTo>
                  <a:cubicBezTo>
                    <a:pt x="338" y="1394"/>
                    <a:pt x="298" y="1435"/>
                    <a:pt x="271" y="1448"/>
                  </a:cubicBezTo>
                  <a:cubicBezTo>
                    <a:pt x="217" y="1489"/>
                    <a:pt x="176" y="1502"/>
                    <a:pt x="136" y="1529"/>
                  </a:cubicBezTo>
                  <a:cubicBezTo>
                    <a:pt x="95" y="1570"/>
                    <a:pt x="68" y="1584"/>
                    <a:pt x="14" y="1624"/>
                  </a:cubicBezTo>
                  <a:lnTo>
                    <a:pt x="14" y="1705"/>
                  </a:lnTo>
                  <a:lnTo>
                    <a:pt x="14" y="1868"/>
                  </a:lnTo>
                  <a:lnTo>
                    <a:pt x="14" y="2165"/>
                  </a:lnTo>
                  <a:lnTo>
                    <a:pt x="14" y="2192"/>
                  </a:lnTo>
                  <a:lnTo>
                    <a:pt x="14" y="2260"/>
                  </a:lnTo>
                  <a:lnTo>
                    <a:pt x="14" y="2301"/>
                  </a:lnTo>
                  <a:lnTo>
                    <a:pt x="14" y="2341"/>
                  </a:lnTo>
                  <a:lnTo>
                    <a:pt x="14" y="2382"/>
                  </a:lnTo>
                  <a:cubicBezTo>
                    <a:pt x="108" y="2328"/>
                    <a:pt x="217" y="2260"/>
                    <a:pt x="311" y="2192"/>
                  </a:cubicBezTo>
                  <a:cubicBezTo>
                    <a:pt x="420" y="2138"/>
                    <a:pt x="501" y="2071"/>
                    <a:pt x="609" y="2030"/>
                  </a:cubicBezTo>
                  <a:lnTo>
                    <a:pt x="717" y="1962"/>
                  </a:lnTo>
                  <a:cubicBezTo>
                    <a:pt x="758" y="1935"/>
                    <a:pt x="785" y="1908"/>
                    <a:pt x="826" y="1895"/>
                  </a:cubicBezTo>
                  <a:cubicBezTo>
                    <a:pt x="839" y="1868"/>
                    <a:pt x="880" y="1854"/>
                    <a:pt x="893" y="1841"/>
                  </a:cubicBezTo>
                  <a:cubicBezTo>
                    <a:pt x="920" y="1800"/>
                    <a:pt x="961" y="1787"/>
                    <a:pt x="988" y="1773"/>
                  </a:cubicBezTo>
                  <a:cubicBezTo>
                    <a:pt x="1015" y="1760"/>
                    <a:pt x="1029" y="1760"/>
                    <a:pt x="1042" y="1732"/>
                  </a:cubicBezTo>
                  <a:cubicBezTo>
                    <a:pt x="1042" y="1719"/>
                    <a:pt x="1056" y="1719"/>
                    <a:pt x="1056" y="1719"/>
                  </a:cubicBezTo>
                  <a:lnTo>
                    <a:pt x="1096" y="1705"/>
                  </a:lnTo>
                  <a:lnTo>
                    <a:pt x="1110" y="1692"/>
                  </a:lnTo>
                  <a:lnTo>
                    <a:pt x="1164" y="1692"/>
                  </a:lnTo>
                  <a:cubicBezTo>
                    <a:pt x="1191" y="1692"/>
                    <a:pt x="1204" y="1692"/>
                    <a:pt x="1245" y="1665"/>
                  </a:cubicBezTo>
                  <a:cubicBezTo>
                    <a:pt x="1259" y="1665"/>
                    <a:pt x="1259" y="1665"/>
                    <a:pt x="1286" y="1651"/>
                  </a:cubicBezTo>
                  <a:cubicBezTo>
                    <a:pt x="1286" y="1638"/>
                    <a:pt x="1286" y="1638"/>
                    <a:pt x="1313" y="1624"/>
                  </a:cubicBezTo>
                  <a:lnTo>
                    <a:pt x="1326" y="1597"/>
                  </a:lnTo>
                  <a:cubicBezTo>
                    <a:pt x="1340" y="1584"/>
                    <a:pt x="1380" y="1570"/>
                    <a:pt x="1407" y="1570"/>
                  </a:cubicBezTo>
                  <a:cubicBezTo>
                    <a:pt x="1407" y="1557"/>
                    <a:pt x="1435" y="1557"/>
                    <a:pt x="1448" y="1557"/>
                  </a:cubicBezTo>
                  <a:lnTo>
                    <a:pt x="1489" y="1557"/>
                  </a:lnTo>
                  <a:cubicBezTo>
                    <a:pt x="1462" y="1557"/>
                    <a:pt x="1489" y="1529"/>
                    <a:pt x="1462" y="1489"/>
                  </a:cubicBezTo>
                  <a:cubicBezTo>
                    <a:pt x="1489" y="1462"/>
                    <a:pt x="1489" y="1435"/>
                    <a:pt x="1489" y="1421"/>
                  </a:cubicBezTo>
                  <a:cubicBezTo>
                    <a:pt x="1489" y="1394"/>
                    <a:pt x="1489" y="1381"/>
                    <a:pt x="1462" y="1381"/>
                  </a:cubicBezTo>
                  <a:cubicBezTo>
                    <a:pt x="1435" y="1381"/>
                    <a:pt x="1448" y="1327"/>
                    <a:pt x="1448" y="1313"/>
                  </a:cubicBezTo>
                  <a:cubicBezTo>
                    <a:pt x="1448" y="1299"/>
                    <a:pt x="1448" y="1299"/>
                    <a:pt x="1462" y="1286"/>
                  </a:cubicBezTo>
                  <a:cubicBezTo>
                    <a:pt x="1489" y="1259"/>
                    <a:pt x="1489" y="1245"/>
                    <a:pt x="1489" y="1232"/>
                  </a:cubicBezTo>
                  <a:lnTo>
                    <a:pt x="1448" y="853"/>
                  </a:lnTo>
                  <a:cubicBezTo>
                    <a:pt x="1448" y="839"/>
                    <a:pt x="1448" y="826"/>
                    <a:pt x="1435" y="826"/>
                  </a:cubicBezTo>
                  <a:lnTo>
                    <a:pt x="1394" y="812"/>
                  </a:lnTo>
                  <a:cubicBezTo>
                    <a:pt x="1380" y="812"/>
                    <a:pt x="1367" y="812"/>
                    <a:pt x="1367" y="785"/>
                  </a:cubicBezTo>
                  <a:cubicBezTo>
                    <a:pt x="1367" y="772"/>
                    <a:pt x="1367" y="758"/>
                    <a:pt x="1380" y="745"/>
                  </a:cubicBezTo>
                  <a:cubicBezTo>
                    <a:pt x="1394" y="745"/>
                    <a:pt x="1394" y="718"/>
                    <a:pt x="1394" y="718"/>
                  </a:cubicBezTo>
                  <a:cubicBezTo>
                    <a:pt x="1401" y="711"/>
                    <a:pt x="1404" y="707"/>
                    <a:pt x="1401" y="707"/>
                  </a:cubicBezTo>
                  <a:cubicBezTo>
                    <a:pt x="1397" y="707"/>
                    <a:pt x="1387" y="711"/>
                    <a:pt x="1367" y="718"/>
                  </a:cubicBezTo>
                  <a:cubicBezTo>
                    <a:pt x="1349" y="718"/>
                    <a:pt x="1343" y="730"/>
                    <a:pt x="1337" y="730"/>
                  </a:cubicBezTo>
                  <a:cubicBezTo>
                    <a:pt x="1334" y="730"/>
                    <a:pt x="1331" y="727"/>
                    <a:pt x="1326" y="718"/>
                  </a:cubicBezTo>
                  <a:cubicBezTo>
                    <a:pt x="1326" y="704"/>
                    <a:pt x="1340" y="704"/>
                    <a:pt x="1367" y="691"/>
                  </a:cubicBezTo>
                  <a:cubicBezTo>
                    <a:pt x="1380" y="691"/>
                    <a:pt x="1394" y="677"/>
                    <a:pt x="1407" y="650"/>
                  </a:cubicBezTo>
                  <a:cubicBezTo>
                    <a:pt x="1407" y="609"/>
                    <a:pt x="1394" y="569"/>
                    <a:pt x="1380" y="542"/>
                  </a:cubicBezTo>
                  <a:cubicBezTo>
                    <a:pt x="1367" y="501"/>
                    <a:pt x="1367" y="461"/>
                    <a:pt x="1340" y="420"/>
                  </a:cubicBezTo>
                  <a:cubicBezTo>
                    <a:pt x="1326" y="406"/>
                    <a:pt x="1326" y="379"/>
                    <a:pt x="1326" y="366"/>
                  </a:cubicBezTo>
                  <a:cubicBezTo>
                    <a:pt x="1326" y="339"/>
                    <a:pt x="1313" y="298"/>
                    <a:pt x="1313" y="271"/>
                  </a:cubicBezTo>
                  <a:cubicBezTo>
                    <a:pt x="1313" y="244"/>
                    <a:pt x="1299" y="244"/>
                    <a:pt x="1299" y="244"/>
                  </a:cubicBezTo>
                  <a:cubicBezTo>
                    <a:pt x="1299" y="244"/>
                    <a:pt x="1286" y="244"/>
                    <a:pt x="1286" y="230"/>
                  </a:cubicBezTo>
                  <a:cubicBezTo>
                    <a:pt x="1245" y="176"/>
                    <a:pt x="1245" y="109"/>
                    <a:pt x="1245" y="68"/>
                  </a:cubicBezTo>
                  <a:lnTo>
                    <a:pt x="1245" y="41"/>
                  </a:lnTo>
                  <a:cubicBezTo>
                    <a:pt x="1245" y="28"/>
                    <a:pt x="1245" y="14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54"/>
            <p:cNvSpPr/>
            <p:nvPr/>
          </p:nvSpPr>
          <p:spPr>
            <a:xfrm>
              <a:off x="4611700" y="4234600"/>
              <a:ext cx="44000" cy="34000"/>
            </a:xfrm>
            <a:custGeom>
              <a:rect b="b" l="l" r="r" t="t"/>
              <a:pathLst>
                <a:path extrusionOk="0" h="1360" w="1760">
                  <a:moveTo>
                    <a:pt x="1435" y="1"/>
                  </a:moveTo>
                  <a:cubicBezTo>
                    <a:pt x="1435" y="14"/>
                    <a:pt x="1422" y="14"/>
                    <a:pt x="1408" y="14"/>
                  </a:cubicBezTo>
                  <a:cubicBezTo>
                    <a:pt x="1354" y="41"/>
                    <a:pt x="1313" y="41"/>
                    <a:pt x="1286" y="68"/>
                  </a:cubicBezTo>
                  <a:cubicBezTo>
                    <a:pt x="1286" y="82"/>
                    <a:pt x="1273" y="82"/>
                    <a:pt x="1273" y="82"/>
                  </a:cubicBezTo>
                  <a:lnTo>
                    <a:pt x="1246" y="109"/>
                  </a:lnTo>
                  <a:cubicBezTo>
                    <a:pt x="1246" y="122"/>
                    <a:pt x="1232" y="122"/>
                    <a:pt x="1219" y="136"/>
                  </a:cubicBezTo>
                  <a:cubicBezTo>
                    <a:pt x="1195" y="153"/>
                    <a:pt x="1180" y="158"/>
                    <a:pt x="1166" y="158"/>
                  </a:cubicBezTo>
                  <a:cubicBezTo>
                    <a:pt x="1148" y="158"/>
                    <a:pt x="1133" y="149"/>
                    <a:pt x="1110" y="149"/>
                  </a:cubicBezTo>
                  <a:cubicBezTo>
                    <a:pt x="1103" y="146"/>
                    <a:pt x="1097" y="144"/>
                    <a:pt x="1091" y="144"/>
                  </a:cubicBezTo>
                  <a:cubicBezTo>
                    <a:pt x="1075" y="144"/>
                    <a:pt x="1062" y="157"/>
                    <a:pt x="1043" y="177"/>
                  </a:cubicBezTo>
                  <a:lnTo>
                    <a:pt x="1029" y="190"/>
                  </a:lnTo>
                  <a:cubicBezTo>
                    <a:pt x="1029" y="190"/>
                    <a:pt x="1002" y="204"/>
                    <a:pt x="975" y="217"/>
                  </a:cubicBezTo>
                  <a:cubicBezTo>
                    <a:pt x="961" y="244"/>
                    <a:pt x="934" y="258"/>
                    <a:pt x="894" y="271"/>
                  </a:cubicBezTo>
                  <a:cubicBezTo>
                    <a:pt x="840" y="285"/>
                    <a:pt x="813" y="325"/>
                    <a:pt x="772" y="339"/>
                  </a:cubicBezTo>
                  <a:lnTo>
                    <a:pt x="745" y="352"/>
                  </a:lnTo>
                  <a:cubicBezTo>
                    <a:pt x="691" y="393"/>
                    <a:pt x="623" y="447"/>
                    <a:pt x="556" y="474"/>
                  </a:cubicBezTo>
                  <a:cubicBezTo>
                    <a:pt x="501" y="515"/>
                    <a:pt x="434" y="555"/>
                    <a:pt x="366" y="596"/>
                  </a:cubicBezTo>
                  <a:cubicBezTo>
                    <a:pt x="298" y="650"/>
                    <a:pt x="217" y="677"/>
                    <a:pt x="150" y="731"/>
                  </a:cubicBezTo>
                  <a:lnTo>
                    <a:pt x="68" y="785"/>
                  </a:lnTo>
                  <a:cubicBezTo>
                    <a:pt x="55" y="785"/>
                    <a:pt x="55" y="799"/>
                    <a:pt x="28" y="799"/>
                  </a:cubicBezTo>
                  <a:cubicBezTo>
                    <a:pt x="14" y="799"/>
                    <a:pt x="14" y="799"/>
                    <a:pt x="1" y="812"/>
                  </a:cubicBezTo>
                  <a:lnTo>
                    <a:pt x="1" y="880"/>
                  </a:lnTo>
                  <a:lnTo>
                    <a:pt x="1" y="1056"/>
                  </a:lnTo>
                  <a:lnTo>
                    <a:pt x="1" y="1137"/>
                  </a:lnTo>
                  <a:lnTo>
                    <a:pt x="1" y="1273"/>
                  </a:lnTo>
                  <a:lnTo>
                    <a:pt x="1" y="1340"/>
                  </a:lnTo>
                  <a:cubicBezTo>
                    <a:pt x="1" y="1340"/>
                    <a:pt x="1" y="1346"/>
                    <a:pt x="5" y="1346"/>
                  </a:cubicBezTo>
                  <a:cubicBezTo>
                    <a:pt x="7" y="1346"/>
                    <a:pt x="10" y="1345"/>
                    <a:pt x="14" y="1340"/>
                  </a:cubicBezTo>
                  <a:cubicBezTo>
                    <a:pt x="28" y="1340"/>
                    <a:pt x="68" y="1327"/>
                    <a:pt x="82" y="1300"/>
                  </a:cubicBezTo>
                  <a:cubicBezTo>
                    <a:pt x="123" y="1286"/>
                    <a:pt x="163" y="1259"/>
                    <a:pt x="204" y="1232"/>
                  </a:cubicBezTo>
                  <a:cubicBezTo>
                    <a:pt x="204" y="1232"/>
                    <a:pt x="339" y="1151"/>
                    <a:pt x="393" y="1124"/>
                  </a:cubicBezTo>
                  <a:cubicBezTo>
                    <a:pt x="407" y="1124"/>
                    <a:pt x="420" y="1124"/>
                    <a:pt x="420" y="1137"/>
                  </a:cubicBezTo>
                  <a:cubicBezTo>
                    <a:pt x="434" y="1205"/>
                    <a:pt x="434" y="1273"/>
                    <a:pt x="434" y="1340"/>
                  </a:cubicBezTo>
                  <a:cubicBezTo>
                    <a:pt x="434" y="1350"/>
                    <a:pt x="434" y="1359"/>
                    <a:pt x="443" y="1359"/>
                  </a:cubicBezTo>
                  <a:cubicBezTo>
                    <a:pt x="447" y="1359"/>
                    <a:pt x="453" y="1358"/>
                    <a:pt x="461" y="1354"/>
                  </a:cubicBezTo>
                  <a:cubicBezTo>
                    <a:pt x="461" y="1354"/>
                    <a:pt x="528" y="1327"/>
                    <a:pt x="556" y="1286"/>
                  </a:cubicBezTo>
                  <a:cubicBezTo>
                    <a:pt x="569" y="1286"/>
                    <a:pt x="569" y="1286"/>
                    <a:pt x="610" y="1273"/>
                  </a:cubicBezTo>
                  <a:lnTo>
                    <a:pt x="637" y="1259"/>
                  </a:lnTo>
                  <a:cubicBezTo>
                    <a:pt x="637" y="1259"/>
                    <a:pt x="637" y="1232"/>
                    <a:pt x="664" y="1232"/>
                  </a:cubicBezTo>
                  <a:lnTo>
                    <a:pt x="677" y="1218"/>
                  </a:lnTo>
                  <a:lnTo>
                    <a:pt x="691" y="1205"/>
                  </a:lnTo>
                  <a:cubicBezTo>
                    <a:pt x="704" y="1191"/>
                    <a:pt x="704" y="1191"/>
                    <a:pt x="718" y="1191"/>
                  </a:cubicBezTo>
                  <a:lnTo>
                    <a:pt x="975" y="1029"/>
                  </a:lnTo>
                  <a:lnTo>
                    <a:pt x="1435" y="731"/>
                  </a:lnTo>
                  <a:cubicBezTo>
                    <a:pt x="1449" y="731"/>
                    <a:pt x="1476" y="718"/>
                    <a:pt x="1489" y="691"/>
                  </a:cubicBezTo>
                  <a:lnTo>
                    <a:pt x="1516" y="664"/>
                  </a:lnTo>
                  <a:lnTo>
                    <a:pt x="1530" y="650"/>
                  </a:lnTo>
                  <a:cubicBezTo>
                    <a:pt x="1557" y="623"/>
                    <a:pt x="1570" y="623"/>
                    <a:pt x="1570" y="623"/>
                  </a:cubicBezTo>
                  <a:cubicBezTo>
                    <a:pt x="1584" y="623"/>
                    <a:pt x="1611" y="609"/>
                    <a:pt x="1624" y="596"/>
                  </a:cubicBezTo>
                  <a:cubicBezTo>
                    <a:pt x="1638" y="582"/>
                    <a:pt x="1679" y="555"/>
                    <a:pt x="1692" y="555"/>
                  </a:cubicBezTo>
                  <a:lnTo>
                    <a:pt x="1760" y="515"/>
                  </a:lnTo>
                  <a:cubicBezTo>
                    <a:pt x="1719" y="488"/>
                    <a:pt x="1706" y="461"/>
                    <a:pt x="1692" y="447"/>
                  </a:cubicBezTo>
                  <a:cubicBezTo>
                    <a:pt x="1679" y="393"/>
                    <a:pt x="1652" y="352"/>
                    <a:pt x="1638" y="312"/>
                  </a:cubicBezTo>
                  <a:cubicBezTo>
                    <a:pt x="1638" y="271"/>
                    <a:pt x="1624" y="244"/>
                    <a:pt x="1611" y="204"/>
                  </a:cubicBezTo>
                  <a:cubicBezTo>
                    <a:pt x="1557" y="149"/>
                    <a:pt x="1516" y="82"/>
                    <a:pt x="1489" y="14"/>
                  </a:cubicBezTo>
                  <a:cubicBezTo>
                    <a:pt x="1485" y="23"/>
                    <a:pt x="1479" y="26"/>
                    <a:pt x="1473" y="26"/>
                  </a:cubicBezTo>
                  <a:cubicBezTo>
                    <a:pt x="1460" y="26"/>
                    <a:pt x="1444" y="10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54"/>
            <p:cNvSpPr/>
            <p:nvPr/>
          </p:nvSpPr>
          <p:spPr>
            <a:xfrm>
              <a:off x="4680050" y="4172025"/>
              <a:ext cx="2725" cy="3400"/>
            </a:xfrm>
            <a:custGeom>
              <a:rect b="b" l="l" r="r" t="t"/>
              <a:pathLst>
                <a:path extrusionOk="0" h="136" w="109">
                  <a:moveTo>
                    <a:pt x="108" y="0"/>
                  </a:moveTo>
                  <a:cubicBezTo>
                    <a:pt x="95" y="14"/>
                    <a:pt x="68" y="54"/>
                    <a:pt x="54" y="68"/>
                  </a:cubicBezTo>
                  <a:cubicBezTo>
                    <a:pt x="41" y="82"/>
                    <a:pt x="14" y="109"/>
                    <a:pt x="0" y="136"/>
                  </a:cubicBezTo>
                  <a:cubicBezTo>
                    <a:pt x="54" y="109"/>
                    <a:pt x="68" y="5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54"/>
            <p:cNvSpPr/>
            <p:nvPr/>
          </p:nvSpPr>
          <p:spPr>
            <a:xfrm>
              <a:off x="4708125" y="4166600"/>
              <a:ext cx="1375" cy="1000"/>
            </a:xfrm>
            <a:custGeom>
              <a:rect b="b" l="l" r="r" t="t"/>
              <a:pathLst>
                <a:path extrusionOk="0" h="40" w="55">
                  <a:moveTo>
                    <a:pt x="14" y="1"/>
                  </a:moveTo>
                  <a:cubicBezTo>
                    <a:pt x="0" y="14"/>
                    <a:pt x="0" y="14"/>
                    <a:pt x="0" y="28"/>
                  </a:cubicBezTo>
                  <a:cubicBezTo>
                    <a:pt x="0" y="37"/>
                    <a:pt x="0" y="40"/>
                    <a:pt x="1" y="40"/>
                  </a:cubicBezTo>
                  <a:cubicBezTo>
                    <a:pt x="2" y="40"/>
                    <a:pt x="5" y="28"/>
                    <a:pt x="14" y="28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54"/>
            <p:cNvSpPr/>
            <p:nvPr/>
          </p:nvSpPr>
          <p:spPr>
            <a:xfrm>
              <a:off x="4642500" y="4176750"/>
              <a:ext cx="35875" cy="50275"/>
            </a:xfrm>
            <a:custGeom>
              <a:rect b="b" l="l" r="r" t="t"/>
              <a:pathLst>
                <a:path extrusionOk="0" h="2011" w="1435">
                  <a:moveTo>
                    <a:pt x="1421" y="1"/>
                  </a:moveTo>
                  <a:cubicBezTo>
                    <a:pt x="1407" y="14"/>
                    <a:pt x="1407" y="28"/>
                    <a:pt x="1380" y="28"/>
                  </a:cubicBezTo>
                  <a:cubicBezTo>
                    <a:pt x="1373" y="35"/>
                    <a:pt x="1367" y="38"/>
                    <a:pt x="1360" y="38"/>
                  </a:cubicBezTo>
                  <a:cubicBezTo>
                    <a:pt x="1353" y="38"/>
                    <a:pt x="1346" y="35"/>
                    <a:pt x="1340" y="28"/>
                  </a:cubicBezTo>
                  <a:lnTo>
                    <a:pt x="1299" y="41"/>
                  </a:lnTo>
                  <a:cubicBezTo>
                    <a:pt x="1286" y="68"/>
                    <a:pt x="1245" y="82"/>
                    <a:pt x="1218" y="109"/>
                  </a:cubicBezTo>
                  <a:cubicBezTo>
                    <a:pt x="1213" y="118"/>
                    <a:pt x="1207" y="121"/>
                    <a:pt x="1201" y="121"/>
                  </a:cubicBezTo>
                  <a:cubicBezTo>
                    <a:pt x="1189" y="121"/>
                    <a:pt x="1177" y="109"/>
                    <a:pt x="1177" y="109"/>
                  </a:cubicBezTo>
                  <a:lnTo>
                    <a:pt x="1164" y="109"/>
                  </a:lnTo>
                  <a:cubicBezTo>
                    <a:pt x="1164" y="109"/>
                    <a:pt x="1150" y="109"/>
                    <a:pt x="1150" y="136"/>
                  </a:cubicBezTo>
                  <a:cubicBezTo>
                    <a:pt x="1137" y="136"/>
                    <a:pt x="1137" y="150"/>
                    <a:pt x="1137" y="150"/>
                  </a:cubicBezTo>
                  <a:cubicBezTo>
                    <a:pt x="1110" y="150"/>
                    <a:pt x="1110" y="163"/>
                    <a:pt x="1110" y="163"/>
                  </a:cubicBezTo>
                  <a:cubicBezTo>
                    <a:pt x="1096" y="204"/>
                    <a:pt x="1083" y="217"/>
                    <a:pt x="1069" y="231"/>
                  </a:cubicBezTo>
                  <a:cubicBezTo>
                    <a:pt x="1042" y="244"/>
                    <a:pt x="1042" y="244"/>
                    <a:pt x="1015" y="244"/>
                  </a:cubicBezTo>
                  <a:cubicBezTo>
                    <a:pt x="995" y="238"/>
                    <a:pt x="981" y="234"/>
                    <a:pt x="971" y="234"/>
                  </a:cubicBezTo>
                  <a:cubicBezTo>
                    <a:pt x="961" y="234"/>
                    <a:pt x="954" y="238"/>
                    <a:pt x="947" y="244"/>
                  </a:cubicBezTo>
                  <a:cubicBezTo>
                    <a:pt x="943" y="253"/>
                    <a:pt x="940" y="256"/>
                    <a:pt x="938" y="256"/>
                  </a:cubicBezTo>
                  <a:cubicBezTo>
                    <a:pt x="934" y="256"/>
                    <a:pt x="934" y="240"/>
                    <a:pt x="934" y="231"/>
                  </a:cubicBezTo>
                  <a:cubicBezTo>
                    <a:pt x="934" y="244"/>
                    <a:pt x="934" y="271"/>
                    <a:pt x="907" y="271"/>
                  </a:cubicBezTo>
                  <a:cubicBezTo>
                    <a:pt x="907" y="271"/>
                    <a:pt x="893" y="285"/>
                    <a:pt x="880" y="285"/>
                  </a:cubicBezTo>
                  <a:cubicBezTo>
                    <a:pt x="839" y="298"/>
                    <a:pt x="825" y="298"/>
                    <a:pt x="812" y="298"/>
                  </a:cubicBezTo>
                  <a:cubicBezTo>
                    <a:pt x="771" y="298"/>
                    <a:pt x="758" y="298"/>
                    <a:pt x="731" y="312"/>
                  </a:cubicBezTo>
                  <a:cubicBezTo>
                    <a:pt x="704" y="312"/>
                    <a:pt x="690" y="339"/>
                    <a:pt x="690" y="339"/>
                  </a:cubicBezTo>
                  <a:cubicBezTo>
                    <a:pt x="690" y="353"/>
                    <a:pt x="677" y="353"/>
                    <a:pt x="677" y="366"/>
                  </a:cubicBezTo>
                  <a:cubicBezTo>
                    <a:pt x="677" y="380"/>
                    <a:pt x="663" y="407"/>
                    <a:pt x="636" y="420"/>
                  </a:cubicBezTo>
                  <a:cubicBezTo>
                    <a:pt x="627" y="420"/>
                    <a:pt x="618" y="426"/>
                    <a:pt x="613" y="426"/>
                  </a:cubicBezTo>
                  <a:cubicBezTo>
                    <a:pt x="610" y="426"/>
                    <a:pt x="609" y="425"/>
                    <a:pt x="609" y="420"/>
                  </a:cubicBezTo>
                  <a:cubicBezTo>
                    <a:pt x="609" y="413"/>
                    <a:pt x="609" y="410"/>
                    <a:pt x="607" y="410"/>
                  </a:cubicBezTo>
                  <a:cubicBezTo>
                    <a:pt x="606" y="410"/>
                    <a:pt x="602" y="413"/>
                    <a:pt x="595" y="420"/>
                  </a:cubicBezTo>
                  <a:lnTo>
                    <a:pt x="568" y="434"/>
                  </a:lnTo>
                  <a:cubicBezTo>
                    <a:pt x="555" y="447"/>
                    <a:pt x="555" y="447"/>
                    <a:pt x="541" y="447"/>
                  </a:cubicBezTo>
                  <a:cubicBezTo>
                    <a:pt x="528" y="447"/>
                    <a:pt x="528" y="447"/>
                    <a:pt x="501" y="474"/>
                  </a:cubicBezTo>
                  <a:cubicBezTo>
                    <a:pt x="487" y="488"/>
                    <a:pt x="477" y="495"/>
                    <a:pt x="467" y="495"/>
                  </a:cubicBezTo>
                  <a:cubicBezTo>
                    <a:pt x="457" y="495"/>
                    <a:pt x="447" y="488"/>
                    <a:pt x="433" y="474"/>
                  </a:cubicBezTo>
                  <a:cubicBezTo>
                    <a:pt x="420" y="447"/>
                    <a:pt x="406" y="420"/>
                    <a:pt x="406" y="380"/>
                  </a:cubicBezTo>
                  <a:cubicBezTo>
                    <a:pt x="399" y="373"/>
                    <a:pt x="396" y="370"/>
                    <a:pt x="389" y="370"/>
                  </a:cubicBezTo>
                  <a:cubicBezTo>
                    <a:pt x="382" y="370"/>
                    <a:pt x="372" y="373"/>
                    <a:pt x="352" y="380"/>
                  </a:cubicBezTo>
                  <a:lnTo>
                    <a:pt x="352" y="407"/>
                  </a:lnTo>
                  <a:lnTo>
                    <a:pt x="352" y="434"/>
                  </a:lnTo>
                  <a:lnTo>
                    <a:pt x="352" y="474"/>
                  </a:lnTo>
                  <a:cubicBezTo>
                    <a:pt x="352" y="488"/>
                    <a:pt x="338" y="488"/>
                    <a:pt x="325" y="501"/>
                  </a:cubicBezTo>
                  <a:cubicBezTo>
                    <a:pt x="257" y="542"/>
                    <a:pt x="203" y="583"/>
                    <a:pt x="135" y="623"/>
                  </a:cubicBezTo>
                  <a:cubicBezTo>
                    <a:pt x="81" y="650"/>
                    <a:pt x="54" y="691"/>
                    <a:pt x="0" y="745"/>
                  </a:cubicBezTo>
                  <a:cubicBezTo>
                    <a:pt x="14" y="745"/>
                    <a:pt x="14" y="759"/>
                    <a:pt x="14" y="772"/>
                  </a:cubicBezTo>
                  <a:cubicBezTo>
                    <a:pt x="0" y="880"/>
                    <a:pt x="14" y="948"/>
                    <a:pt x="68" y="989"/>
                  </a:cubicBezTo>
                  <a:cubicBezTo>
                    <a:pt x="81" y="989"/>
                    <a:pt x="81" y="1016"/>
                    <a:pt x="81" y="1029"/>
                  </a:cubicBezTo>
                  <a:cubicBezTo>
                    <a:pt x="95" y="1137"/>
                    <a:pt x="122" y="1232"/>
                    <a:pt x="149" y="1300"/>
                  </a:cubicBezTo>
                  <a:cubicBezTo>
                    <a:pt x="162" y="1340"/>
                    <a:pt x="190" y="1367"/>
                    <a:pt x="190" y="1422"/>
                  </a:cubicBezTo>
                  <a:lnTo>
                    <a:pt x="190" y="1449"/>
                  </a:lnTo>
                  <a:cubicBezTo>
                    <a:pt x="190" y="1476"/>
                    <a:pt x="190" y="1489"/>
                    <a:pt x="162" y="1503"/>
                  </a:cubicBezTo>
                  <a:cubicBezTo>
                    <a:pt x="149" y="1516"/>
                    <a:pt x="149" y="1516"/>
                    <a:pt x="149" y="1543"/>
                  </a:cubicBezTo>
                  <a:lnTo>
                    <a:pt x="149" y="1570"/>
                  </a:lnTo>
                  <a:cubicBezTo>
                    <a:pt x="190" y="1570"/>
                    <a:pt x="217" y="1584"/>
                    <a:pt x="217" y="1625"/>
                  </a:cubicBezTo>
                  <a:cubicBezTo>
                    <a:pt x="230" y="1652"/>
                    <a:pt x="230" y="1706"/>
                    <a:pt x="230" y="1746"/>
                  </a:cubicBezTo>
                  <a:cubicBezTo>
                    <a:pt x="257" y="1827"/>
                    <a:pt x="257" y="1909"/>
                    <a:pt x="271" y="1990"/>
                  </a:cubicBezTo>
                  <a:cubicBezTo>
                    <a:pt x="277" y="2003"/>
                    <a:pt x="281" y="2010"/>
                    <a:pt x="284" y="2010"/>
                  </a:cubicBezTo>
                  <a:cubicBezTo>
                    <a:pt x="288" y="2010"/>
                    <a:pt x="291" y="2003"/>
                    <a:pt x="298" y="1990"/>
                  </a:cubicBezTo>
                  <a:lnTo>
                    <a:pt x="961" y="1543"/>
                  </a:lnTo>
                  <a:lnTo>
                    <a:pt x="1137" y="1394"/>
                  </a:lnTo>
                  <a:cubicBezTo>
                    <a:pt x="1137" y="1394"/>
                    <a:pt x="1231" y="1327"/>
                    <a:pt x="1245" y="1313"/>
                  </a:cubicBezTo>
                  <a:cubicBezTo>
                    <a:pt x="1245" y="1286"/>
                    <a:pt x="1245" y="1259"/>
                    <a:pt x="1218" y="1259"/>
                  </a:cubicBezTo>
                  <a:cubicBezTo>
                    <a:pt x="1194" y="1271"/>
                    <a:pt x="1169" y="1278"/>
                    <a:pt x="1146" y="1278"/>
                  </a:cubicBezTo>
                  <a:cubicBezTo>
                    <a:pt x="1118" y="1278"/>
                    <a:pt x="1091" y="1268"/>
                    <a:pt x="1069" y="1246"/>
                  </a:cubicBezTo>
                  <a:lnTo>
                    <a:pt x="1015" y="1246"/>
                  </a:lnTo>
                  <a:cubicBezTo>
                    <a:pt x="1015" y="1241"/>
                    <a:pt x="1015" y="1240"/>
                    <a:pt x="1014" y="1240"/>
                  </a:cubicBezTo>
                  <a:cubicBezTo>
                    <a:pt x="1013" y="1240"/>
                    <a:pt x="1010" y="1246"/>
                    <a:pt x="1001" y="1246"/>
                  </a:cubicBezTo>
                  <a:cubicBezTo>
                    <a:pt x="981" y="1261"/>
                    <a:pt x="967" y="1266"/>
                    <a:pt x="955" y="1266"/>
                  </a:cubicBezTo>
                  <a:cubicBezTo>
                    <a:pt x="935" y="1266"/>
                    <a:pt x="924" y="1249"/>
                    <a:pt x="907" y="1232"/>
                  </a:cubicBezTo>
                  <a:cubicBezTo>
                    <a:pt x="893" y="1192"/>
                    <a:pt x="880" y="1164"/>
                    <a:pt x="893" y="1110"/>
                  </a:cubicBezTo>
                  <a:cubicBezTo>
                    <a:pt x="893" y="1083"/>
                    <a:pt x="893" y="1043"/>
                    <a:pt x="880" y="1043"/>
                  </a:cubicBezTo>
                  <a:cubicBezTo>
                    <a:pt x="866" y="1029"/>
                    <a:pt x="866" y="1016"/>
                    <a:pt x="866" y="989"/>
                  </a:cubicBezTo>
                  <a:cubicBezTo>
                    <a:pt x="866" y="948"/>
                    <a:pt x="893" y="894"/>
                    <a:pt x="934" y="853"/>
                  </a:cubicBezTo>
                  <a:cubicBezTo>
                    <a:pt x="947" y="840"/>
                    <a:pt x="947" y="826"/>
                    <a:pt x="947" y="813"/>
                  </a:cubicBezTo>
                  <a:lnTo>
                    <a:pt x="947" y="745"/>
                  </a:lnTo>
                  <a:lnTo>
                    <a:pt x="947" y="718"/>
                  </a:lnTo>
                  <a:lnTo>
                    <a:pt x="947" y="691"/>
                  </a:lnTo>
                  <a:cubicBezTo>
                    <a:pt x="974" y="637"/>
                    <a:pt x="1001" y="610"/>
                    <a:pt x="1028" y="556"/>
                  </a:cubicBezTo>
                  <a:cubicBezTo>
                    <a:pt x="1069" y="501"/>
                    <a:pt x="1110" y="434"/>
                    <a:pt x="1137" y="380"/>
                  </a:cubicBezTo>
                  <a:cubicBezTo>
                    <a:pt x="1164" y="312"/>
                    <a:pt x="1204" y="231"/>
                    <a:pt x="1272" y="163"/>
                  </a:cubicBezTo>
                  <a:lnTo>
                    <a:pt x="1367" y="68"/>
                  </a:lnTo>
                  <a:lnTo>
                    <a:pt x="1421" y="14"/>
                  </a:lnTo>
                  <a:cubicBezTo>
                    <a:pt x="1434" y="1"/>
                    <a:pt x="1434" y="1"/>
                    <a:pt x="1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54"/>
            <p:cNvSpPr/>
            <p:nvPr/>
          </p:nvSpPr>
          <p:spPr>
            <a:xfrm>
              <a:off x="4676325" y="4165600"/>
              <a:ext cx="29450" cy="21800"/>
            </a:xfrm>
            <a:custGeom>
              <a:rect b="b" l="l" r="r" t="t"/>
              <a:pathLst>
                <a:path extrusionOk="0" h="872" w="1178">
                  <a:moveTo>
                    <a:pt x="1096" y="0"/>
                  </a:moveTo>
                  <a:lnTo>
                    <a:pt x="1029" y="68"/>
                  </a:lnTo>
                  <a:lnTo>
                    <a:pt x="1015" y="81"/>
                  </a:lnTo>
                  <a:cubicBezTo>
                    <a:pt x="1001" y="81"/>
                    <a:pt x="974" y="109"/>
                    <a:pt x="974" y="109"/>
                  </a:cubicBezTo>
                  <a:cubicBezTo>
                    <a:pt x="961" y="122"/>
                    <a:pt x="947" y="122"/>
                    <a:pt x="947" y="122"/>
                  </a:cubicBezTo>
                  <a:cubicBezTo>
                    <a:pt x="947" y="122"/>
                    <a:pt x="934" y="109"/>
                    <a:pt x="934" y="81"/>
                  </a:cubicBezTo>
                  <a:lnTo>
                    <a:pt x="934" y="68"/>
                  </a:lnTo>
                  <a:lnTo>
                    <a:pt x="920" y="81"/>
                  </a:lnTo>
                  <a:cubicBezTo>
                    <a:pt x="920" y="109"/>
                    <a:pt x="893" y="109"/>
                    <a:pt x="893" y="122"/>
                  </a:cubicBezTo>
                  <a:cubicBezTo>
                    <a:pt x="866" y="136"/>
                    <a:pt x="853" y="149"/>
                    <a:pt x="812" y="190"/>
                  </a:cubicBezTo>
                  <a:cubicBezTo>
                    <a:pt x="785" y="217"/>
                    <a:pt x="731" y="257"/>
                    <a:pt x="690" y="325"/>
                  </a:cubicBezTo>
                  <a:cubicBezTo>
                    <a:pt x="690" y="339"/>
                    <a:pt x="663" y="379"/>
                    <a:pt x="650" y="393"/>
                  </a:cubicBezTo>
                  <a:cubicBezTo>
                    <a:pt x="623" y="393"/>
                    <a:pt x="623" y="393"/>
                    <a:pt x="596" y="406"/>
                  </a:cubicBezTo>
                  <a:cubicBezTo>
                    <a:pt x="582" y="420"/>
                    <a:pt x="582" y="447"/>
                    <a:pt x="555" y="447"/>
                  </a:cubicBezTo>
                  <a:cubicBezTo>
                    <a:pt x="545" y="456"/>
                    <a:pt x="536" y="466"/>
                    <a:pt x="526" y="466"/>
                  </a:cubicBezTo>
                  <a:cubicBezTo>
                    <a:pt x="522" y="466"/>
                    <a:pt x="518" y="464"/>
                    <a:pt x="514" y="460"/>
                  </a:cubicBezTo>
                  <a:cubicBezTo>
                    <a:pt x="494" y="440"/>
                    <a:pt x="481" y="430"/>
                    <a:pt x="462" y="430"/>
                  </a:cubicBezTo>
                  <a:cubicBezTo>
                    <a:pt x="443" y="430"/>
                    <a:pt x="420" y="440"/>
                    <a:pt x="379" y="460"/>
                  </a:cubicBezTo>
                  <a:cubicBezTo>
                    <a:pt x="379" y="460"/>
                    <a:pt x="352" y="460"/>
                    <a:pt x="352" y="474"/>
                  </a:cubicBezTo>
                  <a:cubicBezTo>
                    <a:pt x="352" y="474"/>
                    <a:pt x="352" y="487"/>
                    <a:pt x="338" y="514"/>
                  </a:cubicBezTo>
                  <a:cubicBezTo>
                    <a:pt x="325" y="514"/>
                    <a:pt x="325" y="514"/>
                    <a:pt x="311" y="528"/>
                  </a:cubicBezTo>
                  <a:lnTo>
                    <a:pt x="311" y="514"/>
                  </a:lnTo>
                  <a:cubicBezTo>
                    <a:pt x="311" y="501"/>
                    <a:pt x="325" y="474"/>
                    <a:pt x="325" y="460"/>
                  </a:cubicBezTo>
                  <a:cubicBezTo>
                    <a:pt x="338" y="460"/>
                    <a:pt x="338" y="447"/>
                    <a:pt x="338" y="447"/>
                  </a:cubicBezTo>
                  <a:cubicBezTo>
                    <a:pt x="352" y="393"/>
                    <a:pt x="379" y="325"/>
                    <a:pt x="420" y="271"/>
                  </a:cubicBezTo>
                  <a:lnTo>
                    <a:pt x="420" y="271"/>
                  </a:lnTo>
                  <a:lnTo>
                    <a:pt x="393" y="284"/>
                  </a:lnTo>
                  <a:lnTo>
                    <a:pt x="379" y="311"/>
                  </a:lnTo>
                  <a:cubicBezTo>
                    <a:pt x="325" y="379"/>
                    <a:pt x="284" y="433"/>
                    <a:pt x="257" y="501"/>
                  </a:cubicBezTo>
                  <a:cubicBezTo>
                    <a:pt x="257" y="501"/>
                    <a:pt x="244" y="514"/>
                    <a:pt x="244" y="528"/>
                  </a:cubicBezTo>
                  <a:cubicBezTo>
                    <a:pt x="244" y="542"/>
                    <a:pt x="217" y="569"/>
                    <a:pt x="217" y="569"/>
                  </a:cubicBezTo>
                  <a:cubicBezTo>
                    <a:pt x="203" y="582"/>
                    <a:pt x="203" y="596"/>
                    <a:pt x="190" y="609"/>
                  </a:cubicBezTo>
                  <a:cubicBezTo>
                    <a:pt x="149" y="650"/>
                    <a:pt x="135" y="677"/>
                    <a:pt x="108" y="704"/>
                  </a:cubicBezTo>
                  <a:cubicBezTo>
                    <a:pt x="81" y="717"/>
                    <a:pt x="68" y="717"/>
                    <a:pt x="68" y="731"/>
                  </a:cubicBezTo>
                  <a:cubicBezTo>
                    <a:pt x="68" y="744"/>
                    <a:pt x="54" y="772"/>
                    <a:pt x="41" y="785"/>
                  </a:cubicBezTo>
                  <a:cubicBezTo>
                    <a:pt x="41" y="799"/>
                    <a:pt x="14" y="812"/>
                    <a:pt x="14" y="812"/>
                  </a:cubicBezTo>
                  <a:cubicBezTo>
                    <a:pt x="14" y="839"/>
                    <a:pt x="0" y="839"/>
                    <a:pt x="14" y="853"/>
                  </a:cubicBezTo>
                  <a:cubicBezTo>
                    <a:pt x="14" y="866"/>
                    <a:pt x="41" y="866"/>
                    <a:pt x="41" y="866"/>
                  </a:cubicBezTo>
                  <a:cubicBezTo>
                    <a:pt x="45" y="870"/>
                    <a:pt x="50" y="872"/>
                    <a:pt x="56" y="872"/>
                  </a:cubicBezTo>
                  <a:cubicBezTo>
                    <a:pt x="70" y="872"/>
                    <a:pt x="89" y="862"/>
                    <a:pt x="108" y="853"/>
                  </a:cubicBezTo>
                  <a:cubicBezTo>
                    <a:pt x="122" y="853"/>
                    <a:pt x="122" y="853"/>
                    <a:pt x="149" y="839"/>
                  </a:cubicBezTo>
                  <a:cubicBezTo>
                    <a:pt x="190" y="812"/>
                    <a:pt x="217" y="812"/>
                    <a:pt x="257" y="799"/>
                  </a:cubicBezTo>
                  <a:cubicBezTo>
                    <a:pt x="271" y="785"/>
                    <a:pt x="284" y="785"/>
                    <a:pt x="311" y="772"/>
                  </a:cubicBezTo>
                  <a:cubicBezTo>
                    <a:pt x="352" y="744"/>
                    <a:pt x="393" y="731"/>
                    <a:pt x="447" y="717"/>
                  </a:cubicBezTo>
                  <a:cubicBezTo>
                    <a:pt x="455" y="713"/>
                    <a:pt x="467" y="710"/>
                    <a:pt x="480" y="710"/>
                  </a:cubicBezTo>
                  <a:cubicBezTo>
                    <a:pt x="509" y="710"/>
                    <a:pt x="541" y="725"/>
                    <a:pt x="541" y="772"/>
                  </a:cubicBezTo>
                  <a:lnTo>
                    <a:pt x="555" y="799"/>
                  </a:lnTo>
                  <a:cubicBezTo>
                    <a:pt x="582" y="812"/>
                    <a:pt x="582" y="812"/>
                    <a:pt x="596" y="812"/>
                  </a:cubicBezTo>
                  <a:cubicBezTo>
                    <a:pt x="596" y="799"/>
                    <a:pt x="596" y="785"/>
                    <a:pt x="555" y="744"/>
                  </a:cubicBezTo>
                  <a:cubicBezTo>
                    <a:pt x="555" y="717"/>
                    <a:pt x="582" y="704"/>
                    <a:pt x="582" y="663"/>
                  </a:cubicBezTo>
                  <a:cubicBezTo>
                    <a:pt x="582" y="650"/>
                    <a:pt x="582" y="636"/>
                    <a:pt x="596" y="596"/>
                  </a:cubicBezTo>
                  <a:cubicBezTo>
                    <a:pt x="596" y="582"/>
                    <a:pt x="609" y="582"/>
                    <a:pt x="650" y="569"/>
                  </a:cubicBezTo>
                  <a:lnTo>
                    <a:pt x="663" y="542"/>
                  </a:lnTo>
                  <a:lnTo>
                    <a:pt x="677" y="528"/>
                  </a:lnTo>
                  <a:lnTo>
                    <a:pt x="690" y="514"/>
                  </a:lnTo>
                  <a:cubicBezTo>
                    <a:pt x="690" y="514"/>
                    <a:pt x="717" y="514"/>
                    <a:pt x="731" y="501"/>
                  </a:cubicBezTo>
                  <a:cubicBezTo>
                    <a:pt x="744" y="447"/>
                    <a:pt x="771" y="433"/>
                    <a:pt x="812" y="393"/>
                  </a:cubicBezTo>
                  <a:lnTo>
                    <a:pt x="839" y="379"/>
                  </a:lnTo>
                  <a:lnTo>
                    <a:pt x="866" y="352"/>
                  </a:lnTo>
                  <a:cubicBezTo>
                    <a:pt x="866" y="325"/>
                    <a:pt x="880" y="311"/>
                    <a:pt x="907" y="284"/>
                  </a:cubicBezTo>
                  <a:cubicBezTo>
                    <a:pt x="934" y="271"/>
                    <a:pt x="934" y="271"/>
                    <a:pt x="961" y="257"/>
                  </a:cubicBezTo>
                  <a:cubicBezTo>
                    <a:pt x="974" y="244"/>
                    <a:pt x="974" y="244"/>
                    <a:pt x="1001" y="244"/>
                  </a:cubicBezTo>
                  <a:cubicBezTo>
                    <a:pt x="1015" y="244"/>
                    <a:pt x="1015" y="217"/>
                    <a:pt x="1029" y="217"/>
                  </a:cubicBezTo>
                  <a:lnTo>
                    <a:pt x="1042" y="203"/>
                  </a:lnTo>
                  <a:cubicBezTo>
                    <a:pt x="1083" y="190"/>
                    <a:pt x="1096" y="149"/>
                    <a:pt x="1137" y="136"/>
                  </a:cubicBezTo>
                  <a:cubicBezTo>
                    <a:pt x="1150" y="122"/>
                    <a:pt x="1164" y="109"/>
                    <a:pt x="1177" y="109"/>
                  </a:cubicBezTo>
                  <a:cubicBezTo>
                    <a:pt x="1164" y="109"/>
                    <a:pt x="1150" y="81"/>
                    <a:pt x="1137" y="81"/>
                  </a:cubicBezTo>
                  <a:cubicBezTo>
                    <a:pt x="1110" y="68"/>
                    <a:pt x="1110" y="54"/>
                    <a:pt x="1110" y="41"/>
                  </a:cubicBezTo>
                  <a:cubicBezTo>
                    <a:pt x="1110" y="14"/>
                    <a:pt x="1110" y="14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54"/>
            <p:cNvSpPr/>
            <p:nvPr/>
          </p:nvSpPr>
          <p:spPr>
            <a:xfrm>
              <a:off x="4583625" y="4292775"/>
              <a:ext cx="33525" cy="58550"/>
            </a:xfrm>
            <a:custGeom>
              <a:rect b="b" l="l" r="r" t="t"/>
              <a:pathLst>
                <a:path extrusionOk="0" h="2342" w="1341">
                  <a:moveTo>
                    <a:pt x="1313" y="1"/>
                  </a:moveTo>
                  <a:lnTo>
                    <a:pt x="1246" y="55"/>
                  </a:lnTo>
                  <a:lnTo>
                    <a:pt x="1083" y="163"/>
                  </a:lnTo>
                  <a:cubicBezTo>
                    <a:pt x="988" y="231"/>
                    <a:pt x="894" y="272"/>
                    <a:pt x="799" y="326"/>
                  </a:cubicBezTo>
                  <a:lnTo>
                    <a:pt x="785" y="339"/>
                  </a:lnTo>
                  <a:cubicBezTo>
                    <a:pt x="718" y="393"/>
                    <a:pt x="650" y="434"/>
                    <a:pt x="582" y="461"/>
                  </a:cubicBezTo>
                  <a:lnTo>
                    <a:pt x="271" y="637"/>
                  </a:lnTo>
                  <a:cubicBezTo>
                    <a:pt x="258" y="637"/>
                    <a:pt x="217" y="650"/>
                    <a:pt x="204" y="664"/>
                  </a:cubicBezTo>
                  <a:cubicBezTo>
                    <a:pt x="150" y="678"/>
                    <a:pt x="109" y="718"/>
                    <a:pt x="41" y="745"/>
                  </a:cubicBezTo>
                  <a:cubicBezTo>
                    <a:pt x="28" y="772"/>
                    <a:pt x="28" y="772"/>
                    <a:pt x="28" y="786"/>
                  </a:cubicBezTo>
                  <a:cubicBezTo>
                    <a:pt x="28" y="786"/>
                    <a:pt x="1" y="1016"/>
                    <a:pt x="1" y="1070"/>
                  </a:cubicBezTo>
                  <a:lnTo>
                    <a:pt x="1" y="1219"/>
                  </a:lnTo>
                  <a:lnTo>
                    <a:pt x="1" y="1422"/>
                  </a:lnTo>
                  <a:lnTo>
                    <a:pt x="1" y="1611"/>
                  </a:lnTo>
                  <a:lnTo>
                    <a:pt x="1" y="1814"/>
                  </a:lnTo>
                  <a:lnTo>
                    <a:pt x="1" y="2342"/>
                  </a:lnTo>
                  <a:lnTo>
                    <a:pt x="109" y="2288"/>
                  </a:lnTo>
                  <a:cubicBezTo>
                    <a:pt x="109" y="2288"/>
                    <a:pt x="150" y="2274"/>
                    <a:pt x="136" y="2193"/>
                  </a:cubicBezTo>
                  <a:lnTo>
                    <a:pt x="136" y="2152"/>
                  </a:lnTo>
                  <a:lnTo>
                    <a:pt x="136" y="2098"/>
                  </a:lnTo>
                  <a:cubicBezTo>
                    <a:pt x="136" y="2098"/>
                    <a:pt x="136" y="2071"/>
                    <a:pt x="204" y="2031"/>
                  </a:cubicBezTo>
                  <a:cubicBezTo>
                    <a:pt x="298" y="1990"/>
                    <a:pt x="393" y="1936"/>
                    <a:pt x="474" y="1882"/>
                  </a:cubicBezTo>
                  <a:lnTo>
                    <a:pt x="515" y="1868"/>
                  </a:lnTo>
                  <a:lnTo>
                    <a:pt x="515" y="1828"/>
                  </a:lnTo>
                  <a:lnTo>
                    <a:pt x="515" y="1814"/>
                  </a:lnTo>
                  <a:lnTo>
                    <a:pt x="528" y="1801"/>
                  </a:lnTo>
                  <a:cubicBezTo>
                    <a:pt x="637" y="1746"/>
                    <a:pt x="731" y="1679"/>
                    <a:pt x="840" y="1625"/>
                  </a:cubicBezTo>
                  <a:lnTo>
                    <a:pt x="853" y="1611"/>
                  </a:lnTo>
                  <a:cubicBezTo>
                    <a:pt x="948" y="1543"/>
                    <a:pt x="1056" y="1489"/>
                    <a:pt x="1151" y="1422"/>
                  </a:cubicBezTo>
                  <a:lnTo>
                    <a:pt x="1164" y="1408"/>
                  </a:lnTo>
                  <a:cubicBezTo>
                    <a:pt x="1191" y="1395"/>
                    <a:pt x="1205" y="1395"/>
                    <a:pt x="1218" y="1381"/>
                  </a:cubicBezTo>
                  <a:cubicBezTo>
                    <a:pt x="1259" y="1354"/>
                    <a:pt x="1286" y="1327"/>
                    <a:pt x="1340" y="1286"/>
                  </a:cubicBezTo>
                  <a:lnTo>
                    <a:pt x="1340" y="1056"/>
                  </a:lnTo>
                  <a:lnTo>
                    <a:pt x="1340" y="948"/>
                  </a:lnTo>
                  <a:lnTo>
                    <a:pt x="1340" y="799"/>
                  </a:lnTo>
                  <a:cubicBezTo>
                    <a:pt x="1327" y="678"/>
                    <a:pt x="1327" y="542"/>
                    <a:pt x="1327" y="447"/>
                  </a:cubicBezTo>
                  <a:cubicBezTo>
                    <a:pt x="1313" y="366"/>
                    <a:pt x="1313" y="299"/>
                    <a:pt x="1313" y="231"/>
                  </a:cubicBezTo>
                  <a:lnTo>
                    <a:pt x="1313" y="163"/>
                  </a:lnTo>
                  <a:lnTo>
                    <a:pt x="1313" y="136"/>
                  </a:lnTo>
                  <a:cubicBezTo>
                    <a:pt x="1313" y="123"/>
                    <a:pt x="1313" y="109"/>
                    <a:pt x="1327" y="69"/>
                  </a:cubicBezTo>
                  <a:lnTo>
                    <a:pt x="1327" y="42"/>
                  </a:lnTo>
                  <a:cubicBezTo>
                    <a:pt x="1327" y="42"/>
                    <a:pt x="1327" y="28"/>
                    <a:pt x="1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54"/>
            <p:cNvSpPr/>
            <p:nvPr/>
          </p:nvSpPr>
          <p:spPr>
            <a:xfrm>
              <a:off x="4730775" y="4155650"/>
              <a:ext cx="31500" cy="33575"/>
            </a:xfrm>
            <a:custGeom>
              <a:rect b="b" l="l" r="r" t="t"/>
              <a:pathLst>
                <a:path extrusionOk="0" h="1343" w="1260">
                  <a:moveTo>
                    <a:pt x="1030" y="1"/>
                  </a:moveTo>
                  <a:cubicBezTo>
                    <a:pt x="1021" y="1"/>
                    <a:pt x="1012" y="2"/>
                    <a:pt x="1002" y="6"/>
                  </a:cubicBezTo>
                  <a:cubicBezTo>
                    <a:pt x="988" y="6"/>
                    <a:pt x="988" y="6"/>
                    <a:pt x="975" y="33"/>
                  </a:cubicBezTo>
                  <a:cubicBezTo>
                    <a:pt x="731" y="236"/>
                    <a:pt x="474" y="452"/>
                    <a:pt x="177" y="723"/>
                  </a:cubicBezTo>
                  <a:lnTo>
                    <a:pt x="136" y="750"/>
                  </a:lnTo>
                  <a:lnTo>
                    <a:pt x="122" y="750"/>
                  </a:lnTo>
                  <a:cubicBezTo>
                    <a:pt x="122" y="750"/>
                    <a:pt x="122" y="737"/>
                    <a:pt x="109" y="709"/>
                  </a:cubicBezTo>
                  <a:cubicBezTo>
                    <a:pt x="95" y="737"/>
                    <a:pt x="55" y="791"/>
                    <a:pt x="28" y="845"/>
                  </a:cubicBezTo>
                  <a:cubicBezTo>
                    <a:pt x="1" y="858"/>
                    <a:pt x="1" y="858"/>
                    <a:pt x="1" y="872"/>
                  </a:cubicBezTo>
                  <a:cubicBezTo>
                    <a:pt x="1" y="912"/>
                    <a:pt x="28" y="926"/>
                    <a:pt x="28" y="967"/>
                  </a:cubicBezTo>
                  <a:cubicBezTo>
                    <a:pt x="28" y="994"/>
                    <a:pt x="41" y="1048"/>
                    <a:pt x="55" y="1075"/>
                  </a:cubicBezTo>
                  <a:cubicBezTo>
                    <a:pt x="55" y="1102"/>
                    <a:pt x="68" y="1102"/>
                    <a:pt x="68" y="1115"/>
                  </a:cubicBezTo>
                  <a:cubicBezTo>
                    <a:pt x="95" y="1129"/>
                    <a:pt x="109" y="1142"/>
                    <a:pt x="109" y="1183"/>
                  </a:cubicBezTo>
                  <a:cubicBezTo>
                    <a:pt x="122" y="1210"/>
                    <a:pt x="122" y="1251"/>
                    <a:pt x="136" y="1278"/>
                  </a:cubicBezTo>
                  <a:cubicBezTo>
                    <a:pt x="136" y="1305"/>
                    <a:pt x="163" y="1318"/>
                    <a:pt x="163" y="1332"/>
                  </a:cubicBezTo>
                  <a:cubicBezTo>
                    <a:pt x="163" y="1339"/>
                    <a:pt x="163" y="1342"/>
                    <a:pt x="165" y="1342"/>
                  </a:cubicBezTo>
                  <a:cubicBezTo>
                    <a:pt x="166" y="1342"/>
                    <a:pt x="170" y="1339"/>
                    <a:pt x="177" y="1332"/>
                  </a:cubicBezTo>
                  <a:cubicBezTo>
                    <a:pt x="312" y="1237"/>
                    <a:pt x="447" y="1115"/>
                    <a:pt x="596" y="1048"/>
                  </a:cubicBezTo>
                  <a:cubicBezTo>
                    <a:pt x="664" y="980"/>
                    <a:pt x="718" y="926"/>
                    <a:pt x="785" y="872"/>
                  </a:cubicBezTo>
                  <a:cubicBezTo>
                    <a:pt x="813" y="831"/>
                    <a:pt x="867" y="791"/>
                    <a:pt x="907" y="764"/>
                  </a:cubicBezTo>
                  <a:cubicBezTo>
                    <a:pt x="948" y="709"/>
                    <a:pt x="1016" y="642"/>
                    <a:pt x="1083" y="588"/>
                  </a:cubicBezTo>
                  <a:cubicBezTo>
                    <a:pt x="1083" y="574"/>
                    <a:pt x="1110" y="574"/>
                    <a:pt x="1110" y="561"/>
                  </a:cubicBezTo>
                  <a:cubicBezTo>
                    <a:pt x="1124" y="534"/>
                    <a:pt x="1124" y="520"/>
                    <a:pt x="1137" y="520"/>
                  </a:cubicBezTo>
                  <a:cubicBezTo>
                    <a:pt x="1191" y="466"/>
                    <a:pt x="1205" y="412"/>
                    <a:pt x="1246" y="344"/>
                  </a:cubicBezTo>
                  <a:cubicBezTo>
                    <a:pt x="1259" y="331"/>
                    <a:pt x="1259" y="317"/>
                    <a:pt x="1259" y="317"/>
                  </a:cubicBezTo>
                  <a:lnTo>
                    <a:pt x="1218" y="317"/>
                  </a:lnTo>
                  <a:cubicBezTo>
                    <a:pt x="1205" y="317"/>
                    <a:pt x="1191" y="317"/>
                    <a:pt x="1178" y="304"/>
                  </a:cubicBezTo>
                  <a:cubicBezTo>
                    <a:pt x="1160" y="304"/>
                    <a:pt x="1154" y="310"/>
                    <a:pt x="1148" y="310"/>
                  </a:cubicBezTo>
                  <a:cubicBezTo>
                    <a:pt x="1145" y="310"/>
                    <a:pt x="1142" y="308"/>
                    <a:pt x="1137" y="304"/>
                  </a:cubicBezTo>
                  <a:cubicBezTo>
                    <a:pt x="1137" y="276"/>
                    <a:pt x="1124" y="263"/>
                    <a:pt x="1151" y="209"/>
                  </a:cubicBezTo>
                  <a:cubicBezTo>
                    <a:pt x="1124" y="195"/>
                    <a:pt x="1124" y="168"/>
                    <a:pt x="1137" y="141"/>
                  </a:cubicBezTo>
                  <a:lnTo>
                    <a:pt x="1137" y="114"/>
                  </a:lnTo>
                  <a:cubicBezTo>
                    <a:pt x="1124" y="101"/>
                    <a:pt x="1137" y="74"/>
                    <a:pt x="1151" y="46"/>
                  </a:cubicBezTo>
                  <a:lnTo>
                    <a:pt x="1151" y="46"/>
                  </a:lnTo>
                  <a:cubicBezTo>
                    <a:pt x="1137" y="53"/>
                    <a:pt x="1127" y="57"/>
                    <a:pt x="1117" y="57"/>
                  </a:cubicBezTo>
                  <a:cubicBezTo>
                    <a:pt x="1107" y="57"/>
                    <a:pt x="1097" y="53"/>
                    <a:pt x="1083" y="46"/>
                  </a:cubicBezTo>
                  <a:cubicBezTo>
                    <a:pt x="1073" y="16"/>
                    <a:pt x="1055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54"/>
            <p:cNvSpPr/>
            <p:nvPr/>
          </p:nvSpPr>
          <p:spPr>
            <a:xfrm>
              <a:off x="4689500" y="4168650"/>
              <a:ext cx="78525" cy="89650"/>
            </a:xfrm>
            <a:custGeom>
              <a:rect b="b" l="l" r="r" t="t"/>
              <a:pathLst>
                <a:path extrusionOk="0" h="3586" w="3141">
                  <a:moveTo>
                    <a:pt x="2775" y="0"/>
                  </a:moveTo>
                  <a:cubicBezTo>
                    <a:pt x="2775" y="14"/>
                    <a:pt x="2761" y="14"/>
                    <a:pt x="2734" y="54"/>
                  </a:cubicBezTo>
                  <a:cubicBezTo>
                    <a:pt x="2775" y="81"/>
                    <a:pt x="2802" y="135"/>
                    <a:pt x="2829" y="189"/>
                  </a:cubicBezTo>
                  <a:cubicBezTo>
                    <a:pt x="2842" y="203"/>
                    <a:pt x="2842" y="244"/>
                    <a:pt x="2856" y="257"/>
                  </a:cubicBezTo>
                  <a:lnTo>
                    <a:pt x="2869" y="271"/>
                  </a:lnTo>
                  <a:cubicBezTo>
                    <a:pt x="2869" y="271"/>
                    <a:pt x="2882" y="265"/>
                    <a:pt x="2890" y="265"/>
                  </a:cubicBezTo>
                  <a:cubicBezTo>
                    <a:pt x="2894" y="265"/>
                    <a:pt x="2897" y="266"/>
                    <a:pt x="2897" y="271"/>
                  </a:cubicBezTo>
                  <a:lnTo>
                    <a:pt x="2937" y="217"/>
                  </a:lnTo>
                  <a:lnTo>
                    <a:pt x="2978" y="189"/>
                  </a:lnTo>
                  <a:cubicBezTo>
                    <a:pt x="2978" y="189"/>
                    <a:pt x="2978" y="176"/>
                    <a:pt x="2964" y="149"/>
                  </a:cubicBezTo>
                  <a:lnTo>
                    <a:pt x="2937" y="135"/>
                  </a:lnTo>
                  <a:cubicBezTo>
                    <a:pt x="2926" y="139"/>
                    <a:pt x="2916" y="141"/>
                    <a:pt x="2907" y="141"/>
                  </a:cubicBezTo>
                  <a:cubicBezTo>
                    <a:pt x="2883" y="141"/>
                    <a:pt x="2866" y="128"/>
                    <a:pt x="2856" y="108"/>
                  </a:cubicBezTo>
                  <a:cubicBezTo>
                    <a:pt x="2842" y="81"/>
                    <a:pt x="2829" y="81"/>
                    <a:pt x="2802" y="81"/>
                  </a:cubicBezTo>
                  <a:cubicBezTo>
                    <a:pt x="2799" y="88"/>
                    <a:pt x="2796" y="90"/>
                    <a:pt x="2793" y="90"/>
                  </a:cubicBezTo>
                  <a:cubicBezTo>
                    <a:pt x="2783" y="90"/>
                    <a:pt x="2775" y="61"/>
                    <a:pt x="2775" y="41"/>
                  </a:cubicBezTo>
                  <a:lnTo>
                    <a:pt x="2775" y="0"/>
                  </a:lnTo>
                  <a:close/>
                  <a:moveTo>
                    <a:pt x="2602" y="372"/>
                  </a:moveTo>
                  <a:lnTo>
                    <a:pt x="2602" y="372"/>
                  </a:lnTo>
                  <a:cubicBezTo>
                    <a:pt x="2601" y="374"/>
                    <a:pt x="2600" y="377"/>
                    <a:pt x="2599" y="379"/>
                  </a:cubicBezTo>
                  <a:lnTo>
                    <a:pt x="2599" y="406"/>
                  </a:lnTo>
                  <a:cubicBezTo>
                    <a:pt x="2599" y="423"/>
                    <a:pt x="2601" y="435"/>
                    <a:pt x="2606" y="444"/>
                  </a:cubicBezTo>
                  <a:lnTo>
                    <a:pt x="2606" y="444"/>
                  </a:lnTo>
                  <a:cubicBezTo>
                    <a:pt x="2610" y="430"/>
                    <a:pt x="2612" y="417"/>
                    <a:pt x="2612" y="406"/>
                  </a:cubicBezTo>
                  <a:cubicBezTo>
                    <a:pt x="2612" y="391"/>
                    <a:pt x="2609" y="380"/>
                    <a:pt x="2602" y="372"/>
                  </a:cubicBezTo>
                  <a:close/>
                  <a:moveTo>
                    <a:pt x="2721" y="81"/>
                  </a:moveTo>
                  <a:cubicBezTo>
                    <a:pt x="2680" y="95"/>
                    <a:pt x="2653" y="135"/>
                    <a:pt x="2612" y="162"/>
                  </a:cubicBezTo>
                  <a:lnTo>
                    <a:pt x="2572" y="217"/>
                  </a:lnTo>
                  <a:cubicBezTo>
                    <a:pt x="2464" y="325"/>
                    <a:pt x="2369" y="406"/>
                    <a:pt x="2261" y="487"/>
                  </a:cubicBezTo>
                  <a:cubicBezTo>
                    <a:pt x="2179" y="555"/>
                    <a:pt x="2098" y="636"/>
                    <a:pt x="2004" y="731"/>
                  </a:cubicBezTo>
                  <a:lnTo>
                    <a:pt x="2004" y="744"/>
                  </a:lnTo>
                  <a:cubicBezTo>
                    <a:pt x="2004" y="758"/>
                    <a:pt x="2004" y="771"/>
                    <a:pt x="2031" y="798"/>
                  </a:cubicBezTo>
                  <a:cubicBezTo>
                    <a:pt x="2044" y="758"/>
                    <a:pt x="2058" y="731"/>
                    <a:pt x="2098" y="690"/>
                  </a:cubicBezTo>
                  <a:cubicBezTo>
                    <a:pt x="2112" y="677"/>
                    <a:pt x="2112" y="663"/>
                    <a:pt x="2125" y="636"/>
                  </a:cubicBezTo>
                  <a:cubicBezTo>
                    <a:pt x="2125" y="622"/>
                    <a:pt x="2139" y="609"/>
                    <a:pt x="2179" y="595"/>
                  </a:cubicBezTo>
                  <a:cubicBezTo>
                    <a:pt x="2193" y="595"/>
                    <a:pt x="2193" y="568"/>
                    <a:pt x="2206" y="555"/>
                  </a:cubicBezTo>
                  <a:lnTo>
                    <a:pt x="2274" y="487"/>
                  </a:lnTo>
                  <a:cubicBezTo>
                    <a:pt x="2301" y="474"/>
                    <a:pt x="2315" y="474"/>
                    <a:pt x="2369" y="474"/>
                  </a:cubicBezTo>
                  <a:cubicBezTo>
                    <a:pt x="2378" y="474"/>
                    <a:pt x="2387" y="480"/>
                    <a:pt x="2396" y="480"/>
                  </a:cubicBezTo>
                  <a:cubicBezTo>
                    <a:pt x="2400" y="480"/>
                    <a:pt x="2405" y="478"/>
                    <a:pt x="2409" y="474"/>
                  </a:cubicBezTo>
                  <a:cubicBezTo>
                    <a:pt x="2417" y="470"/>
                    <a:pt x="2423" y="468"/>
                    <a:pt x="2427" y="468"/>
                  </a:cubicBezTo>
                  <a:cubicBezTo>
                    <a:pt x="2438" y="468"/>
                    <a:pt x="2440" y="478"/>
                    <a:pt x="2450" y="487"/>
                  </a:cubicBezTo>
                  <a:cubicBezTo>
                    <a:pt x="2450" y="474"/>
                    <a:pt x="2464" y="474"/>
                    <a:pt x="2464" y="460"/>
                  </a:cubicBezTo>
                  <a:cubicBezTo>
                    <a:pt x="2464" y="420"/>
                    <a:pt x="2504" y="406"/>
                    <a:pt x="2518" y="392"/>
                  </a:cubicBezTo>
                  <a:cubicBezTo>
                    <a:pt x="2531" y="392"/>
                    <a:pt x="2531" y="365"/>
                    <a:pt x="2545" y="365"/>
                  </a:cubicBezTo>
                  <a:cubicBezTo>
                    <a:pt x="2555" y="362"/>
                    <a:pt x="2564" y="360"/>
                    <a:pt x="2572" y="360"/>
                  </a:cubicBezTo>
                  <a:cubicBezTo>
                    <a:pt x="2585" y="360"/>
                    <a:pt x="2595" y="364"/>
                    <a:pt x="2602" y="372"/>
                  </a:cubicBezTo>
                  <a:lnTo>
                    <a:pt x="2602" y="372"/>
                  </a:lnTo>
                  <a:cubicBezTo>
                    <a:pt x="2612" y="347"/>
                    <a:pt x="2611" y="321"/>
                    <a:pt x="2599" y="284"/>
                  </a:cubicBezTo>
                  <a:cubicBezTo>
                    <a:pt x="2599" y="257"/>
                    <a:pt x="2612" y="217"/>
                    <a:pt x="2667" y="176"/>
                  </a:cubicBezTo>
                  <a:lnTo>
                    <a:pt x="2667" y="176"/>
                  </a:lnTo>
                  <a:lnTo>
                    <a:pt x="2653" y="244"/>
                  </a:lnTo>
                  <a:cubicBezTo>
                    <a:pt x="2653" y="257"/>
                    <a:pt x="2653" y="257"/>
                    <a:pt x="2667" y="257"/>
                  </a:cubicBezTo>
                  <a:cubicBezTo>
                    <a:pt x="2680" y="257"/>
                    <a:pt x="2680" y="271"/>
                    <a:pt x="2680" y="284"/>
                  </a:cubicBezTo>
                  <a:cubicBezTo>
                    <a:pt x="2707" y="311"/>
                    <a:pt x="2707" y="325"/>
                    <a:pt x="2680" y="338"/>
                  </a:cubicBezTo>
                  <a:cubicBezTo>
                    <a:pt x="2680" y="338"/>
                    <a:pt x="2680" y="352"/>
                    <a:pt x="2721" y="352"/>
                  </a:cubicBezTo>
                  <a:lnTo>
                    <a:pt x="2721" y="379"/>
                  </a:lnTo>
                  <a:cubicBezTo>
                    <a:pt x="2707" y="392"/>
                    <a:pt x="2707" y="406"/>
                    <a:pt x="2721" y="420"/>
                  </a:cubicBezTo>
                  <a:cubicBezTo>
                    <a:pt x="2727" y="432"/>
                    <a:pt x="2733" y="438"/>
                    <a:pt x="2743" y="438"/>
                  </a:cubicBezTo>
                  <a:cubicBezTo>
                    <a:pt x="2755" y="438"/>
                    <a:pt x="2772" y="428"/>
                    <a:pt x="2802" y="406"/>
                  </a:cubicBezTo>
                  <a:cubicBezTo>
                    <a:pt x="2815" y="401"/>
                    <a:pt x="2826" y="400"/>
                    <a:pt x="2834" y="400"/>
                  </a:cubicBezTo>
                  <a:cubicBezTo>
                    <a:pt x="2850" y="400"/>
                    <a:pt x="2856" y="406"/>
                    <a:pt x="2856" y="406"/>
                  </a:cubicBezTo>
                  <a:cubicBezTo>
                    <a:pt x="2860" y="410"/>
                    <a:pt x="2865" y="412"/>
                    <a:pt x="2869" y="412"/>
                  </a:cubicBezTo>
                  <a:cubicBezTo>
                    <a:pt x="2877" y="412"/>
                    <a:pt x="2883" y="406"/>
                    <a:pt x="2883" y="406"/>
                  </a:cubicBezTo>
                  <a:cubicBezTo>
                    <a:pt x="2883" y="406"/>
                    <a:pt x="2910" y="406"/>
                    <a:pt x="2910" y="392"/>
                  </a:cubicBezTo>
                  <a:lnTo>
                    <a:pt x="2924" y="379"/>
                  </a:lnTo>
                  <a:cubicBezTo>
                    <a:pt x="2951" y="338"/>
                    <a:pt x="2978" y="298"/>
                    <a:pt x="2951" y="257"/>
                  </a:cubicBezTo>
                  <a:lnTo>
                    <a:pt x="2951" y="257"/>
                  </a:lnTo>
                  <a:cubicBezTo>
                    <a:pt x="2937" y="271"/>
                    <a:pt x="2910" y="284"/>
                    <a:pt x="2883" y="298"/>
                  </a:cubicBezTo>
                  <a:cubicBezTo>
                    <a:pt x="2869" y="325"/>
                    <a:pt x="2856" y="338"/>
                    <a:pt x="2842" y="338"/>
                  </a:cubicBezTo>
                  <a:cubicBezTo>
                    <a:pt x="2815" y="298"/>
                    <a:pt x="2802" y="271"/>
                    <a:pt x="2788" y="217"/>
                  </a:cubicBezTo>
                  <a:cubicBezTo>
                    <a:pt x="2788" y="189"/>
                    <a:pt x="2775" y="162"/>
                    <a:pt x="2748" y="149"/>
                  </a:cubicBezTo>
                  <a:cubicBezTo>
                    <a:pt x="2748" y="135"/>
                    <a:pt x="2748" y="135"/>
                    <a:pt x="2734" y="122"/>
                  </a:cubicBezTo>
                  <a:cubicBezTo>
                    <a:pt x="2721" y="95"/>
                    <a:pt x="2721" y="95"/>
                    <a:pt x="2721" y="81"/>
                  </a:cubicBezTo>
                  <a:close/>
                  <a:moveTo>
                    <a:pt x="1662" y="1822"/>
                  </a:moveTo>
                  <a:lnTo>
                    <a:pt x="1662" y="1822"/>
                  </a:lnTo>
                  <a:cubicBezTo>
                    <a:pt x="1660" y="1825"/>
                    <a:pt x="1657" y="1827"/>
                    <a:pt x="1653" y="1829"/>
                  </a:cubicBezTo>
                  <a:lnTo>
                    <a:pt x="1653" y="1829"/>
                  </a:lnTo>
                  <a:lnTo>
                    <a:pt x="1662" y="1822"/>
                  </a:lnTo>
                  <a:close/>
                  <a:moveTo>
                    <a:pt x="1475" y="1956"/>
                  </a:moveTo>
                  <a:cubicBezTo>
                    <a:pt x="1471" y="1958"/>
                    <a:pt x="1466" y="1960"/>
                    <a:pt x="1462" y="1962"/>
                  </a:cubicBezTo>
                  <a:lnTo>
                    <a:pt x="1422" y="2003"/>
                  </a:lnTo>
                  <a:cubicBezTo>
                    <a:pt x="1432" y="2003"/>
                    <a:pt x="1439" y="2003"/>
                    <a:pt x="1444" y="2004"/>
                  </a:cubicBezTo>
                  <a:lnTo>
                    <a:pt x="1444" y="2004"/>
                  </a:lnTo>
                  <a:cubicBezTo>
                    <a:pt x="1456" y="1988"/>
                    <a:pt x="1466" y="1971"/>
                    <a:pt x="1475" y="1956"/>
                  </a:cubicBezTo>
                  <a:close/>
                  <a:moveTo>
                    <a:pt x="3005" y="789"/>
                  </a:moveTo>
                  <a:cubicBezTo>
                    <a:pt x="3000" y="789"/>
                    <a:pt x="2997" y="793"/>
                    <a:pt x="2991" y="798"/>
                  </a:cubicBezTo>
                  <a:cubicBezTo>
                    <a:pt x="2991" y="812"/>
                    <a:pt x="2978" y="812"/>
                    <a:pt x="2951" y="825"/>
                  </a:cubicBezTo>
                  <a:cubicBezTo>
                    <a:pt x="2842" y="947"/>
                    <a:pt x="2707" y="1069"/>
                    <a:pt x="2585" y="1164"/>
                  </a:cubicBezTo>
                  <a:lnTo>
                    <a:pt x="2477" y="1258"/>
                  </a:lnTo>
                  <a:cubicBezTo>
                    <a:pt x="2436" y="1285"/>
                    <a:pt x="2382" y="1340"/>
                    <a:pt x="2315" y="1394"/>
                  </a:cubicBezTo>
                  <a:cubicBezTo>
                    <a:pt x="2274" y="1421"/>
                    <a:pt x="2247" y="1461"/>
                    <a:pt x="2206" y="1475"/>
                  </a:cubicBezTo>
                  <a:lnTo>
                    <a:pt x="2179" y="1502"/>
                  </a:lnTo>
                  <a:cubicBezTo>
                    <a:pt x="2098" y="1556"/>
                    <a:pt x="2031" y="1624"/>
                    <a:pt x="1963" y="1678"/>
                  </a:cubicBezTo>
                  <a:lnTo>
                    <a:pt x="1868" y="1746"/>
                  </a:lnTo>
                  <a:cubicBezTo>
                    <a:pt x="1855" y="1759"/>
                    <a:pt x="1841" y="1759"/>
                    <a:pt x="1828" y="1773"/>
                  </a:cubicBezTo>
                  <a:cubicBezTo>
                    <a:pt x="1801" y="1800"/>
                    <a:pt x="1787" y="1813"/>
                    <a:pt x="1773" y="1813"/>
                  </a:cubicBezTo>
                  <a:lnTo>
                    <a:pt x="1773" y="1840"/>
                  </a:lnTo>
                  <a:cubicBezTo>
                    <a:pt x="1773" y="1867"/>
                    <a:pt x="1760" y="1894"/>
                    <a:pt x="1719" y="1949"/>
                  </a:cubicBezTo>
                  <a:cubicBezTo>
                    <a:pt x="1719" y="1962"/>
                    <a:pt x="1733" y="1976"/>
                    <a:pt x="1706" y="2003"/>
                  </a:cubicBezTo>
                  <a:cubicBezTo>
                    <a:pt x="1706" y="2003"/>
                    <a:pt x="1706" y="2016"/>
                    <a:pt x="1692" y="2016"/>
                  </a:cubicBezTo>
                  <a:cubicBezTo>
                    <a:pt x="1665" y="2016"/>
                    <a:pt x="1652" y="2030"/>
                    <a:pt x="1652" y="2043"/>
                  </a:cubicBezTo>
                  <a:cubicBezTo>
                    <a:pt x="1638" y="2070"/>
                    <a:pt x="1638" y="2084"/>
                    <a:pt x="1625" y="2097"/>
                  </a:cubicBezTo>
                  <a:lnTo>
                    <a:pt x="1584" y="2097"/>
                  </a:lnTo>
                  <a:cubicBezTo>
                    <a:pt x="1584" y="2111"/>
                    <a:pt x="1571" y="2138"/>
                    <a:pt x="1557" y="2165"/>
                  </a:cubicBezTo>
                  <a:cubicBezTo>
                    <a:pt x="1557" y="2206"/>
                    <a:pt x="1530" y="2233"/>
                    <a:pt x="1503" y="2273"/>
                  </a:cubicBezTo>
                  <a:cubicBezTo>
                    <a:pt x="1489" y="2300"/>
                    <a:pt x="1449" y="2354"/>
                    <a:pt x="1422" y="2382"/>
                  </a:cubicBezTo>
                  <a:cubicBezTo>
                    <a:pt x="1395" y="2409"/>
                    <a:pt x="1381" y="2436"/>
                    <a:pt x="1354" y="2476"/>
                  </a:cubicBezTo>
                  <a:cubicBezTo>
                    <a:pt x="1354" y="2503"/>
                    <a:pt x="1313" y="2544"/>
                    <a:pt x="1300" y="2557"/>
                  </a:cubicBezTo>
                  <a:cubicBezTo>
                    <a:pt x="1286" y="2557"/>
                    <a:pt x="1286" y="2571"/>
                    <a:pt x="1286" y="2612"/>
                  </a:cubicBezTo>
                  <a:cubicBezTo>
                    <a:pt x="1395" y="2503"/>
                    <a:pt x="1530" y="2422"/>
                    <a:pt x="1638" y="2287"/>
                  </a:cubicBezTo>
                  <a:cubicBezTo>
                    <a:pt x="1665" y="2219"/>
                    <a:pt x="1733" y="2165"/>
                    <a:pt x="1801" y="2111"/>
                  </a:cubicBezTo>
                  <a:cubicBezTo>
                    <a:pt x="1828" y="2111"/>
                    <a:pt x="1828" y="2097"/>
                    <a:pt x="1841" y="2097"/>
                  </a:cubicBezTo>
                  <a:cubicBezTo>
                    <a:pt x="1855" y="2097"/>
                    <a:pt x="1855" y="2084"/>
                    <a:pt x="1868" y="2084"/>
                  </a:cubicBezTo>
                  <a:cubicBezTo>
                    <a:pt x="1895" y="2070"/>
                    <a:pt x="1909" y="2070"/>
                    <a:pt x="1922" y="2043"/>
                  </a:cubicBezTo>
                  <a:cubicBezTo>
                    <a:pt x="1936" y="2030"/>
                    <a:pt x="1963" y="2030"/>
                    <a:pt x="1976" y="2016"/>
                  </a:cubicBezTo>
                  <a:lnTo>
                    <a:pt x="2004" y="2003"/>
                  </a:lnTo>
                  <a:cubicBezTo>
                    <a:pt x="2022" y="2003"/>
                    <a:pt x="2034" y="1991"/>
                    <a:pt x="2040" y="1991"/>
                  </a:cubicBezTo>
                  <a:cubicBezTo>
                    <a:pt x="2043" y="1991"/>
                    <a:pt x="2044" y="1994"/>
                    <a:pt x="2044" y="2003"/>
                  </a:cubicBezTo>
                  <a:cubicBezTo>
                    <a:pt x="2053" y="1994"/>
                    <a:pt x="2059" y="1991"/>
                    <a:pt x="2065" y="1991"/>
                  </a:cubicBezTo>
                  <a:cubicBezTo>
                    <a:pt x="2076" y="1991"/>
                    <a:pt x="2085" y="2003"/>
                    <a:pt x="2112" y="2003"/>
                  </a:cubicBezTo>
                  <a:cubicBezTo>
                    <a:pt x="2125" y="1962"/>
                    <a:pt x="2166" y="1949"/>
                    <a:pt x="2179" y="1935"/>
                  </a:cubicBezTo>
                  <a:lnTo>
                    <a:pt x="2247" y="1881"/>
                  </a:lnTo>
                  <a:lnTo>
                    <a:pt x="2288" y="1840"/>
                  </a:lnTo>
                  <a:cubicBezTo>
                    <a:pt x="2315" y="1827"/>
                    <a:pt x="2328" y="1813"/>
                    <a:pt x="2355" y="1813"/>
                  </a:cubicBezTo>
                  <a:cubicBezTo>
                    <a:pt x="2409" y="1813"/>
                    <a:pt x="2470" y="1807"/>
                    <a:pt x="2532" y="1807"/>
                  </a:cubicBezTo>
                  <a:cubicBezTo>
                    <a:pt x="2563" y="1807"/>
                    <a:pt x="2594" y="1809"/>
                    <a:pt x="2626" y="1813"/>
                  </a:cubicBezTo>
                  <a:lnTo>
                    <a:pt x="2639" y="1813"/>
                  </a:lnTo>
                  <a:cubicBezTo>
                    <a:pt x="2639" y="1813"/>
                    <a:pt x="2643" y="1810"/>
                    <a:pt x="2655" y="1810"/>
                  </a:cubicBezTo>
                  <a:cubicBezTo>
                    <a:pt x="2667" y="1810"/>
                    <a:pt x="2687" y="1813"/>
                    <a:pt x="2721" y="1827"/>
                  </a:cubicBezTo>
                  <a:cubicBezTo>
                    <a:pt x="2734" y="1813"/>
                    <a:pt x="2761" y="1773"/>
                    <a:pt x="2788" y="1759"/>
                  </a:cubicBezTo>
                  <a:cubicBezTo>
                    <a:pt x="2802" y="1746"/>
                    <a:pt x="2802" y="1746"/>
                    <a:pt x="2802" y="1732"/>
                  </a:cubicBezTo>
                  <a:cubicBezTo>
                    <a:pt x="2815" y="1624"/>
                    <a:pt x="2856" y="1556"/>
                    <a:pt x="2910" y="1475"/>
                  </a:cubicBezTo>
                  <a:cubicBezTo>
                    <a:pt x="2910" y="1461"/>
                    <a:pt x="2924" y="1461"/>
                    <a:pt x="2924" y="1434"/>
                  </a:cubicBezTo>
                  <a:cubicBezTo>
                    <a:pt x="2951" y="1407"/>
                    <a:pt x="2978" y="1353"/>
                    <a:pt x="3018" y="1326"/>
                  </a:cubicBezTo>
                  <a:cubicBezTo>
                    <a:pt x="3045" y="1326"/>
                    <a:pt x="3045" y="1326"/>
                    <a:pt x="3059" y="1299"/>
                  </a:cubicBezTo>
                  <a:cubicBezTo>
                    <a:pt x="3059" y="1272"/>
                    <a:pt x="3072" y="1258"/>
                    <a:pt x="3072" y="1231"/>
                  </a:cubicBezTo>
                  <a:cubicBezTo>
                    <a:pt x="3059" y="1231"/>
                    <a:pt x="3059" y="1231"/>
                    <a:pt x="3018" y="1258"/>
                  </a:cubicBezTo>
                  <a:lnTo>
                    <a:pt x="3005" y="1258"/>
                  </a:lnTo>
                  <a:cubicBezTo>
                    <a:pt x="2991" y="1231"/>
                    <a:pt x="3005" y="1231"/>
                    <a:pt x="3005" y="1191"/>
                  </a:cubicBezTo>
                  <a:cubicBezTo>
                    <a:pt x="3005" y="1191"/>
                    <a:pt x="3005" y="1164"/>
                    <a:pt x="2978" y="1164"/>
                  </a:cubicBezTo>
                  <a:cubicBezTo>
                    <a:pt x="2978" y="1164"/>
                    <a:pt x="2978" y="1150"/>
                    <a:pt x="2991" y="1137"/>
                  </a:cubicBezTo>
                  <a:cubicBezTo>
                    <a:pt x="3005" y="1137"/>
                    <a:pt x="3018" y="1137"/>
                    <a:pt x="3045" y="1123"/>
                  </a:cubicBezTo>
                  <a:cubicBezTo>
                    <a:pt x="3045" y="1096"/>
                    <a:pt x="3086" y="1069"/>
                    <a:pt x="3086" y="1015"/>
                  </a:cubicBezTo>
                  <a:cubicBezTo>
                    <a:pt x="3086" y="1001"/>
                    <a:pt x="3086" y="988"/>
                    <a:pt x="3113" y="961"/>
                  </a:cubicBezTo>
                  <a:cubicBezTo>
                    <a:pt x="3127" y="947"/>
                    <a:pt x="3127" y="947"/>
                    <a:pt x="3127" y="920"/>
                  </a:cubicBezTo>
                  <a:cubicBezTo>
                    <a:pt x="3127" y="920"/>
                    <a:pt x="3113" y="893"/>
                    <a:pt x="3127" y="880"/>
                  </a:cubicBezTo>
                  <a:cubicBezTo>
                    <a:pt x="3140" y="880"/>
                    <a:pt x="3140" y="880"/>
                    <a:pt x="3127" y="866"/>
                  </a:cubicBezTo>
                  <a:cubicBezTo>
                    <a:pt x="3086" y="866"/>
                    <a:pt x="3059" y="852"/>
                    <a:pt x="3045" y="812"/>
                  </a:cubicBezTo>
                  <a:cubicBezTo>
                    <a:pt x="3022" y="796"/>
                    <a:pt x="3012" y="789"/>
                    <a:pt x="3005" y="789"/>
                  </a:cubicBezTo>
                  <a:close/>
                  <a:moveTo>
                    <a:pt x="2606" y="444"/>
                  </a:moveTo>
                  <a:cubicBezTo>
                    <a:pt x="2599" y="464"/>
                    <a:pt x="2588" y="485"/>
                    <a:pt x="2572" y="501"/>
                  </a:cubicBezTo>
                  <a:cubicBezTo>
                    <a:pt x="2531" y="528"/>
                    <a:pt x="2518" y="555"/>
                    <a:pt x="2504" y="609"/>
                  </a:cubicBezTo>
                  <a:cubicBezTo>
                    <a:pt x="2504" y="595"/>
                    <a:pt x="2477" y="568"/>
                    <a:pt x="2504" y="541"/>
                  </a:cubicBezTo>
                  <a:lnTo>
                    <a:pt x="2504" y="541"/>
                  </a:lnTo>
                  <a:cubicBezTo>
                    <a:pt x="2494" y="545"/>
                    <a:pt x="2485" y="546"/>
                    <a:pt x="2476" y="546"/>
                  </a:cubicBezTo>
                  <a:cubicBezTo>
                    <a:pt x="2450" y="546"/>
                    <a:pt x="2430" y="531"/>
                    <a:pt x="2409" y="501"/>
                  </a:cubicBezTo>
                  <a:cubicBezTo>
                    <a:pt x="2396" y="501"/>
                    <a:pt x="2396" y="501"/>
                    <a:pt x="2382" y="487"/>
                  </a:cubicBezTo>
                  <a:cubicBezTo>
                    <a:pt x="2382" y="482"/>
                    <a:pt x="2380" y="478"/>
                    <a:pt x="2375" y="478"/>
                  </a:cubicBezTo>
                  <a:cubicBezTo>
                    <a:pt x="2369" y="478"/>
                    <a:pt x="2358" y="485"/>
                    <a:pt x="2342" y="501"/>
                  </a:cubicBezTo>
                  <a:cubicBezTo>
                    <a:pt x="2342" y="528"/>
                    <a:pt x="2342" y="541"/>
                    <a:pt x="2315" y="555"/>
                  </a:cubicBezTo>
                  <a:lnTo>
                    <a:pt x="2274" y="568"/>
                  </a:lnTo>
                  <a:lnTo>
                    <a:pt x="2206" y="609"/>
                  </a:lnTo>
                  <a:cubicBezTo>
                    <a:pt x="2234" y="677"/>
                    <a:pt x="2193" y="744"/>
                    <a:pt x="2166" y="798"/>
                  </a:cubicBezTo>
                  <a:cubicBezTo>
                    <a:pt x="2139" y="798"/>
                    <a:pt x="2139" y="812"/>
                    <a:pt x="2139" y="812"/>
                  </a:cubicBezTo>
                  <a:cubicBezTo>
                    <a:pt x="2139" y="825"/>
                    <a:pt x="2125" y="866"/>
                    <a:pt x="2112" y="880"/>
                  </a:cubicBezTo>
                  <a:lnTo>
                    <a:pt x="2112" y="934"/>
                  </a:lnTo>
                  <a:cubicBezTo>
                    <a:pt x="2112" y="947"/>
                    <a:pt x="2098" y="961"/>
                    <a:pt x="2058" y="1001"/>
                  </a:cubicBezTo>
                  <a:lnTo>
                    <a:pt x="2004" y="1001"/>
                  </a:lnTo>
                  <a:lnTo>
                    <a:pt x="2004" y="1015"/>
                  </a:lnTo>
                  <a:cubicBezTo>
                    <a:pt x="2004" y="1042"/>
                    <a:pt x="2004" y="1083"/>
                    <a:pt x="1990" y="1110"/>
                  </a:cubicBezTo>
                  <a:cubicBezTo>
                    <a:pt x="1976" y="1137"/>
                    <a:pt x="1976" y="1137"/>
                    <a:pt x="1976" y="1150"/>
                  </a:cubicBezTo>
                  <a:cubicBezTo>
                    <a:pt x="1976" y="1177"/>
                    <a:pt x="1963" y="1204"/>
                    <a:pt x="1963" y="1231"/>
                  </a:cubicBezTo>
                  <a:lnTo>
                    <a:pt x="1949" y="1285"/>
                  </a:lnTo>
                  <a:cubicBezTo>
                    <a:pt x="1963" y="1285"/>
                    <a:pt x="1963" y="1299"/>
                    <a:pt x="1963" y="1313"/>
                  </a:cubicBezTo>
                  <a:cubicBezTo>
                    <a:pt x="1963" y="1353"/>
                    <a:pt x="1936" y="1367"/>
                    <a:pt x="1922" y="1380"/>
                  </a:cubicBezTo>
                  <a:lnTo>
                    <a:pt x="1909" y="1407"/>
                  </a:lnTo>
                  <a:cubicBezTo>
                    <a:pt x="1909" y="1421"/>
                    <a:pt x="1895" y="1434"/>
                    <a:pt x="1855" y="1448"/>
                  </a:cubicBezTo>
                  <a:cubicBezTo>
                    <a:pt x="1855" y="1448"/>
                    <a:pt x="1841" y="1475"/>
                    <a:pt x="1841" y="1488"/>
                  </a:cubicBezTo>
                  <a:cubicBezTo>
                    <a:pt x="1841" y="1516"/>
                    <a:pt x="1814" y="1556"/>
                    <a:pt x="1787" y="1570"/>
                  </a:cubicBezTo>
                  <a:cubicBezTo>
                    <a:pt x="1787" y="1570"/>
                    <a:pt x="1773" y="1583"/>
                    <a:pt x="1760" y="1583"/>
                  </a:cubicBezTo>
                  <a:cubicBezTo>
                    <a:pt x="1760" y="1610"/>
                    <a:pt x="1760" y="1610"/>
                    <a:pt x="1746" y="1624"/>
                  </a:cubicBezTo>
                  <a:lnTo>
                    <a:pt x="1706" y="1664"/>
                  </a:lnTo>
                  <a:cubicBezTo>
                    <a:pt x="1692" y="1678"/>
                    <a:pt x="1679" y="1678"/>
                    <a:pt x="1652" y="1678"/>
                  </a:cubicBezTo>
                  <a:lnTo>
                    <a:pt x="1611" y="1678"/>
                  </a:lnTo>
                  <a:cubicBezTo>
                    <a:pt x="1611" y="1705"/>
                    <a:pt x="1584" y="1732"/>
                    <a:pt x="1571" y="1759"/>
                  </a:cubicBezTo>
                  <a:cubicBezTo>
                    <a:pt x="1557" y="1800"/>
                    <a:pt x="1516" y="1827"/>
                    <a:pt x="1503" y="1867"/>
                  </a:cubicBezTo>
                  <a:cubicBezTo>
                    <a:pt x="1503" y="1893"/>
                    <a:pt x="1492" y="1923"/>
                    <a:pt x="1475" y="1956"/>
                  </a:cubicBezTo>
                  <a:lnTo>
                    <a:pt x="1475" y="1956"/>
                  </a:lnTo>
                  <a:cubicBezTo>
                    <a:pt x="1523" y="1931"/>
                    <a:pt x="1559" y="1906"/>
                    <a:pt x="1584" y="1881"/>
                  </a:cubicBezTo>
                  <a:cubicBezTo>
                    <a:pt x="1598" y="1881"/>
                    <a:pt x="1598" y="1867"/>
                    <a:pt x="1638" y="1840"/>
                  </a:cubicBezTo>
                  <a:lnTo>
                    <a:pt x="1638" y="1840"/>
                  </a:lnTo>
                  <a:cubicBezTo>
                    <a:pt x="1638" y="1854"/>
                    <a:pt x="1625" y="1854"/>
                    <a:pt x="1598" y="1881"/>
                  </a:cubicBezTo>
                  <a:cubicBezTo>
                    <a:pt x="1571" y="1894"/>
                    <a:pt x="1530" y="1921"/>
                    <a:pt x="1503" y="1962"/>
                  </a:cubicBezTo>
                  <a:cubicBezTo>
                    <a:pt x="1483" y="1975"/>
                    <a:pt x="1467" y="1991"/>
                    <a:pt x="1451" y="2006"/>
                  </a:cubicBezTo>
                  <a:lnTo>
                    <a:pt x="1451" y="2006"/>
                  </a:lnTo>
                  <a:cubicBezTo>
                    <a:pt x="1450" y="2005"/>
                    <a:pt x="1447" y="2004"/>
                    <a:pt x="1444" y="2004"/>
                  </a:cubicBezTo>
                  <a:lnTo>
                    <a:pt x="1444" y="2004"/>
                  </a:lnTo>
                  <a:cubicBezTo>
                    <a:pt x="1441" y="2008"/>
                    <a:pt x="1438" y="2012"/>
                    <a:pt x="1435" y="2016"/>
                  </a:cubicBezTo>
                  <a:cubicBezTo>
                    <a:pt x="1437" y="2016"/>
                    <a:pt x="1438" y="2016"/>
                    <a:pt x="1439" y="2016"/>
                  </a:cubicBezTo>
                  <a:lnTo>
                    <a:pt x="1439" y="2016"/>
                  </a:lnTo>
                  <a:cubicBezTo>
                    <a:pt x="1426" y="2028"/>
                    <a:pt x="1411" y="2038"/>
                    <a:pt x="1395" y="2043"/>
                  </a:cubicBezTo>
                  <a:cubicBezTo>
                    <a:pt x="1368" y="2084"/>
                    <a:pt x="1313" y="2111"/>
                    <a:pt x="1259" y="2151"/>
                  </a:cubicBezTo>
                  <a:lnTo>
                    <a:pt x="1016" y="2354"/>
                  </a:lnTo>
                  <a:cubicBezTo>
                    <a:pt x="1016" y="2354"/>
                    <a:pt x="840" y="2463"/>
                    <a:pt x="813" y="2503"/>
                  </a:cubicBezTo>
                  <a:cubicBezTo>
                    <a:pt x="772" y="2530"/>
                    <a:pt x="745" y="2557"/>
                    <a:pt x="705" y="2584"/>
                  </a:cubicBezTo>
                  <a:cubicBezTo>
                    <a:pt x="650" y="2625"/>
                    <a:pt x="610" y="2666"/>
                    <a:pt x="556" y="2706"/>
                  </a:cubicBezTo>
                  <a:cubicBezTo>
                    <a:pt x="542" y="2706"/>
                    <a:pt x="515" y="2720"/>
                    <a:pt x="502" y="2747"/>
                  </a:cubicBezTo>
                  <a:cubicBezTo>
                    <a:pt x="474" y="2774"/>
                    <a:pt x="447" y="2787"/>
                    <a:pt x="420" y="2815"/>
                  </a:cubicBezTo>
                  <a:cubicBezTo>
                    <a:pt x="420" y="2828"/>
                    <a:pt x="407" y="2828"/>
                    <a:pt x="380" y="2855"/>
                  </a:cubicBezTo>
                  <a:lnTo>
                    <a:pt x="380" y="2896"/>
                  </a:lnTo>
                  <a:cubicBezTo>
                    <a:pt x="380" y="2909"/>
                    <a:pt x="380" y="2923"/>
                    <a:pt x="366" y="2923"/>
                  </a:cubicBezTo>
                  <a:cubicBezTo>
                    <a:pt x="339" y="2963"/>
                    <a:pt x="285" y="2990"/>
                    <a:pt x="231" y="3031"/>
                  </a:cubicBezTo>
                  <a:cubicBezTo>
                    <a:pt x="217" y="3031"/>
                    <a:pt x="204" y="3045"/>
                    <a:pt x="204" y="3045"/>
                  </a:cubicBezTo>
                  <a:cubicBezTo>
                    <a:pt x="204" y="3058"/>
                    <a:pt x="177" y="3058"/>
                    <a:pt x="163" y="3085"/>
                  </a:cubicBezTo>
                  <a:cubicBezTo>
                    <a:pt x="150" y="3085"/>
                    <a:pt x="150" y="3099"/>
                    <a:pt x="136" y="3099"/>
                  </a:cubicBezTo>
                  <a:cubicBezTo>
                    <a:pt x="109" y="3099"/>
                    <a:pt x="109" y="3112"/>
                    <a:pt x="96" y="3112"/>
                  </a:cubicBezTo>
                  <a:cubicBezTo>
                    <a:pt x="82" y="3126"/>
                    <a:pt x="82" y="3153"/>
                    <a:pt x="82" y="3153"/>
                  </a:cubicBezTo>
                  <a:cubicBezTo>
                    <a:pt x="82" y="3180"/>
                    <a:pt x="82" y="3234"/>
                    <a:pt x="69" y="3288"/>
                  </a:cubicBezTo>
                  <a:cubicBezTo>
                    <a:pt x="55" y="3302"/>
                    <a:pt x="55" y="3315"/>
                    <a:pt x="55" y="3356"/>
                  </a:cubicBezTo>
                  <a:cubicBezTo>
                    <a:pt x="69" y="3369"/>
                    <a:pt x="69" y="3369"/>
                    <a:pt x="55" y="3396"/>
                  </a:cubicBezTo>
                  <a:cubicBezTo>
                    <a:pt x="55" y="3423"/>
                    <a:pt x="28" y="3450"/>
                    <a:pt x="1" y="3505"/>
                  </a:cubicBezTo>
                  <a:cubicBezTo>
                    <a:pt x="28" y="3518"/>
                    <a:pt x="14" y="3559"/>
                    <a:pt x="14" y="3586"/>
                  </a:cubicBezTo>
                  <a:cubicBezTo>
                    <a:pt x="28" y="3586"/>
                    <a:pt x="28" y="3572"/>
                    <a:pt x="55" y="3572"/>
                  </a:cubicBezTo>
                  <a:cubicBezTo>
                    <a:pt x="69" y="3559"/>
                    <a:pt x="82" y="3532"/>
                    <a:pt x="69" y="3505"/>
                  </a:cubicBezTo>
                  <a:cubicBezTo>
                    <a:pt x="69" y="3478"/>
                    <a:pt x="82" y="3478"/>
                    <a:pt x="96" y="3464"/>
                  </a:cubicBezTo>
                  <a:cubicBezTo>
                    <a:pt x="136" y="3437"/>
                    <a:pt x="163" y="3410"/>
                    <a:pt x="204" y="3383"/>
                  </a:cubicBezTo>
                  <a:cubicBezTo>
                    <a:pt x="258" y="3329"/>
                    <a:pt x="312" y="3275"/>
                    <a:pt x="393" y="3234"/>
                  </a:cubicBezTo>
                  <a:lnTo>
                    <a:pt x="420" y="3207"/>
                  </a:lnTo>
                  <a:cubicBezTo>
                    <a:pt x="447" y="3193"/>
                    <a:pt x="488" y="3166"/>
                    <a:pt x="529" y="3139"/>
                  </a:cubicBezTo>
                  <a:cubicBezTo>
                    <a:pt x="556" y="3112"/>
                    <a:pt x="569" y="3099"/>
                    <a:pt x="610" y="3072"/>
                  </a:cubicBezTo>
                  <a:cubicBezTo>
                    <a:pt x="677" y="3045"/>
                    <a:pt x="718" y="2990"/>
                    <a:pt x="786" y="2936"/>
                  </a:cubicBezTo>
                  <a:cubicBezTo>
                    <a:pt x="813" y="2923"/>
                    <a:pt x="813" y="2909"/>
                    <a:pt x="826" y="2909"/>
                  </a:cubicBezTo>
                  <a:lnTo>
                    <a:pt x="840" y="2896"/>
                  </a:lnTo>
                  <a:cubicBezTo>
                    <a:pt x="840" y="2869"/>
                    <a:pt x="853" y="2869"/>
                    <a:pt x="853" y="2869"/>
                  </a:cubicBezTo>
                  <a:cubicBezTo>
                    <a:pt x="880" y="2855"/>
                    <a:pt x="907" y="2842"/>
                    <a:pt x="921" y="2828"/>
                  </a:cubicBezTo>
                  <a:cubicBezTo>
                    <a:pt x="921" y="2828"/>
                    <a:pt x="975" y="2787"/>
                    <a:pt x="989" y="2774"/>
                  </a:cubicBezTo>
                  <a:lnTo>
                    <a:pt x="1043" y="2720"/>
                  </a:lnTo>
                  <a:cubicBezTo>
                    <a:pt x="1056" y="2706"/>
                    <a:pt x="1083" y="2706"/>
                    <a:pt x="1097" y="2693"/>
                  </a:cubicBezTo>
                  <a:cubicBezTo>
                    <a:pt x="1110" y="2666"/>
                    <a:pt x="1151" y="2639"/>
                    <a:pt x="1178" y="2625"/>
                  </a:cubicBezTo>
                  <a:lnTo>
                    <a:pt x="1219" y="2598"/>
                  </a:lnTo>
                  <a:cubicBezTo>
                    <a:pt x="1219" y="2584"/>
                    <a:pt x="1192" y="2530"/>
                    <a:pt x="1259" y="2490"/>
                  </a:cubicBezTo>
                  <a:cubicBezTo>
                    <a:pt x="1259" y="2436"/>
                    <a:pt x="1300" y="2382"/>
                    <a:pt x="1327" y="2354"/>
                  </a:cubicBezTo>
                  <a:cubicBezTo>
                    <a:pt x="1354" y="2314"/>
                    <a:pt x="1368" y="2300"/>
                    <a:pt x="1408" y="2246"/>
                  </a:cubicBezTo>
                  <a:cubicBezTo>
                    <a:pt x="1408" y="2233"/>
                    <a:pt x="1408" y="2233"/>
                    <a:pt x="1422" y="2219"/>
                  </a:cubicBezTo>
                  <a:cubicBezTo>
                    <a:pt x="1449" y="2192"/>
                    <a:pt x="1462" y="2165"/>
                    <a:pt x="1462" y="2124"/>
                  </a:cubicBezTo>
                  <a:lnTo>
                    <a:pt x="1503" y="2057"/>
                  </a:lnTo>
                  <a:cubicBezTo>
                    <a:pt x="1516" y="2043"/>
                    <a:pt x="1516" y="2043"/>
                    <a:pt x="1557" y="2030"/>
                  </a:cubicBezTo>
                  <a:lnTo>
                    <a:pt x="1571" y="2016"/>
                  </a:lnTo>
                  <a:cubicBezTo>
                    <a:pt x="1571" y="1962"/>
                    <a:pt x="1598" y="1949"/>
                    <a:pt x="1625" y="1921"/>
                  </a:cubicBezTo>
                  <a:cubicBezTo>
                    <a:pt x="1638" y="1908"/>
                    <a:pt x="1652" y="1908"/>
                    <a:pt x="1652" y="1894"/>
                  </a:cubicBezTo>
                  <a:cubicBezTo>
                    <a:pt x="1652" y="1881"/>
                    <a:pt x="1652" y="1854"/>
                    <a:pt x="1665" y="1840"/>
                  </a:cubicBezTo>
                  <a:cubicBezTo>
                    <a:pt x="1690" y="1840"/>
                    <a:pt x="1692" y="1829"/>
                    <a:pt x="1670" y="1816"/>
                  </a:cubicBezTo>
                  <a:lnTo>
                    <a:pt x="1670" y="1816"/>
                  </a:lnTo>
                  <a:lnTo>
                    <a:pt x="1692" y="1800"/>
                  </a:lnTo>
                  <a:cubicBezTo>
                    <a:pt x="1706" y="1773"/>
                    <a:pt x="1706" y="1773"/>
                    <a:pt x="1719" y="1773"/>
                  </a:cubicBezTo>
                  <a:cubicBezTo>
                    <a:pt x="1719" y="1759"/>
                    <a:pt x="1733" y="1759"/>
                    <a:pt x="1733" y="1759"/>
                  </a:cubicBezTo>
                  <a:lnTo>
                    <a:pt x="1760" y="1746"/>
                  </a:lnTo>
                  <a:cubicBezTo>
                    <a:pt x="1773" y="1746"/>
                    <a:pt x="1773" y="1746"/>
                    <a:pt x="1801" y="1705"/>
                  </a:cubicBezTo>
                  <a:cubicBezTo>
                    <a:pt x="1841" y="1678"/>
                    <a:pt x="1855" y="1664"/>
                    <a:pt x="1895" y="1637"/>
                  </a:cubicBezTo>
                  <a:cubicBezTo>
                    <a:pt x="1895" y="1624"/>
                    <a:pt x="1909" y="1624"/>
                    <a:pt x="1922" y="1610"/>
                  </a:cubicBezTo>
                  <a:cubicBezTo>
                    <a:pt x="1990" y="1543"/>
                    <a:pt x="2071" y="1488"/>
                    <a:pt x="2139" y="1421"/>
                  </a:cubicBezTo>
                  <a:lnTo>
                    <a:pt x="2234" y="1353"/>
                  </a:lnTo>
                  <a:lnTo>
                    <a:pt x="2707" y="934"/>
                  </a:lnTo>
                  <a:cubicBezTo>
                    <a:pt x="2775" y="866"/>
                    <a:pt x="2842" y="812"/>
                    <a:pt x="2910" y="744"/>
                  </a:cubicBezTo>
                  <a:cubicBezTo>
                    <a:pt x="2910" y="735"/>
                    <a:pt x="2897" y="725"/>
                    <a:pt x="2879" y="725"/>
                  </a:cubicBezTo>
                  <a:cubicBezTo>
                    <a:pt x="2872" y="725"/>
                    <a:pt x="2864" y="727"/>
                    <a:pt x="2856" y="731"/>
                  </a:cubicBezTo>
                  <a:lnTo>
                    <a:pt x="2842" y="744"/>
                  </a:lnTo>
                  <a:lnTo>
                    <a:pt x="2815" y="758"/>
                  </a:lnTo>
                  <a:cubicBezTo>
                    <a:pt x="2802" y="758"/>
                    <a:pt x="2802" y="758"/>
                    <a:pt x="2788" y="744"/>
                  </a:cubicBezTo>
                  <a:cubicBezTo>
                    <a:pt x="2788" y="744"/>
                    <a:pt x="2802" y="731"/>
                    <a:pt x="2802" y="717"/>
                  </a:cubicBezTo>
                  <a:lnTo>
                    <a:pt x="2788" y="690"/>
                  </a:lnTo>
                  <a:cubicBezTo>
                    <a:pt x="2775" y="677"/>
                    <a:pt x="2775" y="677"/>
                    <a:pt x="2748" y="677"/>
                  </a:cubicBezTo>
                  <a:cubicBezTo>
                    <a:pt x="2734" y="677"/>
                    <a:pt x="2734" y="677"/>
                    <a:pt x="2734" y="663"/>
                  </a:cubicBezTo>
                  <a:lnTo>
                    <a:pt x="2775" y="622"/>
                  </a:lnTo>
                  <a:cubicBezTo>
                    <a:pt x="2775" y="609"/>
                    <a:pt x="2748" y="595"/>
                    <a:pt x="2748" y="582"/>
                  </a:cubicBezTo>
                  <a:cubicBezTo>
                    <a:pt x="2748" y="555"/>
                    <a:pt x="2748" y="541"/>
                    <a:pt x="2734" y="541"/>
                  </a:cubicBezTo>
                  <a:cubicBezTo>
                    <a:pt x="2721" y="541"/>
                    <a:pt x="2721" y="541"/>
                    <a:pt x="2680" y="555"/>
                  </a:cubicBezTo>
                  <a:cubicBezTo>
                    <a:pt x="2667" y="555"/>
                    <a:pt x="2653" y="555"/>
                    <a:pt x="2639" y="582"/>
                  </a:cubicBezTo>
                  <a:cubicBezTo>
                    <a:pt x="2639" y="595"/>
                    <a:pt x="2612" y="595"/>
                    <a:pt x="2612" y="595"/>
                  </a:cubicBezTo>
                  <a:cubicBezTo>
                    <a:pt x="2606" y="602"/>
                    <a:pt x="2599" y="606"/>
                    <a:pt x="2592" y="606"/>
                  </a:cubicBezTo>
                  <a:cubicBezTo>
                    <a:pt x="2585" y="606"/>
                    <a:pt x="2579" y="602"/>
                    <a:pt x="2572" y="595"/>
                  </a:cubicBezTo>
                  <a:lnTo>
                    <a:pt x="2585" y="582"/>
                  </a:lnTo>
                  <a:cubicBezTo>
                    <a:pt x="2599" y="555"/>
                    <a:pt x="2639" y="541"/>
                    <a:pt x="2667" y="514"/>
                  </a:cubicBezTo>
                  <a:cubicBezTo>
                    <a:pt x="2667" y="487"/>
                    <a:pt x="2653" y="474"/>
                    <a:pt x="2639" y="474"/>
                  </a:cubicBezTo>
                  <a:cubicBezTo>
                    <a:pt x="2623" y="466"/>
                    <a:pt x="2612" y="458"/>
                    <a:pt x="2606" y="4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54"/>
            <p:cNvSpPr/>
            <p:nvPr/>
          </p:nvSpPr>
          <p:spPr>
            <a:xfrm>
              <a:off x="4766300" y="4119675"/>
              <a:ext cx="8475" cy="18550"/>
            </a:xfrm>
            <a:custGeom>
              <a:rect b="b" l="l" r="r" t="t"/>
              <a:pathLst>
                <a:path extrusionOk="0" h="742" w="339">
                  <a:moveTo>
                    <a:pt x="66" y="0"/>
                  </a:moveTo>
                  <a:cubicBezTo>
                    <a:pt x="65" y="0"/>
                    <a:pt x="61" y="4"/>
                    <a:pt x="55" y="11"/>
                  </a:cubicBezTo>
                  <a:cubicBezTo>
                    <a:pt x="41" y="38"/>
                    <a:pt x="41" y="38"/>
                    <a:pt x="41" y="51"/>
                  </a:cubicBezTo>
                  <a:lnTo>
                    <a:pt x="41" y="92"/>
                  </a:lnTo>
                  <a:cubicBezTo>
                    <a:pt x="41" y="132"/>
                    <a:pt x="41" y="146"/>
                    <a:pt x="55" y="159"/>
                  </a:cubicBezTo>
                  <a:cubicBezTo>
                    <a:pt x="68" y="186"/>
                    <a:pt x="68" y="214"/>
                    <a:pt x="55" y="254"/>
                  </a:cubicBezTo>
                  <a:cubicBezTo>
                    <a:pt x="55" y="281"/>
                    <a:pt x="41" y="322"/>
                    <a:pt x="0" y="376"/>
                  </a:cubicBezTo>
                  <a:cubicBezTo>
                    <a:pt x="28" y="376"/>
                    <a:pt x="28" y="389"/>
                    <a:pt x="28" y="389"/>
                  </a:cubicBezTo>
                  <a:cubicBezTo>
                    <a:pt x="41" y="484"/>
                    <a:pt x="41" y="579"/>
                    <a:pt x="41" y="660"/>
                  </a:cubicBezTo>
                  <a:cubicBezTo>
                    <a:pt x="55" y="674"/>
                    <a:pt x="55" y="687"/>
                    <a:pt x="55" y="741"/>
                  </a:cubicBezTo>
                  <a:lnTo>
                    <a:pt x="68" y="728"/>
                  </a:lnTo>
                  <a:lnTo>
                    <a:pt x="109" y="687"/>
                  </a:lnTo>
                  <a:lnTo>
                    <a:pt x="271" y="525"/>
                  </a:lnTo>
                  <a:cubicBezTo>
                    <a:pt x="298" y="484"/>
                    <a:pt x="312" y="471"/>
                    <a:pt x="325" y="430"/>
                  </a:cubicBezTo>
                  <a:cubicBezTo>
                    <a:pt x="339" y="416"/>
                    <a:pt x="339" y="403"/>
                    <a:pt x="339" y="376"/>
                  </a:cubicBezTo>
                  <a:lnTo>
                    <a:pt x="325" y="349"/>
                  </a:lnTo>
                  <a:cubicBezTo>
                    <a:pt x="325" y="349"/>
                    <a:pt x="319" y="343"/>
                    <a:pt x="311" y="343"/>
                  </a:cubicBezTo>
                  <a:cubicBezTo>
                    <a:pt x="307" y="343"/>
                    <a:pt x="303" y="344"/>
                    <a:pt x="298" y="349"/>
                  </a:cubicBezTo>
                  <a:cubicBezTo>
                    <a:pt x="289" y="358"/>
                    <a:pt x="282" y="361"/>
                    <a:pt x="276" y="361"/>
                  </a:cubicBezTo>
                  <a:cubicBezTo>
                    <a:pt x="264" y="361"/>
                    <a:pt x="258" y="349"/>
                    <a:pt x="258" y="349"/>
                  </a:cubicBezTo>
                  <a:cubicBezTo>
                    <a:pt x="244" y="322"/>
                    <a:pt x="203" y="268"/>
                    <a:pt x="190" y="227"/>
                  </a:cubicBezTo>
                  <a:cubicBezTo>
                    <a:pt x="176" y="200"/>
                    <a:pt x="176" y="186"/>
                    <a:pt x="163" y="159"/>
                  </a:cubicBezTo>
                  <a:cubicBezTo>
                    <a:pt x="136" y="132"/>
                    <a:pt x="122" y="119"/>
                    <a:pt x="109" y="78"/>
                  </a:cubicBezTo>
                  <a:lnTo>
                    <a:pt x="68" y="11"/>
                  </a:lnTo>
                  <a:cubicBezTo>
                    <a:pt x="68" y="4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54"/>
            <p:cNvSpPr/>
            <p:nvPr/>
          </p:nvSpPr>
          <p:spPr>
            <a:xfrm>
              <a:off x="4759200" y="4122975"/>
              <a:ext cx="8150" cy="18300"/>
            </a:xfrm>
            <a:custGeom>
              <a:rect b="b" l="l" r="r" t="t"/>
              <a:pathLst>
                <a:path extrusionOk="0" h="732" w="326">
                  <a:moveTo>
                    <a:pt x="284" y="0"/>
                  </a:moveTo>
                  <a:cubicBezTo>
                    <a:pt x="190" y="109"/>
                    <a:pt x="109" y="190"/>
                    <a:pt x="0" y="271"/>
                  </a:cubicBezTo>
                  <a:lnTo>
                    <a:pt x="0" y="284"/>
                  </a:lnTo>
                  <a:cubicBezTo>
                    <a:pt x="0" y="312"/>
                    <a:pt x="14" y="325"/>
                    <a:pt x="41" y="352"/>
                  </a:cubicBezTo>
                  <a:cubicBezTo>
                    <a:pt x="54" y="393"/>
                    <a:pt x="68" y="420"/>
                    <a:pt x="54" y="474"/>
                  </a:cubicBezTo>
                  <a:cubicBezTo>
                    <a:pt x="54" y="487"/>
                    <a:pt x="54" y="487"/>
                    <a:pt x="68" y="515"/>
                  </a:cubicBezTo>
                  <a:cubicBezTo>
                    <a:pt x="81" y="528"/>
                    <a:pt x="109" y="528"/>
                    <a:pt x="109" y="555"/>
                  </a:cubicBezTo>
                  <a:cubicBezTo>
                    <a:pt x="109" y="582"/>
                    <a:pt x="109" y="582"/>
                    <a:pt x="122" y="582"/>
                  </a:cubicBezTo>
                  <a:cubicBezTo>
                    <a:pt x="136" y="582"/>
                    <a:pt x="149" y="582"/>
                    <a:pt x="149" y="596"/>
                  </a:cubicBezTo>
                  <a:cubicBezTo>
                    <a:pt x="149" y="609"/>
                    <a:pt x="176" y="623"/>
                    <a:pt x="176" y="650"/>
                  </a:cubicBezTo>
                  <a:cubicBezTo>
                    <a:pt x="176" y="677"/>
                    <a:pt x="190" y="690"/>
                    <a:pt x="203" y="731"/>
                  </a:cubicBezTo>
                  <a:lnTo>
                    <a:pt x="271" y="663"/>
                  </a:lnTo>
                  <a:lnTo>
                    <a:pt x="312" y="623"/>
                  </a:lnTo>
                  <a:lnTo>
                    <a:pt x="312" y="596"/>
                  </a:lnTo>
                  <a:lnTo>
                    <a:pt x="312" y="582"/>
                  </a:lnTo>
                  <a:lnTo>
                    <a:pt x="312" y="542"/>
                  </a:lnTo>
                  <a:cubicBezTo>
                    <a:pt x="284" y="542"/>
                    <a:pt x="284" y="528"/>
                    <a:pt x="284" y="515"/>
                  </a:cubicBezTo>
                  <a:cubicBezTo>
                    <a:pt x="284" y="406"/>
                    <a:pt x="271" y="325"/>
                    <a:pt x="271" y="257"/>
                  </a:cubicBezTo>
                  <a:cubicBezTo>
                    <a:pt x="257" y="257"/>
                    <a:pt x="257" y="257"/>
                    <a:pt x="257" y="244"/>
                  </a:cubicBezTo>
                  <a:cubicBezTo>
                    <a:pt x="257" y="217"/>
                    <a:pt x="257" y="217"/>
                    <a:pt x="271" y="203"/>
                  </a:cubicBezTo>
                  <a:cubicBezTo>
                    <a:pt x="284" y="190"/>
                    <a:pt x="284" y="176"/>
                    <a:pt x="312" y="149"/>
                  </a:cubicBezTo>
                  <a:cubicBezTo>
                    <a:pt x="312" y="136"/>
                    <a:pt x="325" y="136"/>
                    <a:pt x="325" y="109"/>
                  </a:cubicBezTo>
                  <a:lnTo>
                    <a:pt x="325" y="68"/>
                  </a:lnTo>
                  <a:cubicBezTo>
                    <a:pt x="312" y="54"/>
                    <a:pt x="312" y="41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54"/>
            <p:cNvSpPr/>
            <p:nvPr/>
          </p:nvSpPr>
          <p:spPr>
            <a:xfrm>
              <a:off x="4701350" y="4241025"/>
              <a:ext cx="22000" cy="37925"/>
            </a:xfrm>
            <a:custGeom>
              <a:rect b="b" l="l" r="r" t="t"/>
              <a:pathLst>
                <a:path extrusionOk="0" h="1517" w="880">
                  <a:moveTo>
                    <a:pt x="515" y="1"/>
                  </a:moveTo>
                  <a:cubicBezTo>
                    <a:pt x="474" y="14"/>
                    <a:pt x="433" y="41"/>
                    <a:pt x="420" y="68"/>
                  </a:cubicBezTo>
                  <a:lnTo>
                    <a:pt x="393" y="95"/>
                  </a:lnTo>
                  <a:cubicBezTo>
                    <a:pt x="352" y="136"/>
                    <a:pt x="298" y="163"/>
                    <a:pt x="271" y="204"/>
                  </a:cubicBezTo>
                  <a:lnTo>
                    <a:pt x="68" y="352"/>
                  </a:lnTo>
                  <a:cubicBezTo>
                    <a:pt x="55" y="366"/>
                    <a:pt x="28" y="366"/>
                    <a:pt x="14" y="380"/>
                  </a:cubicBezTo>
                  <a:cubicBezTo>
                    <a:pt x="14" y="380"/>
                    <a:pt x="0" y="380"/>
                    <a:pt x="0" y="407"/>
                  </a:cubicBezTo>
                  <a:lnTo>
                    <a:pt x="0" y="434"/>
                  </a:lnTo>
                  <a:cubicBezTo>
                    <a:pt x="0" y="474"/>
                    <a:pt x="0" y="501"/>
                    <a:pt x="14" y="528"/>
                  </a:cubicBezTo>
                  <a:cubicBezTo>
                    <a:pt x="28" y="596"/>
                    <a:pt x="28" y="650"/>
                    <a:pt x="28" y="745"/>
                  </a:cubicBezTo>
                  <a:cubicBezTo>
                    <a:pt x="28" y="826"/>
                    <a:pt x="41" y="934"/>
                    <a:pt x="41" y="1016"/>
                  </a:cubicBezTo>
                  <a:cubicBezTo>
                    <a:pt x="41" y="1056"/>
                    <a:pt x="68" y="1110"/>
                    <a:pt x="68" y="1164"/>
                  </a:cubicBezTo>
                  <a:cubicBezTo>
                    <a:pt x="68" y="1205"/>
                    <a:pt x="82" y="1232"/>
                    <a:pt x="82" y="1273"/>
                  </a:cubicBezTo>
                  <a:lnTo>
                    <a:pt x="82" y="1286"/>
                  </a:lnTo>
                  <a:cubicBezTo>
                    <a:pt x="109" y="1367"/>
                    <a:pt x="136" y="1449"/>
                    <a:pt x="149" y="1516"/>
                  </a:cubicBezTo>
                  <a:cubicBezTo>
                    <a:pt x="176" y="1516"/>
                    <a:pt x="176" y="1503"/>
                    <a:pt x="176" y="1503"/>
                  </a:cubicBezTo>
                  <a:cubicBezTo>
                    <a:pt x="176" y="1489"/>
                    <a:pt x="203" y="1462"/>
                    <a:pt x="203" y="1435"/>
                  </a:cubicBezTo>
                  <a:cubicBezTo>
                    <a:pt x="203" y="1435"/>
                    <a:pt x="203" y="1421"/>
                    <a:pt x="217" y="1394"/>
                  </a:cubicBezTo>
                  <a:cubicBezTo>
                    <a:pt x="224" y="1388"/>
                    <a:pt x="231" y="1384"/>
                    <a:pt x="236" y="1384"/>
                  </a:cubicBezTo>
                  <a:cubicBezTo>
                    <a:pt x="241" y="1384"/>
                    <a:pt x="244" y="1388"/>
                    <a:pt x="244" y="1394"/>
                  </a:cubicBezTo>
                  <a:lnTo>
                    <a:pt x="285" y="1435"/>
                  </a:lnTo>
                  <a:cubicBezTo>
                    <a:pt x="285" y="1435"/>
                    <a:pt x="298" y="1449"/>
                    <a:pt x="285" y="1489"/>
                  </a:cubicBezTo>
                  <a:cubicBezTo>
                    <a:pt x="298" y="1476"/>
                    <a:pt x="352" y="1421"/>
                    <a:pt x="352" y="1408"/>
                  </a:cubicBezTo>
                  <a:cubicBezTo>
                    <a:pt x="352" y="1381"/>
                    <a:pt x="339" y="1367"/>
                    <a:pt x="312" y="1367"/>
                  </a:cubicBezTo>
                  <a:cubicBezTo>
                    <a:pt x="298" y="1354"/>
                    <a:pt x="271" y="1327"/>
                    <a:pt x="271" y="1286"/>
                  </a:cubicBezTo>
                  <a:cubicBezTo>
                    <a:pt x="271" y="1273"/>
                    <a:pt x="285" y="1246"/>
                    <a:pt x="298" y="1246"/>
                  </a:cubicBezTo>
                  <a:lnTo>
                    <a:pt x="352" y="1218"/>
                  </a:lnTo>
                  <a:cubicBezTo>
                    <a:pt x="447" y="1124"/>
                    <a:pt x="555" y="1043"/>
                    <a:pt x="650" y="975"/>
                  </a:cubicBezTo>
                  <a:lnTo>
                    <a:pt x="853" y="826"/>
                  </a:lnTo>
                  <a:lnTo>
                    <a:pt x="880" y="813"/>
                  </a:lnTo>
                  <a:lnTo>
                    <a:pt x="839" y="813"/>
                  </a:lnTo>
                  <a:lnTo>
                    <a:pt x="839" y="785"/>
                  </a:lnTo>
                  <a:cubicBezTo>
                    <a:pt x="839" y="758"/>
                    <a:pt x="839" y="745"/>
                    <a:pt x="826" y="704"/>
                  </a:cubicBezTo>
                  <a:cubicBezTo>
                    <a:pt x="812" y="677"/>
                    <a:pt x="812" y="623"/>
                    <a:pt x="826" y="555"/>
                  </a:cubicBezTo>
                  <a:lnTo>
                    <a:pt x="826" y="501"/>
                  </a:lnTo>
                  <a:lnTo>
                    <a:pt x="812" y="501"/>
                  </a:lnTo>
                  <a:cubicBezTo>
                    <a:pt x="812" y="474"/>
                    <a:pt x="799" y="474"/>
                    <a:pt x="772" y="474"/>
                  </a:cubicBezTo>
                  <a:cubicBezTo>
                    <a:pt x="745" y="447"/>
                    <a:pt x="731" y="420"/>
                    <a:pt x="704" y="380"/>
                  </a:cubicBezTo>
                  <a:cubicBezTo>
                    <a:pt x="704" y="366"/>
                    <a:pt x="691" y="352"/>
                    <a:pt x="691" y="352"/>
                  </a:cubicBezTo>
                  <a:lnTo>
                    <a:pt x="636" y="244"/>
                  </a:lnTo>
                  <a:cubicBezTo>
                    <a:pt x="623" y="204"/>
                    <a:pt x="596" y="136"/>
                    <a:pt x="555" y="82"/>
                  </a:cubicBezTo>
                  <a:cubicBezTo>
                    <a:pt x="542" y="68"/>
                    <a:pt x="515" y="28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54"/>
            <p:cNvSpPr/>
            <p:nvPr/>
          </p:nvSpPr>
          <p:spPr>
            <a:xfrm>
              <a:off x="4708450" y="4246200"/>
              <a:ext cx="52450" cy="29350"/>
            </a:xfrm>
            <a:custGeom>
              <a:rect b="b" l="l" r="r" t="t"/>
              <a:pathLst>
                <a:path extrusionOk="0" h="1174" w="2098">
                  <a:moveTo>
                    <a:pt x="1447" y="0"/>
                  </a:moveTo>
                  <a:cubicBezTo>
                    <a:pt x="1438" y="0"/>
                    <a:pt x="1428" y="3"/>
                    <a:pt x="1421" y="10"/>
                  </a:cubicBezTo>
                  <a:cubicBezTo>
                    <a:pt x="1408" y="24"/>
                    <a:pt x="1394" y="51"/>
                    <a:pt x="1354" y="51"/>
                  </a:cubicBezTo>
                  <a:cubicBezTo>
                    <a:pt x="1340" y="78"/>
                    <a:pt x="1354" y="91"/>
                    <a:pt x="1354" y="132"/>
                  </a:cubicBezTo>
                  <a:lnTo>
                    <a:pt x="1354" y="145"/>
                  </a:lnTo>
                  <a:lnTo>
                    <a:pt x="1340" y="159"/>
                  </a:lnTo>
                  <a:cubicBezTo>
                    <a:pt x="1333" y="174"/>
                    <a:pt x="1317" y="185"/>
                    <a:pt x="1305" y="185"/>
                  </a:cubicBezTo>
                  <a:cubicBezTo>
                    <a:pt x="1294" y="185"/>
                    <a:pt x="1286" y="177"/>
                    <a:pt x="1286" y="159"/>
                  </a:cubicBezTo>
                  <a:cubicBezTo>
                    <a:pt x="1286" y="152"/>
                    <a:pt x="1286" y="149"/>
                    <a:pt x="1284" y="149"/>
                  </a:cubicBezTo>
                  <a:cubicBezTo>
                    <a:pt x="1283" y="149"/>
                    <a:pt x="1279" y="152"/>
                    <a:pt x="1273" y="159"/>
                  </a:cubicBezTo>
                  <a:lnTo>
                    <a:pt x="1056" y="335"/>
                  </a:lnTo>
                  <a:cubicBezTo>
                    <a:pt x="1029" y="348"/>
                    <a:pt x="1002" y="362"/>
                    <a:pt x="988" y="389"/>
                  </a:cubicBezTo>
                  <a:lnTo>
                    <a:pt x="948" y="416"/>
                  </a:lnTo>
                  <a:lnTo>
                    <a:pt x="894" y="457"/>
                  </a:lnTo>
                  <a:cubicBezTo>
                    <a:pt x="867" y="470"/>
                    <a:pt x="853" y="484"/>
                    <a:pt x="813" y="524"/>
                  </a:cubicBezTo>
                  <a:cubicBezTo>
                    <a:pt x="785" y="538"/>
                    <a:pt x="745" y="565"/>
                    <a:pt x="718" y="592"/>
                  </a:cubicBezTo>
                  <a:lnTo>
                    <a:pt x="691" y="606"/>
                  </a:lnTo>
                  <a:cubicBezTo>
                    <a:pt x="679" y="617"/>
                    <a:pt x="670" y="621"/>
                    <a:pt x="664" y="621"/>
                  </a:cubicBezTo>
                  <a:cubicBezTo>
                    <a:pt x="655" y="621"/>
                    <a:pt x="650" y="613"/>
                    <a:pt x="650" y="606"/>
                  </a:cubicBezTo>
                  <a:cubicBezTo>
                    <a:pt x="639" y="600"/>
                    <a:pt x="628" y="597"/>
                    <a:pt x="616" y="597"/>
                  </a:cubicBezTo>
                  <a:cubicBezTo>
                    <a:pt x="598" y="597"/>
                    <a:pt x="579" y="603"/>
                    <a:pt x="555" y="619"/>
                  </a:cubicBezTo>
                  <a:lnTo>
                    <a:pt x="542" y="633"/>
                  </a:lnTo>
                  <a:cubicBezTo>
                    <a:pt x="474" y="687"/>
                    <a:pt x="393" y="754"/>
                    <a:pt x="325" y="809"/>
                  </a:cubicBezTo>
                  <a:lnTo>
                    <a:pt x="271" y="836"/>
                  </a:lnTo>
                  <a:cubicBezTo>
                    <a:pt x="217" y="876"/>
                    <a:pt x="177" y="930"/>
                    <a:pt x="122" y="957"/>
                  </a:cubicBezTo>
                  <a:cubicBezTo>
                    <a:pt x="109" y="971"/>
                    <a:pt x="1" y="1039"/>
                    <a:pt x="14" y="1066"/>
                  </a:cubicBezTo>
                  <a:cubicBezTo>
                    <a:pt x="14" y="1079"/>
                    <a:pt x="41" y="1079"/>
                    <a:pt x="55" y="1079"/>
                  </a:cubicBezTo>
                  <a:cubicBezTo>
                    <a:pt x="55" y="1093"/>
                    <a:pt x="68" y="1093"/>
                    <a:pt x="68" y="1106"/>
                  </a:cubicBezTo>
                  <a:cubicBezTo>
                    <a:pt x="78" y="1126"/>
                    <a:pt x="81" y="1139"/>
                    <a:pt x="97" y="1139"/>
                  </a:cubicBezTo>
                  <a:cubicBezTo>
                    <a:pt x="104" y="1139"/>
                    <a:pt x="112" y="1137"/>
                    <a:pt x="122" y="1133"/>
                  </a:cubicBezTo>
                  <a:lnTo>
                    <a:pt x="190" y="1066"/>
                  </a:lnTo>
                  <a:lnTo>
                    <a:pt x="204" y="1039"/>
                  </a:lnTo>
                  <a:cubicBezTo>
                    <a:pt x="244" y="1025"/>
                    <a:pt x="271" y="998"/>
                    <a:pt x="285" y="971"/>
                  </a:cubicBezTo>
                  <a:cubicBezTo>
                    <a:pt x="312" y="957"/>
                    <a:pt x="339" y="944"/>
                    <a:pt x="352" y="944"/>
                  </a:cubicBezTo>
                  <a:cubicBezTo>
                    <a:pt x="420" y="903"/>
                    <a:pt x="474" y="903"/>
                    <a:pt x="515" y="890"/>
                  </a:cubicBezTo>
                  <a:lnTo>
                    <a:pt x="542" y="890"/>
                  </a:lnTo>
                  <a:cubicBezTo>
                    <a:pt x="551" y="890"/>
                    <a:pt x="572" y="884"/>
                    <a:pt x="589" y="884"/>
                  </a:cubicBezTo>
                  <a:cubicBezTo>
                    <a:pt x="598" y="884"/>
                    <a:pt x="605" y="885"/>
                    <a:pt x="610" y="890"/>
                  </a:cubicBezTo>
                  <a:cubicBezTo>
                    <a:pt x="623" y="903"/>
                    <a:pt x="623" y="903"/>
                    <a:pt x="650" y="903"/>
                  </a:cubicBezTo>
                  <a:lnTo>
                    <a:pt x="677" y="876"/>
                  </a:lnTo>
                  <a:cubicBezTo>
                    <a:pt x="731" y="836"/>
                    <a:pt x="745" y="809"/>
                    <a:pt x="758" y="768"/>
                  </a:cubicBezTo>
                  <a:cubicBezTo>
                    <a:pt x="785" y="754"/>
                    <a:pt x="785" y="741"/>
                    <a:pt x="799" y="727"/>
                  </a:cubicBezTo>
                  <a:lnTo>
                    <a:pt x="799" y="687"/>
                  </a:lnTo>
                  <a:cubicBezTo>
                    <a:pt x="799" y="687"/>
                    <a:pt x="799" y="673"/>
                    <a:pt x="813" y="660"/>
                  </a:cubicBezTo>
                  <a:cubicBezTo>
                    <a:pt x="826" y="633"/>
                    <a:pt x="853" y="619"/>
                    <a:pt x="867" y="619"/>
                  </a:cubicBezTo>
                  <a:cubicBezTo>
                    <a:pt x="880" y="606"/>
                    <a:pt x="894" y="606"/>
                    <a:pt x="894" y="606"/>
                  </a:cubicBezTo>
                  <a:cubicBezTo>
                    <a:pt x="921" y="606"/>
                    <a:pt x="934" y="606"/>
                    <a:pt x="934" y="592"/>
                  </a:cubicBezTo>
                  <a:cubicBezTo>
                    <a:pt x="943" y="583"/>
                    <a:pt x="952" y="580"/>
                    <a:pt x="961" y="580"/>
                  </a:cubicBezTo>
                  <a:cubicBezTo>
                    <a:pt x="978" y="580"/>
                    <a:pt x="993" y="592"/>
                    <a:pt x="1002" y="592"/>
                  </a:cubicBezTo>
                  <a:cubicBezTo>
                    <a:pt x="1011" y="592"/>
                    <a:pt x="1020" y="598"/>
                    <a:pt x="1025" y="598"/>
                  </a:cubicBezTo>
                  <a:cubicBezTo>
                    <a:pt x="1027" y="598"/>
                    <a:pt x="1029" y="597"/>
                    <a:pt x="1029" y="592"/>
                  </a:cubicBezTo>
                  <a:cubicBezTo>
                    <a:pt x="1056" y="606"/>
                    <a:pt x="1056" y="606"/>
                    <a:pt x="1070" y="606"/>
                  </a:cubicBezTo>
                  <a:lnTo>
                    <a:pt x="1124" y="606"/>
                  </a:lnTo>
                  <a:cubicBezTo>
                    <a:pt x="1144" y="585"/>
                    <a:pt x="1168" y="575"/>
                    <a:pt x="1188" y="575"/>
                  </a:cubicBezTo>
                  <a:cubicBezTo>
                    <a:pt x="1208" y="575"/>
                    <a:pt x="1225" y="585"/>
                    <a:pt x="1232" y="606"/>
                  </a:cubicBezTo>
                  <a:cubicBezTo>
                    <a:pt x="1259" y="606"/>
                    <a:pt x="1273" y="619"/>
                    <a:pt x="1273" y="619"/>
                  </a:cubicBezTo>
                  <a:lnTo>
                    <a:pt x="1273" y="660"/>
                  </a:lnTo>
                  <a:cubicBezTo>
                    <a:pt x="1273" y="687"/>
                    <a:pt x="1286" y="700"/>
                    <a:pt x="1273" y="741"/>
                  </a:cubicBezTo>
                  <a:cubicBezTo>
                    <a:pt x="1259" y="809"/>
                    <a:pt x="1286" y="836"/>
                    <a:pt x="1300" y="876"/>
                  </a:cubicBezTo>
                  <a:cubicBezTo>
                    <a:pt x="1327" y="863"/>
                    <a:pt x="1327" y="836"/>
                    <a:pt x="1327" y="836"/>
                  </a:cubicBezTo>
                  <a:lnTo>
                    <a:pt x="1300" y="836"/>
                  </a:lnTo>
                  <a:cubicBezTo>
                    <a:pt x="1300" y="822"/>
                    <a:pt x="1327" y="809"/>
                    <a:pt x="1340" y="809"/>
                  </a:cubicBezTo>
                  <a:cubicBezTo>
                    <a:pt x="1354" y="809"/>
                    <a:pt x="1354" y="795"/>
                    <a:pt x="1367" y="795"/>
                  </a:cubicBezTo>
                  <a:cubicBezTo>
                    <a:pt x="1388" y="781"/>
                    <a:pt x="1398" y="775"/>
                    <a:pt x="1403" y="775"/>
                  </a:cubicBezTo>
                  <a:cubicBezTo>
                    <a:pt x="1408" y="775"/>
                    <a:pt x="1408" y="781"/>
                    <a:pt x="1408" y="795"/>
                  </a:cubicBezTo>
                  <a:lnTo>
                    <a:pt x="1408" y="822"/>
                  </a:lnTo>
                  <a:lnTo>
                    <a:pt x="1408" y="863"/>
                  </a:lnTo>
                  <a:cubicBezTo>
                    <a:pt x="1408" y="876"/>
                    <a:pt x="1394" y="903"/>
                    <a:pt x="1367" y="930"/>
                  </a:cubicBezTo>
                  <a:cubicBezTo>
                    <a:pt x="1367" y="944"/>
                    <a:pt x="1354" y="944"/>
                    <a:pt x="1354" y="957"/>
                  </a:cubicBezTo>
                  <a:lnTo>
                    <a:pt x="1367" y="971"/>
                  </a:lnTo>
                  <a:cubicBezTo>
                    <a:pt x="1435" y="998"/>
                    <a:pt x="1489" y="1039"/>
                    <a:pt x="1543" y="1079"/>
                  </a:cubicBezTo>
                  <a:cubicBezTo>
                    <a:pt x="1557" y="1079"/>
                    <a:pt x="1557" y="1079"/>
                    <a:pt x="1557" y="1066"/>
                  </a:cubicBezTo>
                  <a:cubicBezTo>
                    <a:pt x="1557" y="1039"/>
                    <a:pt x="1570" y="1039"/>
                    <a:pt x="1570" y="1039"/>
                  </a:cubicBezTo>
                  <a:lnTo>
                    <a:pt x="1597" y="1039"/>
                  </a:lnTo>
                  <a:cubicBezTo>
                    <a:pt x="1611" y="1039"/>
                    <a:pt x="1638" y="1066"/>
                    <a:pt x="1638" y="1079"/>
                  </a:cubicBezTo>
                  <a:cubicBezTo>
                    <a:pt x="1638" y="1093"/>
                    <a:pt x="1665" y="1106"/>
                    <a:pt x="1678" y="1133"/>
                  </a:cubicBezTo>
                  <a:cubicBezTo>
                    <a:pt x="1692" y="1106"/>
                    <a:pt x="1706" y="1106"/>
                    <a:pt x="1706" y="1093"/>
                  </a:cubicBezTo>
                  <a:cubicBezTo>
                    <a:pt x="1733" y="1079"/>
                    <a:pt x="1746" y="1079"/>
                    <a:pt x="1760" y="1079"/>
                  </a:cubicBezTo>
                  <a:cubicBezTo>
                    <a:pt x="1814" y="1079"/>
                    <a:pt x="1841" y="1093"/>
                    <a:pt x="1868" y="1160"/>
                  </a:cubicBezTo>
                  <a:cubicBezTo>
                    <a:pt x="1868" y="1174"/>
                    <a:pt x="1881" y="1174"/>
                    <a:pt x="1881" y="1174"/>
                  </a:cubicBezTo>
                  <a:lnTo>
                    <a:pt x="1895" y="1160"/>
                  </a:lnTo>
                  <a:cubicBezTo>
                    <a:pt x="1909" y="1147"/>
                    <a:pt x="1909" y="1133"/>
                    <a:pt x="1936" y="1106"/>
                  </a:cubicBezTo>
                  <a:cubicBezTo>
                    <a:pt x="1976" y="1079"/>
                    <a:pt x="2017" y="1039"/>
                    <a:pt x="2030" y="998"/>
                  </a:cubicBezTo>
                  <a:cubicBezTo>
                    <a:pt x="2071" y="957"/>
                    <a:pt x="2071" y="903"/>
                    <a:pt x="2084" y="876"/>
                  </a:cubicBezTo>
                  <a:cubicBezTo>
                    <a:pt x="2098" y="836"/>
                    <a:pt x="2098" y="822"/>
                    <a:pt x="2098" y="809"/>
                  </a:cubicBezTo>
                  <a:cubicBezTo>
                    <a:pt x="2084" y="795"/>
                    <a:pt x="2084" y="754"/>
                    <a:pt x="2084" y="741"/>
                  </a:cubicBezTo>
                  <a:cubicBezTo>
                    <a:pt x="2084" y="633"/>
                    <a:pt x="2044" y="565"/>
                    <a:pt x="1976" y="538"/>
                  </a:cubicBezTo>
                  <a:lnTo>
                    <a:pt x="1936" y="484"/>
                  </a:lnTo>
                  <a:cubicBezTo>
                    <a:pt x="1909" y="470"/>
                    <a:pt x="1895" y="457"/>
                    <a:pt x="1868" y="430"/>
                  </a:cubicBezTo>
                  <a:cubicBezTo>
                    <a:pt x="1827" y="416"/>
                    <a:pt x="1800" y="403"/>
                    <a:pt x="1827" y="321"/>
                  </a:cubicBezTo>
                  <a:cubicBezTo>
                    <a:pt x="1814" y="294"/>
                    <a:pt x="1800" y="294"/>
                    <a:pt x="1773" y="294"/>
                  </a:cubicBezTo>
                  <a:lnTo>
                    <a:pt x="1760" y="294"/>
                  </a:lnTo>
                  <a:cubicBezTo>
                    <a:pt x="1678" y="281"/>
                    <a:pt x="1611" y="213"/>
                    <a:pt x="1543" y="145"/>
                  </a:cubicBezTo>
                  <a:cubicBezTo>
                    <a:pt x="1503" y="118"/>
                    <a:pt x="1489" y="78"/>
                    <a:pt x="1476" y="51"/>
                  </a:cubicBezTo>
                  <a:lnTo>
                    <a:pt x="1462" y="10"/>
                  </a:lnTo>
                  <a:cubicBezTo>
                    <a:pt x="1462" y="3"/>
                    <a:pt x="1455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54"/>
            <p:cNvSpPr/>
            <p:nvPr/>
          </p:nvSpPr>
          <p:spPr>
            <a:xfrm>
              <a:off x="4726050" y="4180825"/>
              <a:ext cx="23700" cy="29450"/>
            </a:xfrm>
            <a:custGeom>
              <a:rect b="b" l="l" r="r" t="t"/>
              <a:pathLst>
                <a:path extrusionOk="0" h="1178" w="948">
                  <a:moveTo>
                    <a:pt x="866" y="0"/>
                  </a:moveTo>
                  <a:cubicBezTo>
                    <a:pt x="866" y="14"/>
                    <a:pt x="853" y="14"/>
                    <a:pt x="839" y="54"/>
                  </a:cubicBezTo>
                  <a:cubicBezTo>
                    <a:pt x="812" y="81"/>
                    <a:pt x="785" y="108"/>
                    <a:pt x="744" y="135"/>
                  </a:cubicBezTo>
                  <a:cubicBezTo>
                    <a:pt x="744" y="176"/>
                    <a:pt x="731" y="203"/>
                    <a:pt x="677" y="257"/>
                  </a:cubicBezTo>
                  <a:cubicBezTo>
                    <a:pt x="663" y="271"/>
                    <a:pt x="650" y="311"/>
                    <a:pt x="636" y="325"/>
                  </a:cubicBezTo>
                  <a:lnTo>
                    <a:pt x="609" y="338"/>
                  </a:lnTo>
                  <a:cubicBezTo>
                    <a:pt x="605" y="343"/>
                    <a:pt x="602" y="344"/>
                    <a:pt x="600" y="344"/>
                  </a:cubicBezTo>
                  <a:cubicBezTo>
                    <a:pt x="596" y="344"/>
                    <a:pt x="596" y="338"/>
                    <a:pt x="596" y="338"/>
                  </a:cubicBezTo>
                  <a:cubicBezTo>
                    <a:pt x="582" y="338"/>
                    <a:pt x="582" y="325"/>
                    <a:pt x="582" y="311"/>
                  </a:cubicBezTo>
                  <a:cubicBezTo>
                    <a:pt x="582" y="284"/>
                    <a:pt x="569" y="271"/>
                    <a:pt x="542" y="257"/>
                  </a:cubicBezTo>
                  <a:lnTo>
                    <a:pt x="501" y="284"/>
                  </a:lnTo>
                  <a:cubicBezTo>
                    <a:pt x="460" y="311"/>
                    <a:pt x="406" y="338"/>
                    <a:pt x="379" y="379"/>
                  </a:cubicBezTo>
                  <a:cubicBezTo>
                    <a:pt x="375" y="384"/>
                    <a:pt x="372" y="385"/>
                    <a:pt x="370" y="385"/>
                  </a:cubicBezTo>
                  <a:cubicBezTo>
                    <a:pt x="366" y="385"/>
                    <a:pt x="366" y="379"/>
                    <a:pt x="366" y="379"/>
                  </a:cubicBezTo>
                  <a:cubicBezTo>
                    <a:pt x="366" y="338"/>
                    <a:pt x="311" y="217"/>
                    <a:pt x="311" y="203"/>
                  </a:cubicBezTo>
                  <a:cubicBezTo>
                    <a:pt x="298" y="203"/>
                    <a:pt x="298" y="217"/>
                    <a:pt x="298" y="217"/>
                  </a:cubicBezTo>
                  <a:cubicBezTo>
                    <a:pt x="311" y="257"/>
                    <a:pt x="311" y="311"/>
                    <a:pt x="311" y="352"/>
                  </a:cubicBezTo>
                  <a:lnTo>
                    <a:pt x="311" y="393"/>
                  </a:lnTo>
                  <a:cubicBezTo>
                    <a:pt x="311" y="406"/>
                    <a:pt x="311" y="447"/>
                    <a:pt x="298" y="487"/>
                  </a:cubicBezTo>
                  <a:cubicBezTo>
                    <a:pt x="298" y="514"/>
                    <a:pt x="271" y="514"/>
                    <a:pt x="271" y="528"/>
                  </a:cubicBezTo>
                  <a:cubicBezTo>
                    <a:pt x="257" y="568"/>
                    <a:pt x="244" y="596"/>
                    <a:pt x="190" y="636"/>
                  </a:cubicBezTo>
                  <a:cubicBezTo>
                    <a:pt x="190" y="636"/>
                    <a:pt x="176" y="636"/>
                    <a:pt x="176" y="650"/>
                  </a:cubicBezTo>
                  <a:cubicBezTo>
                    <a:pt x="163" y="650"/>
                    <a:pt x="163" y="663"/>
                    <a:pt x="163" y="663"/>
                  </a:cubicBezTo>
                  <a:cubicBezTo>
                    <a:pt x="136" y="677"/>
                    <a:pt x="136" y="677"/>
                    <a:pt x="136" y="704"/>
                  </a:cubicBezTo>
                  <a:cubicBezTo>
                    <a:pt x="122" y="717"/>
                    <a:pt x="122" y="731"/>
                    <a:pt x="136" y="744"/>
                  </a:cubicBezTo>
                  <a:lnTo>
                    <a:pt x="136" y="771"/>
                  </a:lnTo>
                  <a:cubicBezTo>
                    <a:pt x="122" y="771"/>
                    <a:pt x="122" y="785"/>
                    <a:pt x="109" y="798"/>
                  </a:cubicBezTo>
                  <a:cubicBezTo>
                    <a:pt x="104" y="803"/>
                    <a:pt x="101" y="805"/>
                    <a:pt x="98" y="805"/>
                  </a:cubicBezTo>
                  <a:cubicBezTo>
                    <a:pt x="92" y="805"/>
                    <a:pt x="86" y="798"/>
                    <a:pt x="68" y="798"/>
                  </a:cubicBezTo>
                  <a:cubicBezTo>
                    <a:pt x="54" y="812"/>
                    <a:pt x="54" y="812"/>
                    <a:pt x="54" y="853"/>
                  </a:cubicBezTo>
                  <a:cubicBezTo>
                    <a:pt x="68" y="866"/>
                    <a:pt x="54" y="907"/>
                    <a:pt x="54" y="934"/>
                  </a:cubicBezTo>
                  <a:cubicBezTo>
                    <a:pt x="41" y="947"/>
                    <a:pt x="41" y="974"/>
                    <a:pt x="41" y="988"/>
                  </a:cubicBezTo>
                  <a:cubicBezTo>
                    <a:pt x="41" y="1001"/>
                    <a:pt x="41" y="1015"/>
                    <a:pt x="0" y="1029"/>
                  </a:cubicBezTo>
                  <a:lnTo>
                    <a:pt x="0" y="1056"/>
                  </a:lnTo>
                  <a:cubicBezTo>
                    <a:pt x="0" y="1083"/>
                    <a:pt x="0" y="1096"/>
                    <a:pt x="41" y="1096"/>
                  </a:cubicBezTo>
                  <a:cubicBezTo>
                    <a:pt x="54" y="1096"/>
                    <a:pt x="54" y="1123"/>
                    <a:pt x="81" y="1137"/>
                  </a:cubicBezTo>
                  <a:lnTo>
                    <a:pt x="95" y="1137"/>
                  </a:lnTo>
                  <a:cubicBezTo>
                    <a:pt x="109" y="1150"/>
                    <a:pt x="122" y="1150"/>
                    <a:pt x="163" y="1150"/>
                  </a:cubicBezTo>
                  <a:lnTo>
                    <a:pt x="176" y="1150"/>
                  </a:lnTo>
                  <a:lnTo>
                    <a:pt x="203" y="1177"/>
                  </a:lnTo>
                  <a:cubicBezTo>
                    <a:pt x="230" y="1177"/>
                    <a:pt x="230" y="1150"/>
                    <a:pt x="244" y="1150"/>
                  </a:cubicBezTo>
                  <a:cubicBezTo>
                    <a:pt x="251" y="1144"/>
                    <a:pt x="261" y="1137"/>
                    <a:pt x="281" y="1137"/>
                  </a:cubicBezTo>
                  <a:cubicBezTo>
                    <a:pt x="301" y="1137"/>
                    <a:pt x="332" y="1144"/>
                    <a:pt x="379" y="1164"/>
                  </a:cubicBezTo>
                  <a:cubicBezTo>
                    <a:pt x="379" y="1150"/>
                    <a:pt x="393" y="1150"/>
                    <a:pt x="406" y="1137"/>
                  </a:cubicBezTo>
                  <a:cubicBezTo>
                    <a:pt x="433" y="1137"/>
                    <a:pt x="433" y="1123"/>
                    <a:pt x="447" y="1123"/>
                  </a:cubicBezTo>
                  <a:cubicBezTo>
                    <a:pt x="447" y="1096"/>
                    <a:pt x="460" y="1096"/>
                    <a:pt x="474" y="1056"/>
                  </a:cubicBezTo>
                  <a:cubicBezTo>
                    <a:pt x="474" y="1056"/>
                    <a:pt x="474" y="1029"/>
                    <a:pt x="501" y="1015"/>
                  </a:cubicBezTo>
                  <a:cubicBezTo>
                    <a:pt x="514" y="1015"/>
                    <a:pt x="514" y="1001"/>
                    <a:pt x="528" y="1001"/>
                  </a:cubicBezTo>
                  <a:cubicBezTo>
                    <a:pt x="542" y="961"/>
                    <a:pt x="569" y="947"/>
                    <a:pt x="582" y="934"/>
                  </a:cubicBezTo>
                  <a:cubicBezTo>
                    <a:pt x="582" y="920"/>
                    <a:pt x="596" y="893"/>
                    <a:pt x="582" y="880"/>
                  </a:cubicBezTo>
                  <a:lnTo>
                    <a:pt x="582" y="826"/>
                  </a:lnTo>
                  <a:lnTo>
                    <a:pt x="582" y="812"/>
                  </a:lnTo>
                  <a:cubicBezTo>
                    <a:pt x="596" y="758"/>
                    <a:pt x="609" y="690"/>
                    <a:pt x="636" y="623"/>
                  </a:cubicBezTo>
                  <a:lnTo>
                    <a:pt x="636" y="582"/>
                  </a:lnTo>
                  <a:cubicBezTo>
                    <a:pt x="636" y="568"/>
                    <a:pt x="609" y="541"/>
                    <a:pt x="650" y="528"/>
                  </a:cubicBezTo>
                  <a:cubicBezTo>
                    <a:pt x="657" y="521"/>
                    <a:pt x="663" y="518"/>
                    <a:pt x="672" y="518"/>
                  </a:cubicBezTo>
                  <a:cubicBezTo>
                    <a:pt x="680" y="518"/>
                    <a:pt x="690" y="521"/>
                    <a:pt x="704" y="528"/>
                  </a:cubicBezTo>
                  <a:cubicBezTo>
                    <a:pt x="704" y="514"/>
                    <a:pt x="717" y="514"/>
                    <a:pt x="717" y="514"/>
                  </a:cubicBezTo>
                  <a:cubicBezTo>
                    <a:pt x="731" y="487"/>
                    <a:pt x="731" y="487"/>
                    <a:pt x="731" y="474"/>
                  </a:cubicBezTo>
                  <a:lnTo>
                    <a:pt x="731" y="447"/>
                  </a:lnTo>
                  <a:lnTo>
                    <a:pt x="731" y="420"/>
                  </a:lnTo>
                  <a:cubicBezTo>
                    <a:pt x="731" y="406"/>
                    <a:pt x="717" y="393"/>
                    <a:pt x="772" y="352"/>
                  </a:cubicBezTo>
                  <a:cubicBezTo>
                    <a:pt x="785" y="325"/>
                    <a:pt x="785" y="311"/>
                    <a:pt x="799" y="284"/>
                  </a:cubicBezTo>
                  <a:cubicBezTo>
                    <a:pt x="812" y="244"/>
                    <a:pt x="853" y="190"/>
                    <a:pt x="839" y="135"/>
                  </a:cubicBezTo>
                  <a:lnTo>
                    <a:pt x="839" y="108"/>
                  </a:lnTo>
                  <a:lnTo>
                    <a:pt x="853" y="81"/>
                  </a:lnTo>
                  <a:cubicBezTo>
                    <a:pt x="853" y="68"/>
                    <a:pt x="866" y="68"/>
                    <a:pt x="866" y="68"/>
                  </a:cubicBezTo>
                  <a:cubicBezTo>
                    <a:pt x="880" y="68"/>
                    <a:pt x="920" y="54"/>
                    <a:pt x="947" y="54"/>
                  </a:cubicBezTo>
                  <a:cubicBezTo>
                    <a:pt x="947" y="14"/>
                    <a:pt x="947" y="0"/>
                    <a:pt x="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54"/>
            <p:cNvSpPr/>
            <p:nvPr/>
          </p:nvSpPr>
          <p:spPr>
            <a:xfrm>
              <a:off x="4715225" y="4214650"/>
              <a:ext cx="40275" cy="46700"/>
            </a:xfrm>
            <a:custGeom>
              <a:rect b="b" l="l" r="r" t="t"/>
              <a:pathLst>
                <a:path extrusionOk="0" h="1868" w="1611">
                  <a:moveTo>
                    <a:pt x="1394" y="0"/>
                  </a:moveTo>
                  <a:cubicBezTo>
                    <a:pt x="1340" y="0"/>
                    <a:pt x="1299" y="14"/>
                    <a:pt x="1259" y="54"/>
                  </a:cubicBezTo>
                  <a:cubicBezTo>
                    <a:pt x="1232" y="54"/>
                    <a:pt x="1232" y="54"/>
                    <a:pt x="1218" y="68"/>
                  </a:cubicBezTo>
                  <a:cubicBezTo>
                    <a:pt x="1164" y="109"/>
                    <a:pt x="1123" y="136"/>
                    <a:pt x="1083" y="176"/>
                  </a:cubicBezTo>
                  <a:cubicBezTo>
                    <a:pt x="1074" y="176"/>
                    <a:pt x="1065" y="182"/>
                    <a:pt x="1060" y="182"/>
                  </a:cubicBezTo>
                  <a:cubicBezTo>
                    <a:pt x="1057" y="182"/>
                    <a:pt x="1056" y="181"/>
                    <a:pt x="1056" y="176"/>
                  </a:cubicBezTo>
                  <a:cubicBezTo>
                    <a:pt x="1029" y="176"/>
                    <a:pt x="1029" y="176"/>
                    <a:pt x="1015" y="149"/>
                  </a:cubicBezTo>
                  <a:cubicBezTo>
                    <a:pt x="988" y="190"/>
                    <a:pt x="934" y="203"/>
                    <a:pt x="893" y="244"/>
                  </a:cubicBezTo>
                  <a:cubicBezTo>
                    <a:pt x="826" y="271"/>
                    <a:pt x="785" y="325"/>
                    <a:pt x="731" y="352"/>
                  </a:cubicBezTo>
                  <a:lnTo>
                    <a:pt x="717" y="379"/>
                  </a:lnTo>
                  <a:lnTo>
                    <a:pt x="677" y="420"/>
                  </a:lnTo>
                  <a:cubicBezTo>
                    <a:pt x="650" y="474"/>
                    <a:pt x="596" y="528"/>
                    <a:pt x="555" y="555"/>
                  </a:cubicBezTo>
                  <a:cubicBezTo>
                    <a:pt x="542" y="582"/>
                    <a:pt x="542" y="582"/>
                    <a:pt x="542" y="596"/>
                  </a:cubicBezTo>
                  <a:cubicBezTo>
                    <a:pt x="542" y="609"/>
                    <a:pt x="542" y="609"/>
                    <a:pt x="528" y="636"/>
                  </a:cubicBezTo>
                  <a:cubicBezTo>
                    <a:pt x="514" y="677"/>
                    <a:pt x="514" y="677"/>
                    <a:pt x="542" y="677"/>
                  </a:cubicBezTo>
                  <a:cubicBezTo>
                    <a:pt x="555" y="677"/>
                    <a:pt x="582" y="677"/>
                    <a:pt x="609" y="663"/>
                  </a:cubicBezTo>
                  <a:cubicBezTo>
                    <a:pt x="614" y="659"/>
                    <a:pt x="620" y="657"/>
                    <a:pt x="626" y="657"/>
                  </a:cubicBezTo>
                  <a:cubicBezTo>
                    <a:pt x="638" y="657"/>
                    <a:pt x="650" y="663"/>
                    <a:pt x="650" y="663"/>
                  </a:cubicBezTo>
                  <a:cubicBezTo>
                    <a:pt x="663" y="663"/>
                    <a:pt x="663" y="663"/>
                    <a:pt x="677" y="677"/>
                  </a:cubicBezTo>
                  <a:cubicBezTo>
                    <a:pt x="690" y="690"/>
                    <a:pt x="717" y="690"/>
                    <a:pt x="731" y="717"/>
                  </a:cubicBezTo>
                  <a:lnTo>
                    <a:pt x="744" y="717"/>
                  </a:lnTo>
                  <a:cubicBezTo>
                    <a:pt x="765" y="704"/>
                    <a:pt x="782" y="697"/>
                    <a:pt x="799" y="697"/>
                  </a:cubicBezTo>
                  <a:cubicBezTo>
                    <a:pt x="816" y="697"/>
                    <a:pt x="832" y="704"/>
                    <a:pt x="853" y="717"/>
                  </a:cubicBezTo>
                  <a:lnTo>
                    <a:pt x="866" y="717"/>
                  </a:lnTo>
                  <a:cubicBezTo>
                    <a:pt x="880" y="717"/>
                    <a:pt x="893" y="717"/>
                    <a:pt x="920" y="731"/>
                  </a:cubicBezTo>
                  <a:cubicBezTo>
                    <a:pt x="934" y="744"/>
                    <a:pt x="947" y="744"/>
                    <a:pt x="961" y="744"/>
                  </a:cubicBezTo>
                  <a:cubicBezTo>
                    <a:pt x="971" y="741"/>
                    <a:pt x="979" y="740"/>
                    <a:pt x="988" y="740"/>
                  </a:cubicBezTo>
                  <a:cubicBezTo>
                    <a:pt x="1015" y="740"/>
                    <a:pt x="1038" y="757"/>
                    <a:pt x="1069" y="799"/>
                  </a:cubicBezTo>
                  <a:cubicBezTo>
                    <a:pt x="1079" y="808"/>
                    <a:pt x="1081" y="824"/>
                    <a:pt x="1096" y="824"/>
                  </a:cubicBezTo>
                  <a:cubicBezTo>
                    <a:pt x="1102" y="824"/>
                    <a:pt x="1111" y="821"/>
                    <a:pt x="1123" y="812"/>
                  </a:cubicBezTo>
                  <a:cubicBezTo>
                    <a:pt x="1127" y="809"/>
                    <a:pt x="1130" y="807"/>
                    <a:pt x="1133" y="807"/>
                  </a:cubicBezTo>
                  <a:cubicBezTo>
                    <a:pt x="1144" y="807"/>
                    <a:pt x="1154" y="822"/>
                    <a:pt x="1164" y="853"/>
                  </a:cubicBezTo>
                  <a:cubicBezTo>
                    <a:pt x="1177" y="859"/>
                    <a:pt x="1184" y="863"/>
                    <a:pt x="1189" y="863"/>
                  </a:cubicBezTo>
                  <a:cubicBezTo>
                    <a:pt x="1194" y="863"/>
                    <a:pt x="1198" y="859"/>
                    <a:pt x="1205" y="853"/>
                  </a:cubicBezTo>
                  <a:cubicBezTo>
                    <a:pt x="1232" y="812"/>
                    <a:pt x="1259" y="785"/>
                    <a:pt x="1259" y="744"/>
                  </a:cubicBezTo>
                  <a:cubicBezTo>
                    <a:pt x="1272" y="731"/>
                    <a:pt x="1272" y="717"/>
                    <a:pt x="1286" y="690"/>
                  </a:cubicBezTo>
                  <a:lnTo>
                    <a:pt x="1286" y="663"/>
                  </a:lnTo>
                  <a:lnTo>
                    <a:pt x="1326" y="623"/>
                  </a:lnTo>
                  <a:lnTo>
                    <a:pt x="1340" y="609"/>
                  </a:lnTo>
                  <a:cubicBezTo>
                    <a:pt x="1394" y="542"/>
                    <a:pt x="1421" y="474"/>
                    <a:pt x="1462" y="393"/>
                  </a:cubicBezTo>
                  <a:cubicBezTo>
                    <a:pt x="1475" y="379"/>
                    <a:pt x="1475" y="352"/>
                    <a:pt x="1489" y="339"/>
                  </a:cubicBezTo>
                  <a:cubicBezTo>
                    <a:pt x="1489" y="325"/>
                    <a:pt x="1529" y="298"/>
                    <a:pt x="1529" y="257"/>
                  </a:cubicBezTo>
                  <a:cubicBezTo>
                    <a:pt x="1529" y="203"/>
                    <a:pt x="1529" y="122"/>
                    <a:pt x="1597" y="14"/>
                  </a:cubicBezTo>
                  <a:cubicBezTo>
                    <a:pt x="1610" y="14"/>
                    <a:pt x="1610" y="0"/>
                    <a:pt x="1597" y="0"/>
                  </a:cubicBezTo>
                  <a:close/>
                  <a:moveTo>
                    <a:pt x="514" y="624"/>
                  </a:moveTo>
                  <a:lnTo>
                    <a:pt x="487" y="650"/>
                  </a:lnTo>
                  <a:cubicBezTo>
                    <a:pt x="420" y="690"/>
                    <a:pt x="379" y="731"/>
                    <a:pt x="311" y="785"/>
                  </a:cubicBezTo>
                  <a:lnTo>
                    <a:pt x="109" y="934"/>
                  </a:lnTo>
                  <a:cubicBezTo>
                    <a:pt x="81" y="947"/>
                    <a:pt x="68" y="947"/>
                    <a:pt x="54" y="961"/>
                  </a:cubicBezTo>
                  <a:cubicBezTo>
                    <a:pt x="54" y="961"/>
                    <a:pt x="14" y="988"/>
                    <a:pt x="0" y="1002"/>
                  </a:cubicBezTo>
                  <a:lnTo>
                    <a:pt x="0" y="1015"/>
                  </a:lnTo>
                  <a:cubicBezTo>
                    <a:pt x="0" y="1056"/>
                    <a:pt x="0" y="1069"/>
                    <a:pt x="14" y="1083"/>
                  </a:cubicBezTo>
                  <a:cubicBezTo>
                    <a:pt x="54" y="1123"/>
                    <a:pt x="68" y="1150"/>
                    <a:pt x="81" y="1205"/>
                  </a:cubicBezTo>
                  <a:cubicBezTo>
                    <a:pt x="109" y="1218"/>
                    <a:pt x="109" y="1259"/>
                    <a:pt x="122" y="1272"/>
                  </a:cubicBezTo>
                  <a:cubicBezTo>
                    <a:pt x="136" y="1286"/>
                    <a:pt x="136" y="1326"/>
                    <a:pt x="149" y="1340"/>
                  </a:cubicBezTo>
                  <a:cubicBezTo>
                    <a:pt x="176" y="1353"/>
                    <a:pt x="190" y="1394"/>
                    <a:pt x="203" y="1421"/>
                  </a:cubicBezTo>
                  <a:cubicBezTo>
                    <a:pt x="217" y="1435"/>
                    <a:pt x="217" y="1462"/>
                    <a:pt x="244" y="1462"/>
                  </a:cubicBezTo>
                  <a:cubicBezTo>
                    <a:pt x="257" y="1462"/>
                    <a:pt x="271" y="1475"/>
                    <a:pt x="271" y="1489"/>
                  </a:cubicBezTo>
                  <a:lnTo>
                    <a:pt x="284" y="1489"/>
                  </a:lnTo>
                  <a:lnTo>
                    <a:pt x="284" y="1529"/>
                  </a:lnTo>
                  <a:lnTo>
                    <a:pt x="284" y="1556"/>
                  </a:lnTo>
                  <a:lnTo>
                    <a:pt x="284" y="1597"/>
                  </a:lnTo>
                  <a:cubicBezTo>
                    <a:pt x="284" y="1624"/>
                    <a:pt x="284" y="1665"/>
                    <a:pt x="311" y="1678"/>
                  </a:cubicBezTo>
                  <a:cubicBezTo>
                    <a:pt x="325" y="1719"/>
                    <a:pt x="325" y="1746"/>
                    <a:pt x="325" y="1786"/>
                  </a:cubicBezTo>
                  <a:lnTo>
                    <a:pt x="325" y="1800"/>
                  </a:lnTo>
                  <a:cubicBezTo>
                    <a:pt x="329" y="1796"/>
                    <a:pt x="333" y="1794"/>
                    <a:pt x="337" y="1794"/>
                  </a:cubicBezTo>
                  <a:cubicBezTo>
                    <a:pt x="345" y="1794"/>
                    <a:pt x="352" y="1804"/>
                    <a:pt x="352" y="1813"/>
                  </a:cubicBezTo>
                  <a:cubicBezTo>
                    <a:pt x="352" y="1854"/>
                    <a:pt x="393" y="1868"/>
                    <a:pt x="406" y="1868"/>
                  </a:cubicBezTo>
                  <a:cubicBezTo>
                    <a:pt x="460" y="1827"/>
                    <a:pt x="528" y="1786"/>
                    <a:pt x="582" y="1746"/>
                  </a:cubicBezTo>
                  <a:cubicBezTo>
                    <a:pt x="609" y="1732"/>
                    <a:pt x="650" y="1692"/>
                    <a:pt x="677" y="1678"/>
                  </a:cubicBezTo>
                  <a:cubicBezTo>
                    <a:pt x="717" y="1665"/>
                    <a:pt x="744" y="1624"/>
                    <a:pt x="785" y="1610"/>
                  </a:cubicBezTo>
                  <a:cubicBezTo>
                    <a:pt x="826" y="1583"/>
                    <a:pt x="893" y="1529"/>
                    <a:pt x="961" y="1475"/>
                  </a:cubicBezTo>
                  <a:cubicBezTo>
                    <a:pt x="961" y="1475"/>
                    <a:pt x="988" y="1462"/>
                    <a:pt x="1002" y="1462"/>
                  </a:cubicBezTo>
                  <a:cubicBezTo>
                    <a:pt x="1007" y="1446"/>
                    <a:pt x="1012" y="1440"/>
                    <a:pt x="1018" y="1440"/>
                  </a:cubicBezTo>
                  <a:cubicBezTo>
                    <a:pt x="1028" y="1440"/>
                    <a:pt x="1039" y="1453"/>
                    <a:pt x="1056" y="1462"/>
                  </a:cubicBezTo>
                  <a:cubicBezTo>
                    <a:pt x="1056" y="1421"/>
                    <a:pt x="1056" y="1407"/>
                    <a:pt x="1015" y="1394"/>
                  </a:cubicBezTo>
                  <a:cubicBezTo>
                    <a:pt x="1002" y="1394"/>
                    <a:pt x="1002" y="1380"/>
                    <a:pt x="1002" y="1380"/>
                  </a:cubicBezTo>
                  <a:lnTo>
                    <a:pt x="1002" y="1340"/>
                  </a:lnTo>
                  <a:cubicBezTo>
                    <a:pt x="1002" y="1326"/>
                    <a:pt x="1015" y="1326"/>
                    <a:pt x="1029" y="1313"/>
                  </a:cubicBezTo>
                  <a:cubicBezTo>
                    <a:pt x="1069" y="1286"/>
                    <a:pt x="1096" y="1272"/>
                    <a:pt x="1137" y="1245"/>
                  </a:cubicBezTo>
                  <a:cubicBezTo>
                    <a:pt x="1123" y="1205"/>
                    <a:pt x="1123" y="1164"/>
                    <a:pt x="1137" y="1123"/>
                  </a:cubicBezTo>
                  <a:cubicBezTo>
                    <a:pt x="1150" y="1096"/>
                    <a:pt x="1150" y="1069"/>
                    <a:pt x="1150" y="1029"/>
                  </a:cubicBezTo>
                  <a:cubicBezTo>
                    <a:pt x="1150" y="988"/>
                    <a:pt x="1150" y="934"/>
                    <a:pt x="1191" y="866"/>
                  </a:cubicBezTo>
                  <a:lnTo>
                    <a:pt x="1191" y="866"/>
                  </a:lnTo>
                  <a:lnTo>
                    <a:pt x="1164" y="880"/>
                  </a:lnTo>
                  <a:cubicBezTo>
                    <a:pt x="1157" y="893"/>
                    <a:pt x="1150" y="900"/>
                    <a:pt x="1144" y="900"/>
                  </a:cubicBezTo>
                  <a:cubicBezTo>
                    <a:pt x="1137" y="900"/>
                    <a:pt x="1130" y="893"/>
                    <a:pt x="1123" y="880"/>
                  </a:cubicBezTo>
                  <a:cubicBezTo>
                    <a:pt x="1123" y="866"/>
                    <a:pt x="1096" y="866"/>
                    <a:pt x="1096" y="853"/>
                  </a:cubicBezTo>
                  <a:cubicBezTo>
                    <a:pt x="1096" y="826"/>
                    <a:pt x="1083" y="826"/>
                    <a:pt x="1083" y="826"/>
                  </a:cubicBezTo>
                  <a:cubicBezTo>
                    <a:pt x="1074" y="839"/>
                    <a:pt x="1066" y="843"/>
                    <a:pt x="1057" y="843"/>
                  </a:cubicBezTo>
                  <a:cubicBezTo>
                    <a:pt x="1040" y="843"/>
                    <a:pt x="1024" y="821"/>
                    <a:pt x="1015" y="812"/>
                  </a:cubicBezTo>
                  <a:cubicBezTo>
                    <a:pt x="1015" y="812"/>
                    <a:pt x="1002" y="812"/>
                    <a:pt x="1002" y="799"/>
                  </a:cubicBezTo>
                  <a:cubicBezTo>
                    <a:pt x="991" y="768"/>
                    <a:pt x="974" y="753"/>
                    <a:pt x="954" y="753"/>
                  </a:cubicBezTo>
                  <a:cubicBezTo>
                    <a:pt x="947" y="753"/>
                    <a:pt x="941" y="755"/>
                    <a:pt x="934" y="758"/>
                  </a:cubicBezTo>
                  <a:cubicBezTo>
                    <a:pt x="930" y="766"/>
                    <a:pt x="923" y="770"/>
                    <a:pt x="915" y="770"/>
                  </a:cubicBezTo>
                  <a:cubicBezTo>
                    <a:pt x="898" y="770"/>
                    <a:pt x="876" y="754"/>
                    <a:pt x="866" y="744"/>
                  </a:cubicBezTo>
                  <a:cubicBezTo>
                    <a:pt x="853" y="749"/>
                    <a:pt x="842" y="750"/>
                    <a:pt x="834" y="750"/>
                  </a:cubicBezTo>
                  <a:cubicBezTo>
                    <a:pt x="817" y="750"/>
                    <a:pt x="808" y="744"/>
                    <a:pt x="799" y="744"/>
                  </a:cubicBezTo>
                  <a:cubicBezTo>
                    <a:pt x="772" y="744"/>
                    <a:pt x="750" y="738"/>
                    <a:pt x="727" y="738"/>
                  </a:cubicBezTo>
                  <a:cubicBezTo>
                    <a:pt x="716" y="738"/>
                    <a:pt x="704" y="740"/>
                    <a:pt x="690" y="744"/>
                  </a:cubicBezTo>
                  <a:cubicBezTo>
                    <a:pt x="663" y="744"/>
                    <a:pt x="636" y="731"/>
                    <a:pt x="623" y="717"/>
                  </a:cubicBezTo>
                  <a:cubicBezTo>
                    <a:pt x="623" y="717"/>
                    <a:pt x="623" y="690"/>
                    <a:pt x="609" y="690"/>
                  </a:cubicBezTo>
                  <a:lnTo>
                    <a:pt x="582" y="690"/>
                  </a:lnTo>
                  <a:cubicBezTo>
                    <a:pt x="558" y="715"/>
                    <a:pt x="543" y="720"/>
                    <a:pt x="527" y="720"/>
                  </a:cubicBezTo>
                  <a:cubicBezTo>
                    <a:pt x="516" y="720"/>
                    <a:pt x="504" y="717"/>
                    <a:pt x="487" y="717"/>
                  </a:cubicBezTo>
                  <a:cubicBezTo>
                    <a:pt x="474" y="690"/>
                    <a:pt x="474" y="690"/>
                    <a:pt x="474" y="677"/>
                  </a:cubicBezTo>
                  <a:cubicBezTo>
                    <a:pt x="474" y="663"/>
                    <a:pt x="487" y="650"/>
                    <a:pt x="514" y="6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54"/>
            <p:cNvSpPr/>
            <p:nvPr/>
          </p:nvSpPr>
          <p:spPr>
            <a:xfrm>
              <a:off x="4766300" y="4189275"/>
              <a:ext cx="2400" cy="6450"/>
            </a:xfrm>
            <a:custGeom>
              <a:rect b="b" l="l" r="r" t="t"/>
              <a:pathLst>
                <a:path extrusionOk="0" h="258" w="96">
                  <a:moveTo>
                    <a:pt x="41" y="0"/>
                  </a:moveTo>
                  <a:lnTo>
                    <a:pt x="55" y="27"/>
                  </a:lnTo>
                  <a:cubicBezTo>
                    <a:pt x="63" y="36"/>
                    <a:pt x="76" y="49"/>
                    <a:pt x="86" y="68"/>
                  </a:cubicBezTo>
                  <a:lnTo>
                    <a:pt x="86" y="68"/>
                  </a:lnTo>
                  <a:cubicBezTo>
                    <a:pt x="75" y="40"/>
                    <a:pt x="58" y="18"/>
                    <a:pt x="41" y="0"/>
                  </a:cubicBezTo>
                  <a:close/>
                  <a:moveTo>
                    <a:pt x="86" y="68"/>
                  </a:moveTo>
                  <a:lnTo>
                    <a:pt x="86" y="68"/>
                  </a:lnTo>
                  <a:cubicBezTo>
                    <a:pt x="91" y="82"/>
                    <a:pt x="94" y="98"/>
                    <a:pt x="95" y="115"/>
                  </a:cubicBezTo>
                  <a:lnTo>
                    <a:pt x="95" y="115"/>
                  </a:lnTo>
                  <a:cubicBezTo>
                    <a:pt x="95" y="113"/>
                    <a:pt x="95" y="111"/>
                    <a:pt x="95" y="109"/>
                  </a:cubicBezTo>
                  <a:cubicBezTo>
                    <a:pt x="95" y="93"/>
                    <a:pt x="91" y="80"/>
                    <a:pt x="86" y="68"/>
                  </a:cubicBezTo>
                  <a:close/>
                  <a:moveTo>
                    <a:pt x="95" y="115"/>
                  </a:moveTo>
                  <a:lnTo>
                    <a:pt x="95" y="115"/>
                  </a:lnTo>
                  <a:cubicBezTo>
                    <a:pt x="94" y="123"/>
                    <a:pt x="90" y="125"/>
                    <a:pt x="68" y="136"/>
                  </a:cubicBezTo>
                  <a:cubicBezTo>
                    <a:pt x="41" y="176"/>
                    <a:pt x="28" y="203"/>
                    <a:pt x="0" y="258"/>
                  </a:cubicBezTo>
                  <a:cubicBezTo>
                    <a:pt x="28" y="230"/>
                    <a:pt x="55" y="176"/>
                    <a:pt x="95" y="136"/>
                  </a:cubicBezTo>
                  <a:lnTo>
                    <a:pt x="95" y="122"/>
                  </a:lnTo>
                  <a:cubicBezTo>
                    <a:pt x="95" y="120"/>
                    <a:pt x="95" y="117"/>
                    <a:pt x="95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54"/>
            <p:cNvSpPr/>
            <p:nvPr/>
          </p:nvSpPr>
          <p:spPr>
            <a:xfrm>
              <a:off x="4733825" y="4131775"/>
              <a:ext cx="39275" cy="41625"/>
            </a:xfrm>
            <a:custGeom>
              <a:rect b="b" l="l" r="r" t="t"/>
              <a:pathLst>
                <a:path extrusionOk="0" h="1665" w="1571">
                  <a:moveTo>
                    <a:pt x="1570" y="609"/>
                  </a:moveTo>
                  <a:lnTo>
                    <a:pt x="1570" y="609"/>
                  </a:lnTo>
                  <a:cubicBezTo>
                    <a:pt x="1557" y="623"/>
                    <a:pt x="1543" y="623"/>
                    <a:pt x="1543" y="623"/>
                  </a:cubicBezTo>
                  <a:cubicBezTo>
                    <a:pt x="1543" y="623"/>
                    <a:pt x="1529" y="623"/>
                    <a:pt x="1529" y="650"/>
                  </a:cubicBezTo>
                  <a:cubicBezTo>
                    <a:pt x="1489" y="717"/>
                    <a:pt x="1435" y="785"/>
                    <a:pt x="1394" y="812"/>
                  </a:cubicBezTo>
                  <a:cubicBezTo>
                    <a:pt x="1340" y="839"/>
                    <a:pt x="1327" y="866"/>
                    <a:pt x="1299" y="907"/>
                  </a:cubicBezTo>
                  <a:cubicBezTo>
                    <a:pt x="1299" y="907"/>
                    <a:pt x="1286" y="907"/>
                    <a:pt x="1286" y="920"/>
                  </a:cubicBezTo>
                  <a:cubicBezTo>
                    <a:pt x="1286" y="920"/>
                    <a:pt x="1272" y="934"/>
                    <a:pt x="1259" y="934"/>
                  </a:cubicBezTo>
                  <a:lnTo>
                    <a:pt x="1259" y="974"/>
                  </a:lnTo>
                  <a:lnTo>
                    <a:pt x="1272" y="988"/>
                  </a:lnTo>
                  <a:cubicBezTo>
                    <a:pt x="1408" y="866"/>
                    <a:pt x="1489" y="717"/>
                    <a:pt x="1570" y="609"/>
                  </a:cubicBezTo>
                  <a:close/>
                  <a:moveTo>
                    <a:pt x="948" y="0"/>
                  </a:moveTo>
                  <a:lnTo>
                    <a:pt x="907" y="41"/>
                  </a:lnTo>
                  <a:lnTo>
                    <a:pt x="812" y="135"/>
                  </a:lnTo>
                  <a:cubicBezTo>
                    <a:pt x="704" y="217"/>
                    <a:pt x="636" y="311"/>
                    <a:pt x="609" y="406"/>
                  </a:cubicBezTo>
                  <a:lnTo>
                    <a:pt x="596" y="447"/>
                  </a:lnTo>
                  <a:cubicBezTo>
                    <a:pt x="569" y="514"/>
                    <a:pt x="555" y="582"/>
                    <a:pt x="501" y="650"/>
                  </a:cubicBezTo>
                  <a:cubicBezTo>
                    <a:pt x="488" y="663"/>
                    <a:pt x="488" y="663"/>
                    <a:pt x="488" y="677"/>
                  </a:cubicBezTo>
                  <a:cubicBezTo>
                    <a:pt x="488" y="683"/>
                    <a:pt x="491" y="687"/>
                    <a:pt x="498" y="687"/>
                  </a:cubicBezTo>
                  <a:cubicBezTo>
                    <a:pt x="505" y="687"/>
                    <a:pt x="515" y="683"/>
                    <a:pt x="528" y="677"/>
                  </a:cubicBezTo>
                  <a:lnTo>
                    <a:pt x="555" y="677"/>
                  </a:lnTo>
                  <a:lnTo>
                    <a:pt x="555" y="717"/>
                  </a:lnTo>
                  <a:cubicBezTo>
                    <a:pt x="555" y="731"/>
                    <a:pt x="555" y="744"/>
                    <a:pt x="569" y="744"/>
                  </a:cubicBezTo>
                  <a:cubicBezTo>
                    <a:pt x="596" y="744"/>
                    <a:pt x="596" y="771"/>
                    <a:pt x="596" y="785"/>
                  </a:cubicBezTo>
                  <a:lnTo>
                    <a:pt x="555" y="812"/>
                  </a:lnTo>
                  <a:cubicBezTo>
                    <a:pt x="528" y="839"/>
                    <a:pt x="528" y="866"/>
                    <a:pt x="501" y="907"/>
                  </a:cubicBezTo>
                  <a:cubicBezTo>
                    <a:pt x="488" y="934"/>
                    <a:pt x="474" y="974"/>
                    <a:pt x="433" y="988"/>
                  </a:cubicBezTo>
                  <a:cubicBezTo>
                    <a:pt x="420" y="988"/>
                    <a:pt x="406" y="1001"/>
                    <a:pt x="393" y="1015"/>
                  </a:cubicBezTo>
                  <a:lnTo>
                    <a:pt x="339" y="1069"/>
                  </a:lnTo>
                  <a:cubicBezTo>
                    <a:pt x="325" y="1069"/>
                    <a:pt x="298" y="1083"/>
                    <a:pt x="285" y="1083"/>
                  </a:cubicBezTo>
                  <a:cubicBezTo>
                    <a:pt x="271" y="1110"/>
                    <a:pt x="258" y="1110"/>
                    <a:pt x="231" y="1123"/>
                  </a:cubicBezTo>
                  <a:cubicBezTo>
                    <a:pt x="163" y="1177"/>
                    <a:pt x="122" y="1245"/>
                    <a:pt x="68" y="1286"/>
                  </a:cubicBezTo>
                  <a:cubicBezTo>
                    <a:pt x="55" y="1286"/>
                    <a:pt x="55" y="1313"/>
                    <a:pt x="55" y="1313"/>
                  </a:cubicBezTo>
                  <a:cubicBezTo>
                    <a:pt x="55" y="1313"/>
                    <a:pt x="68" y="1340"/>
                    <a:pt x="82" y="1340"/>
                  </a:cubicBezTo>
                  <a:cubicBezTo>
                    <a:pt x="95" y="1340"/>
                    <a:pt x="122" y="1340"/>
                    <a:pt x="122" y="1353"/>
                  </a:cubicBezTo>
                  <a:lnTo>
                    <a:pt x="122" y="1380"/>
                  </a:lnTo>
                  <a:cubicBezTo>
                    <a:pt x="122" y="1394"/>
                    <a:pt x="95" y="1407"/>
                    <a:pt x="95" y="1421"/>
                  </a:cubicBezTo>
                  <a:lnTo>
                    <a:pt x="55" y="1529"/>
                  </a:lnTo>
                  <a:cubicBezTo>
                    <a:pt x="14" y="1583"/>
                    <a:pt x="0" y="1624"/>
                    <a:pt x="28" y="1664"/>
                  </a:cubicBezTo>
                  <a:cubicBezTo>
                    <a:pt x="109" y="1597"/>
                    <a:pt x="163" y="1543"/>
                    <a:pt x="231" y="1475"/>
                  </a:cubicBezTo>
                  <a:lnTo>
                    <a:pt x="271" y="1448"/>
                  </a:lnTo>
                  <a:cubicBezTo>
                    <a:pt x="325" y="1394"/>
                    <a:pt x="393" y="1340"/>
                    <a:pt x="447" y="1286"/>
                  </a:cubicBezTo>
                  <a:cubicBezTo>
                    <a:pt x="555" y="1177"/>
                    <a:pt x="691" y="1056"/>
                    <a:pt x="826" y="934"/>
                  </a:cubicBezTo>
                  <a:lnTo>
                    <a:pt x="839" y="920"/>
                  </a:lnTo>
                  <a:cubicBezTo>
                    <a:pt x="853" y="913"/>
                    <a:pt x="860" y="910"/>
                    <a:pt x="865" y="910"/>
                  </a:cubicBezTo>
                  <a:cubicBezTo>
                    <a:pt x="870" y="910"/>
                    <a:pt x="873" y="913"/>
                    <a:pt x="880" y="920"/>
                  </a:cubicBezTo>
                  <a:cubicBezTo>
                    <a:pt x="880" y="920"/>
                    <a:pt x="894" y="920"/>
                    <a:pt x="907" y="907"/>
                  </a:cubicBezTo>
                  <a:cubicBezTo>
                    <a:pt x="921" y="893"/>
                    <a:pt x="931" y="886"/>
                    <a:pt x="938" y="886"/>
                  </a:cubicBezTo>
                  <a:cubicBezTo>
                    <a:pt x="944" y="886"/>
                    <a:pt x="948" y="893"/>
                    <a:pt x="948" y="907"/>
                  </a:cubicBezTo>
                  <a:cubicBezTo>
                    <a:pt x="956" y="933"/>
                    <a:pt x="977" y="954"/>
                    <a:pt x="1001" y="954"/>
                  </a:cubicBezTo>
                  <a:cubicBezTo>
                    <a:pt x="1014" y="954"/>
                    <a:pt x="1028" y="948"/>
                    <a:pt x="1042" y="934"/>
                  </a:cubicBezTo>
                  <a:cubicBezTo>
                    <a:pt x="1083" y="934"/>
                    <a:pt x="1124" y="920"/>
                    <a:pt x="1164" y="907"/>
                  </a:cubicBezTo>
                  <a:cubicBezTo>
                    <a:pt x="1182" y="889"/>
                    <a:pt x="1199" y="877"/>
                    <a:pt x="1213" y="875"/>
                  </a:cubicBezTo>
                  <a:lnTo>
                    <a:pt x="1213" y="875"/>
                  </a:lnTo>
                  <a:cubicBezTo>
                    <a:pt x="1216" y="893"/>
                    <a:pt x="1224" y="904"/>
                    <a:pt x="1232" y="920"/>
                  </a:cubicBezTo>
                  <a:lnTo>
                    <a:pt x="1245" y="907"/>
                  </a:lnTo>
                  <a:cubicBezTo>
                    <a:pt x="1245" y="880"/>
                    <a:pt x="1245" y="880"/>
                    <a:pt x="1232" y="880"/>
                  </a:cubicBezTo>
                  <a:cubicBezTo>
                    <a:pt x="1228" y="876"/>
                    <a:pt x="1224" y="874"/>
                    <a:pt x="1218" y="874"/>
                  </a:cubicBezTo>
                  <a:cubicBezTo>
                    <a:pt x="1217" y="874"/>
                    <a:pt x="1215" y="875"/>
                    <a:pt x="1213" y="875"/>
                  </a:cubicBezTo>
                  <a:lnTo>
                    <a:pt x="1213" y="875"/>
                  </a:lnTo>
                  <a:cubicBezTo>
                    <a:pt x="1212" y="863"/>
                    <a:pt x="1213" y="847"/>
                    <a:pt x="1218" y="826"/>
                  </a:cubicBezTo>
                  <a:cubicBezTo>
                    <a:pt x="1218" y="785"/>
                    <a:pt x="1205" y="744"/>
                    <a:pt x="1178" y="717"/>
                  </a:cubicBezTo>
                  <a:lnTo>
                    <a:pt x="1164" y="677"/>
                  </a:lnTo>
                  <a:cubicBezTo>
                    <a:pt x="1164" y="650"/>
                    <a:pt x="1151" y="609"/>
                    <a:pt x="1151" y="582"/>
                  </a:cubicBezTo>
                  <a:lnTo>
                    <a:pt x="1151" y="514"/>
                  </a:lnTo>
                  <a:lnTo>
                    <a:pt x="1151" y="420"/>
                  </a:lnTo>
                  <a:cubicBezTo>
                    <a:pt x="1151" y="393"/>
                    <a:pt x="1151" y="379"/>
                    <a:pt x="1137" y="352"/>
                  </a:cubicBezTo>
                  <a:cubicBezTo>
                    <a:pt x="1137" y="338"/>
                    <a:pt x="1110" y="338"/>
                    <a:pt x="1110" y="325"/>
                  </a:cubicBezTo>
                  <a:cubicBezTo>
                    <a:pt x="1096" y="311"/>
                    <a:pt x="1096" y="311"/>
                    <a:pt x="1083" y="311"/>
                  </a:cubicBezTo>
                  <a:cubicBezTo>
                    <a:pt x="1083" y="311"/>
                    <a:pt x="1069" y="311"/>
                    <a:pt x="1069" y="284"/>
                  </a:cubicBezTo>
                  <a:cubicBezTo>
                    <a:pt x="1069" y="257"/>
                    <a:pt x="1069" y="244"/>
                    <a:pt x="1029" y="217"/>
                  </a:cubicBezTo>
                  <a:cubicBezTo>
                    <a:pt x="1015" y="203"/>
                    <a:pt x="1015" y="203"/>
                    <a:pt x="1015" y="190"/>
                  </a:cubicBezTo>
                  <a:cubicBezTo>
                    <a:pt x="1029" y="122"/>
                    <a:pt x="1015" y="81"/>
                    <a:pt x="975" y="54"/>
                  </a:cubicBezTo>
                  <a:cubicBezTo>
                    <a:pt x="975" y="41"/>
                    <a:pt x="961" y="14"/>
                    <a:pt x="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54"/>
            <p:cNvSpPr/>
            <p:nvPr/>
          </p:nvSpPr>
          <p:spPr>
            <a:xfrm>
              <a:off x="4764600" y="4140550"/>
              <a:ext cx="8825" cy="12225"/>
            </a:xfrm>
            <a:custGeom>
              <a:rect b="b" l="l" r="r" t="t"/>
              <a:pathLst>
                <a:path extrusionOk="0" h="489" w="353">
                  <a:moveTo>
                    <a:pt x="312" y="1"/>
                  </a:moveTo>
                  <a:cubicBezTo>
                    <a:pt x="271" y="28"/>
                    <a:pt x="258" y="55"/>
                    <a:pt x="231" y="69"/>
                  </a:cubicBezTo>
                  <a:cubicBezTo>
                    <a:pt x="204" y="69"/>
                    <a:pt x="190" y="96"/>
                    <a:pt x="177" y="109"/>
                  </a:cubicBezTo>
                  <a:cubicBezTo>
                    <a:pt x="136" y="150"/>
                    <a:pt x="96" y="177"/>
                    <a:pt x="55" y="217"/>
                  </a:cubicBezTo>
                  <a:lnTo>
                    <a:pt x="1" y="245"/>
                  </a:lnTo>
                  <a:cubicBezTo>
                    <a:pt x="1" y="258"/>
                    <a:pt x="1" y="258"/>
                    <a:pt x="14" y="299"/>
                  </a:cubicBezTo>
                  <a:cubicBezTo>
                    <a:pt x="41" y="353"/>
                    <a:pt x="55" y="393"/>
                    <a:pt x="55" y="488"/>
                  </a:cubicBezTo>
                  <a:cubicBezTo>
                    <a:pt x="55" y="461"/>
                    <a:pt x="68" y="461"/>
                    <a:pt x="123" y="461"/>
                  </a:cubicBezTo>
                  <a:cubicBezTo>
                    <a:pt x="123" y="447"/>
                    <a:pt x="136" y="420"/>
                    <a:pt x="163" y="393"/>
                  </a:cubicBezTo>
                  <a:cubicBezTo>
                    <a:pt x="177" y="326"/>
                    <a:pt x="231" y="299"/>
                    <a:pt x="258" y="258"/>
                  </a:cubicBezTo>
                  <a:cubicBezTo>
                    <a:pt x="298" y="245"/>
                    <a:pt x="312" y="217"/>
                    <a:pt x="339" y="177"/>
                  </a:cubicBezTo>
                  <a:lnTo>
                    <a:pt x="353" y="150"/>
                  </a:lnTo>
                  <a:lnTo>
                    <a:pt x="353" y="123"/>
                  </a:lnTo>
                  <a:cubicBezTo>
                    <a:pt x="339" y="96"/>
                    <a:pt x="326" y="42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54"/>
            <p:cNvSpPr/>
            <p:nvPr/>
          </p:nvSpPr>
          <p:spPr>
            <a:xfrm>
              <a:off x="4760200" y="4178875"/>
              <a:ext cx="700" cy="1625"/>
            </a:xfrm>
            <a:custGeom>
              <a:rect b="b" l="l" r="r" t="t"/>
              <a:pathLst>
                <a:path extrusionOk="0" h="65" w="28">
                  <a:moveTo>
                    <a:pt x="3" y="0"/>
                  </a:moveTo>
                  <a:cubicBezTo>
                    <a:pt x="1" y="0"/>
                    <a:pt x="1" y="4"/>
                    <a:pt x="1" y="11"/>
                  </a:cubicBezTo>
                  <a:cubicBezTo>
                    <a:pt x="1" y="51"/>
                    <a:pt x="1" y="51"/>
                    <a:pt x="14" y="65"/>
                  </a:cubicBezTo>
                  <a:cubicBezTo>
                    <a:pt x="28" y="65"/>
                    <a:pt x="28" y="51"/>
                    <a:pt x="28" y="51"/>
                  </a:cubicBezTo>
                  <a:cubicBezTo>
                    <a:pt x="28" y="38"/>
                    <a:pt x="14" y="38"/>
                    <a:pt x="14" y="11"/>
                  </a:cubicBezTo>
                  <a:cubicBezTo>
                    <a:pt x="8" y="4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54"/>
            <p:cNvSpPr/>
            <p:nvPr/>
          </p:nvSpPr>
          <p:spPr>
            <a:xfrm>
              <a:off x="4762250" y="4177100"/>
              <a:ext cx="1700" cy="6775"/>
            </a:xfrm>
            <a:custGeom>
              <a:rect b="b" l="l" r="r" t="t"/>
              <a:pathLst>
                <a:path extrusionOk="0" h="271" w="68">
                  <a:moveTo>
                    <a:pt x="68" y="0"/>
                  </a:moveTo>
                  <a:cubicBezTo>
                    <a:pt x="41" y="14"/>
                    <a:pt x="41" y="41"/>
                    <a:pt x="27" y="41"/>
                  </a:cubicBezTo>
                  <a:cubicBezTo>
                    <a:pt x="14" y="54"/>
                    <a:pt x="14" y="68"/>
                    <a:pt x="14" y="82"/>
                  </a:cubicBezTo>
                  <a:cubicBezTo>
                    <a:pt x="14" y="109"/>
                    <a:pt x="0" y="136"/>
                    <a:pt x="0" y="149"/>
                  </a:cubicBezTo>
                  <a:lnTo>
                    <a:pt x="0" y="176"/>
                  </a:lnTo>
                  <a:cubicBezTo>
                    <a:pt x="0" y="217"/>
                    <a:pt x="0" y="257"/>
                    <a:pt x="14" y="271"/>
                  </a:cubicBezTo>
                  <a:cubicBezTo>
                    <a:pt x="27" y="244"/>
                    <a:pt x="54" y="203"/>
                    <a:pt x="27" y="149"/>
                  </a:cubicBezTo>
                  <a:cubicBezTo>
                    <a:pt x="14" y="122"/>
                    <a:pt x="14" y="82"/>
                    <a:pt x="54" y="41"/>
                  </a:cubicBezTo>
                  <a:cubicBezTo>
                    <a:pt x="68" y="14"/>
                    <a:pt x="68" y="14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54"/>
            <p:cNvSpPr/>
            <p:nvPr/>
          </p:nvSpPr>
          <p:spPr>
            <a:xfrm>
              <a:off x="4759200" y="4153425"/>
              <a:ext cx="6450" cy="16250"/>
            </a:xfrm>
            <a:custGeom>
              <a:rect b="b" l="l" r="r" t="t"/>
              <a:pathLst>
                <a:path extrusionOk="0" h="650" w="258">
                  <a:moveTo>
                    <a:pt x="203" y="0"/>
                  </a:moveTo>
                  <a:cubicBezTo>
                    <a:pt x="190" y="14"/>
                    <a:pt x="149" y="14"/>
                    <a:pt x="136" y="41"/>
                  </a:cubicBezTo>
                  <a:cubicBezTo>
                    <a:pt x="109" y="54"/>
                    <a:pt x="68" y="68"/>
                    <a:pt x="14" y="81"/>
                  </a:cubicBezTo>
                  <a:cubicBezTo>
                    <a:pt x="0" y="95"/>
                    <a:pt x="0" y="135"/>
                    <a:pt x="0" y="149"/>
                  </a:cubicBezTo>
                  <a:lnTo>
                    <a:pt x="0" y="203"/>
                  </a:lnTo>
                  <a:cubicBezTo>
                    <a:pt x="14" y="203"/>
                    <a:pt x="14" y="217"/>
                    <a:pt x="0" y="257"/>
                  </a:cubicBezTo>
                  <a:lnTo>
                    <a:pt x="0" y="284"/>
                  </a:lnTo>
                  <a:lnTo>
                    <a:pt x="14" y="284"/>
                  </a:lnTo>
                  <a:cubicBezTo>
                    <a:pt x="14" y="284"/>
                    <a:pt x="20" y="278"/>
                    <a:pt x="24" y="278"/>
                  </a:cubicBezTo>
                  <a:cubicBezTo>
                    <a:pt x="26" y="278"/>
                    <a:pt x="27" y="280"/>
                    <a:pt x="27" y="284"/>
                  </a:cubicBezTo>
                  <a:cubicBezTo>
                    <a:pt x="54" y="298"/>
                    <a:pt x="68" y="298"/>
                    <a:pt x="81" y="298"/>
                  </a:cubicBezTo>
                  <a:lnTo>
                    <a:pt x="95" y="298"/>
                  </a:lnTo>
                  <a:cubicBezTo>
                    <a:pt x="95" y="298"/>
                    <a:pt x="122" y="298"/>
                    <a:pt x="122" y="325"/>
                  </a:cubicBezTo>
                  <a:cubicBezTo>
                    <a:pt x="122" y="338"/>
                    <a:pt x="95" y="338"/>
                    <a:pt x="95" y="352"/>
                  </a:cubicBezTo>
                  <a:cubicBezTo>
                    <a:pt x="81" y="406"/>
                    <a:pt x="68" y="433"/>
                    <a:pt x="54" y="474"/>
                  </a:cubicBezTo>
                  <a:cubicBezTo>
                    <a:pt x="54" y="487"/>
                    <a:pt x="27" y="514"/>
                    <a:pt x="27" y="514"/>
                  </a:cubicBezTo>
                  <a:cubicBezTo>
                    <a:pt x="14" y="541"/>
                    <a:pt x="0" y="555"/>
                    <a:pt x="0" y="596"/>
                  </a:cubicBezTo>
                  <a:cubicBezTo>
                    <a:pt x="14" y="609"/>
                    <a:pt x="34" y="616"/>
                    <a:pt x="60" y="616"/>
                  </a:cubicBezTo>
                  <a:cubicBezTo>
                    <a:pt x="85" y="616"/>
                    <a:pt x="115" y="609"/>
                    <a:pt x="149" y="596"/>
                  </a:cubicBezTo>
                  <a:lnTo>
                    <a:pt x="190" y="596"/>
                  </a:lnTo>
                  <a:lnTo>
                    <a:pt x="190" y="650"/>
                  </a:lnTo>
                  <a:cubicBezTo>
                    <a:pt x="190" y="650"/>
                    <a:pt x="203" y="650"/>
                    <a:pt x="190" y="582"/>
                  </a:cubicBezTo>
                  <a:lnTo>
                    <a:pt x="190" y="541"/>
                  </a:lnTo>
                  <a:cubicBezTo>
                    <a:pt x="190" y="501"/>
                    <a:pt x="190" y="487"/>
                    <a:pt x="203" y="460"/>
                  </a:cubicBezTo>
                  <a:cubicBezTo>
                    <a:pt x="244" y="420"/>
                    <a:pt x="244" y="379"/>
                    <a:pt x="257" y="325"/>
                  </a:cubicBezTo>
                  <a:cubicBezTo>
                    <a:pt x="257" y="271"/>
                    <a:pt x="257" y="244"/>
                    <a:pt x="244" y="203"/>
                  </a:cubicBezTo>
                  <a:cubicBezTo>
                    <a:pt x="244" y="190"/>
                    <a:pt x="217" y="176"/>
                    <a:pt x="203" y="135"/>
                  </a:cubicBezTo>
                  <a:lnTo>
                    <a:pt x="176" y="176"/>
                  </a:lnTo>
                  <a:lnTo>
                    <a:pt x="149" y="176"/>
                  </a:lnTo>
                  <a:cubicBezTo>
                    <a:pt x="149" y="176"/>
                    <a:pt x="176" y="149"/>
                    <a:pt x="176" y="135"/>
                  </a:cubicBezTo>
                  <a:cubicBezTo>
                    <a:pt x="190" y="135"/>
                    <a:pt x="190" y="122"/>
                    <a:pt x="190" y="122"/>
                  </a:cubicBezTo>
                  <a:cubicBezTo>
                    <a:pt x="203" y="122"/>
                    <a:pt x="203" y="95"/>
                    <a:pt x="203" y="95"/>
                  </a:cubicBezTo>
                  <a:lnTo>
                    <a:pt x="203" y="4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54"/>
            <p:cNvSpPr/>
            <p:nvPr/>
          </p:nvSpPr>
          <p:spPr>
            <a:xfrm>
              <a:off x="4549800" y="4313075"/>
              <a:ext cx="33525" cy="47725"/>
            </a:xfrm>
            <a:custGeom>
              <a:rect b="b" l="l" r="r" t="t"/>
              <a:pathLst>
                <a:path extrusionOk="0" h="1909" w="1341">
                  <a:moveTo>
                    <a:pt x="1327" y="1"/>
                  </a:moveTo>
                  <a:lnTo>
                    <a:pt x="1218" y="55"/>
                  </a:lnTo>
                  <a:cubicBezTo>
                    <a:pt x="1151" y="96"/>
                    <a:pt x="1070" y="136"/>
                    <a:pt x="1002" y="177"/>
                  </a:cubicBezTo>
                  <a:cubicBezTo>
                    <a:pt x="853" y="244"/>
                    <a:pt x="718" y="326"/>
                    <a:pt x="569" y="393"/>
                  </a:cubicBezTo>
                  <a:cubicBezTo>
                    <a:pt x="501" y="407"/>
                    <a:pt x="447" y="447"/>
                    <a:pt x="379" y="474"/>
                  </a:cubicBezTo>
                  <a:lnTo>
                    <a:pt x="298" y="515"/>
                  </a:lnTo>
                  <a:lnTo>
                    <a:pt x="298" y="529"/>
                  </a:lnTo>
                  <a:cubicBezTo>
                    <a:pt x="271" y="583"/>
                    <a:pt x="271" y="650"/>
                    <a:pt x="271" y="704"/>
                  </a:cubicBezTo>
                  <a:lnTo>
                    <a:pt x="271" y="731"/>
                  </a:lnTo>
                  <a:cubicBezTo>
                    <a:pt x="271" y="745"/>
                    <a:pt x="258" y="786"/>
                    <a:pt x="244" y="799"/>
                  </a:cubicBezTo>
                  <a:lnTo>
                    <a:pt x="231" y="813"/>
                  </a:lnTo>
                  <a:lnTo>
                    <a:pt x="190" y="813"/>
                  </a:lnTo>
                  <a:cubicBezTo>
                    <a:pt x="176" y="806"/>
                    <a:pt x="163" y="803"/>
                    <a:pt x="151" y="803"/>
                  </a:cubicBezTo>
                  <a:cubicBezTo>
                    <a:pt x="139" y="803"/>
                    <a:pt x="129" y="806"/>
                    <a:pt x="122" y="813"/>
                  </a:cubicBezTo>
                  <a:lnTo>
                    <a:pt x="109" y="840"/>
                  </a:lnTo>
                  <a:lnTo>
                    <a:pt x="109" y="853"/>
                  </a:lnTo>
                  <a:lnTo>
                    <a:pt x="122" y="1070"/>
                  </a:lnTo>
                  <a:lnTo>
                    <a:pt x="122" y="1110"/>
                  </a:lnTo>
                  <a:cubicBezTo>
                    <a:pt x="109" y="1124"/>
                    <a:pt x="109" y="1151"/>
                    <a:pt x="109" y="1178"/>
                  </a:cubicBezTo>
                  <a:cubicBezTo>
                    <a:pt x="136" y="1192"/>
                    <a:pt x="136" y="1205"/>
                    <a:pt x="163" y="1246"/>
                  </a:cubicBezTo>
                  <a:cubicBezTo>
                    <a:pt x="163" y="1259"/>
                    <a:pt x="163" y="1273"/>
                    <a:pt x="176" y="1273"/>
                  </a:cubicBezTo>
                  <a:cubicBezTo>
                    <a:pt x="190" y="1273"/>
                    <a:pt x="190" y="1286"/>
                    <a:pt x="190" y="1286"/>
                  </a:cubicBezTo>
                  <a:cubicBezTo>
                    <a:pt x="190" y="1286"/>
                    <a:pt x="176" y="1313"/>
                    <a:pt x="176" y="1327"/>
                  </a:cubicBezTo>
                  <a:cubicBezTo>
                    <a:pt x="176" y="1340"/>
                    <a:pt x="176" y="1340"/>
                    <a:pt x="163" y="1367"/>
                  </a:cubicBezTo>
                  <a:cubicBezTo>
                    <a:pt x="109" y="1408"/>
                    <a:pt x="95" y="1462"/>
                    <a:pt x="95" y="1516"/>
                  </a:cubicBezTo>
                  <a:cubicBezTo>
                    <a:pt x="109" y="1543"/>
                    <a:pt x="95" y="1584"/>
                    <a:pt x="55" y="1611"/>
                  </a:cubicBezTo>
                  <a:cubicBezTo>
                    <a:pt x="41" y="1638"/>
                    <a:pt x="41" y="1638"/>
                    <a:pt x="41" y="1652"/>
                  </a:cubicBezTo>
                  <a:lnTo>
                    <a:pt x="41" y="1719"/>
                  </a:lnTo>
                  <a:cubicBezTo>
                    <a:pt x="41" y="1719"/>
                    <a:pt x="41" y="1725"/>
                    <a:pt x="45" y="1725"/>
                  </a:cubicBezTo>
                  <a:cubicBezTo>
                    <a:pt x="47" y="1725"/>
                    <a:pt x="50" y="1724"/>
                    <a:pt x="55" y="1719"/>
                  </a:cubicBezTo>
                  <a:cubicBezTo>
                    <a:pt x="64" y="1719"/>
                    <a:pt x="67" y="1713"/>
                    <a:pt x="76" y="1713"/>
                  </a:cubicBezTo>
                  <a:cubicBezTo>
                    <a:pt x="80" y="1713"/>
                    <a:pt x="86" y="1715"/>
                    <a:pt x="95" y="1719"/>
                  </a:cubicBezTo>
                  <a:cubicBezTo>
                    <a:pt x="95" y="1773"/>
                    <a:pt x="95" y="1800"/>
                    <a:pt x="41" y="1841"/>
                  </a:cubicBezTo>
                  <a:cubicBezTo>
                    <a:pt x="28" y="1855"/>
                    <a:pt x="1" y="1882"/>
                    <a:pt x="1" y="1909"/>
                  </a:cubicBezTo>
                  <a:lnTo>
                    <a:pt x="41" y="1909"/>
                  </a:lnTo>
                  <a:cubicBezTo>
                    <a:pt x="176" y="1868"/>
                    <a:pt x="312" y="1868"/>
                    <a:pt x="434" y="1855"/>
                  </a:cubicBezTo>
                  <a:cubicBezTo>
                    <a:pt x="528" y="1841"/>
                    <a:pt x="637" y="1841"/>
                    <a:pt x="731" y="1814"/>
                  </a:cubicBezTo>
                  <a:lnTo>
                    <a:pt x="772" y="1814"/>
                  </a:lnTo>
                  <a:cubicBezTo>
                    <a:pt x="799" y="1814"/>
                    <a:pt x="826" y="1814"/>
                    <a:pt x="867" y="1800"/>
                  </a:cubicBezTo>
                  <a:cubicBezTo>
                    <a:pt x="975" y="1773"/>
                    <a:pt x="1056" y="1706"/>
                    <a:pt x="1151" y="1652"/>
                  </a:cubicBezTo>
                  <a:cubicBezTo>
                    <a:pt x="1205" y="1638"/>
                    <a:pt x="1245" y="1597"/>
                    <a:pt x="1286" y="1584"/>
                  </a:cubicBezTo>
                  <a:lnTo>
                    <a:pt x="1272" y="1516"/>
                  </a:lnTo>
                  <a:cubicBezTo>
                    <a:pt x="1286" y="1476"/>
                    <a:pt x="1286" y="1449"/>
                    <a:pt x="1286" y="1408"/>
                  </a:cubicBezTo>
                  <a:lnTo>
                    <a:pt x="1286" y="1219"/>
                  </a:lnTo>
                  <a:lnTo>
                    <a:pt x="1286" y="1137"/>
                  </a:lnTo>
                  <a:cubicBezTo>
                    <a:pt x="1313" y="1056"/>
                    <a:pt x="1313" y="948"/>
                    <a:pt x="1313" y="867"/>
                  </a:cubicBezTo>
                  <a:lnTo>
                    <a:pt x="1313" y="610"/>
                  </a:lnTo>
                  <a:cubicBezTo>
                    <a:pt x="1327" y="529"/>
                    <a:pt x="1327" y="447"/>
                    <a:pt x="1327" y="366"/>
                  </a:cubicBezTo>
                  <a:lnTo>
                    <a:pt x="1327" y="244"/>
                  </a:lnTo>
                  <a:cubicBezTo>
                    <a:pt x="1340" y="177"/>
                    <a:pt x="1340" y="96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54"/>
            <p:cNvSpPr/>
            <p:nvPr/>
          </p:nvSpPr>
          <p:spPr>
            <a:xfrm>
              <a:off x="4597825" y="4283650"/>
              <a:ext cx="75475" cy="67000"/>
            </a:xfrm>
            <a:custGeom>
              <a:rect b="b" l="l" r="r" t="t"/>
              <a:pathLst>
                <a:path extrusionOk="0" h="2680" w="3019">
                  <a:moveTo>
                    <a:pt x="2802" y="1"/>
                  </a:moveTo>
                  <a:lnTo>
                    <a:pt x="2788" y="14"/>
                  </a:lnTo>
                  <a:cubicBezTo>
                    <a:pt x="2775" y="28"/>
                    <a:pt x="2748" y="28"/>
                    <a:pt x="2734" y="28"/>
                  </a:cubicBezTo>
                  <a:cubicBezTo>
                    <a:pt x="2721" y="28"/>
                    <a:pt x="2707" y="55"/>
                    <a:pt x="2680" y="55"/>
                  </a:cubicBezTo>
                  <a:lnTo>
                    <a:pt x="2599" y="55"/>
                  </a:lnTo>
                  <a:lnTo>
                    <a:pt x="2585" y="68"/>
                  </a:lnTo>
                  <a:cubicBezTo>
                    <a:pt x="2572" y="82"/>
                    <a:pt x="2572" y="95"/>
                    <a:pt x="2545" y="95"/>
                  </a:cubicBezTo>
                  <a:cubicBezTo>
                    <a:pt x="2531" y="122"/>
                    <a:pt x="2531" y="122"/>
                    <a:pt x="2504" y="136"/>
                  </a:cubicBezTo>
                  <a:cubicBezTo>
                    <a:pt x="2477" y="149"/>
                    <a:pt x="2477" y="163"/>
                    <a:pt x="2464" y="163"/>
                  </a:cubicBezTo>
                  <a:cubicBezTo>
                    <a:pt x="2450" y="163"/>
                    <a:pt x="2450" y="163"/>
                    <a:pt x="2437" y="190"/>
                  </a:cubicBezTo>
                  <a:cubicBezTo>
                    <a:pt x="2437" y="204"/>
                    <a:pt x="2410" y="204"/>
                    <a:pt x="2396" y="217"/>
                  </a:cubicBezTo>
                  <a:cubicBezTo>
                    <a:pt x="2396" y="258"/>
                    <a:pt x="2382" y="271"/>
                    <a:pt x="2369" y="285"/>
                  </a:cubicBezTo>
                  <a:cubicBezTo>
                    <a:pt x="2342" y="298"/>
                    <a:pt x="2342" y="298"/>
                    <a:pt x="2328" y="298"/>
                  </a:cubicBezTo>
                  <a:cubicBezTo>
                    <a:pt x="2328" y="298"/>
                    <a:pt x="2315" y="325"/>
                    <a:pt x="2301" y="325"/>
                  </a:cubicBezTo>
                  <a:cubicBezTo>
                    <a:pt x="2274" y="339"/>
                    <a:pt x="2247" y="352"/>
                    <a:pt x="2207" y="352"/>
                  </a:cubicBezTo>
                  <a:cubicBezTo>
                    <a:pt x="2207" y="366"/>
                    <a:pt x="2179" y="407"/>
                    <a:pt x="2166" y="420"/>
                  </a:cubicBezTo>
                  <a:cubicBezTo>
                    <a:pt x="2125" y="434"/>
                    <a:pt x="2112" y="434"/>
                    <a:pt x="2098" y="434"/>
                  </a:cubicBezTo>
                  <a:cubicBezTo>
                    <a:pt x="2085" y="427"/>
                    <a:pt x="2078" y="423"/>
                    <a:pt x="2073" y="423"/>
                  </a:cubicBezTo>
                  <a:cubicBezTo>
                    <a:pt x="2068" y="423"/>
                    <a:pt x="2064" y="427"/>
                    <a:pt x="2058" y="434"/>
                  </a:cubicBezTo>
                  <a:lnTo>
                    <a:pt x="2031" y="474"/>
                  </a:lnTo>
                  <a:lnTo>
                    <a:pt x="2004" y="488"/>
                  </a:lnTo>
                  <a:cubicBezTo>
                    <a:pt x="1997" y="494"/>
                    <a:pt x="1987" y="498"/>
                    <a:pt x="1978" y="498"/>
                  </a:cubicBezTo>
                  <a:cubicBezTo>
                    <a:pt x="1970" y="498"/>
                    <a:pt x="1963" y="494"/>
                    <a:pt x="1963" y="488"/>
                  </a:cubicBezTo>
                  <a:cubicBezTo>
                    <a:pt x="1943" y="481"/>
                    <a:pt x="1929" y="478"/>
                    <a:pt x="1919" y="478"/>
                  </a:cubicBezTo>
                  <a:cubicBezTo>
                    <a:pt x="1909" y="478"/>
                    <a:pt x="1902" y="481"/>
                    <a:pt x="1895" y="488"/>
                  </a:cubicBezTo>
                  <a:lnTo>
                    <a:pt x="1868" y="501"/>
                  </a:lnTo>
                  <a:lnTo>
                    <a:pt x="1841" y="542"/>
                  </a:lnTo>
                  <a:cubicBezTo>
                    <a:pt x="1801" y="542"/>
                    <a:pt x="1787" y="555"/>
                    <a:pt x="1760" y="569"/>
                  </a:cubicBezTo>
                  <a:cubicBezTo>
                    <a:pt x="1733" y="596"/>
                    <a:pt x="1719" y="610"/>
                    <a:pt x="1706" y="610"/>
                  </a:cubicBezTo>
                  <a:cubicBezTo>
                    <a:pt x="1692" y="610"/>
                    <a:pt x="1665" y="610"/>
                    <a:pt x="1652" y="596"/>
                  </a:cubicBezTo>
                  <a:cubicBezTo>
                    <a:pt x="1638" y="610"/>
                    <a:pt x="1638" y="610"/>
                    <a:pt x="1625" y="610"/>
                  </a:cubicBezTo>
                  <a:cubicBezTo>
                    <a:pt x="1598" y="610"/>
                    <a:pt x="1598" y="610"/>
                    <a:pt x="1584" y="623"/>
                  </a:cubicBezTo>
                  <a:cubicBezTo>
                    <a:pt x="1565" y="637"/>
                    <a:pt x="1548" y="643"/>
                    <a:pt x="1534" y="643"/>
                  </a:cubicBezTo>
                  <a:cubicBezTo>
                    <a:pt x="1507" y="643"/>
                    <a:pt x="1489" y="622"/>
                    <a:pt x="1489" y="596"/>
                  </a:cubicBezTo>
                  <a:lnTo>
                    <a:pt x="1489" y="542"/>
                  </a:lnTo>
                  <a:cubicBezTo>
                    <a:pt x="1462" y="488"/>
                    <a:pt x="1462" y="461"/>
                    <a:pt x="1462" y="407"/>
                  </a:cubicBezTo>
                  <a:lnTo>
                    <a:pt x="1462" y="217"/>
                  </a:lnTo>
                  <a:lnTo>
                    <a:pt x="1462" y="190"/>
                  </a:lnTo>
                  <a:lnTo>
                    <a:pt x="1462" y="163"/>
                  </a:lnTo>
                  <a:lnTo>
                    <a:pt x="1462" y="122"/>
                  </a:lnTo>
                  <a:lnTo>
                    <a:pt x="1354" y="204"/>
                  </a:lnTo>
                  <a:cubicBezTo>
                    <a:pt x="1246" y="271"/>
                    <a:pt x="1165" y="339"/>
                    <a:pt x="1056" y="393"/>
                  </a:cubicBezTo>
                  <a:lnTo>
                    <a:pt x="975" y="434"/>
                  </a:lnTo>
                  <a:cubicBezTo>
                    <a:pt x="921" y="474"/>
                    <a:pt x="853" y="501"/>
                    <a:pt x="813" y="542"/>
                  </a:cubicBezTo>
                  <a:lnTo>
                    <a:pt x="813" y="569"/>
                  </a:lnTo>
                  <a:lnTo>
                    <a:pt x="813" y="637"/>
                  </a:lnTo>
                  <a:lnTo>
                    <a:pt x="813" y="745"/>
                  </a:lnTo>
                  <a:lnTo>
                    <a:pt x="813" y="907"/>
                  </a:lnTo>
                  <a:lnTo>
                    <a:pt x="813" y="1137"/>
                  </a:lnTo>
                  <a:lnTo>
                    <a:pt x="813" y="1232"/>
                  </a:lnTo>
                  <a:lnTo>
                    <a:pt x="813" y="1313"/>
                  </a:lnTo>
                  <a:lnTo>
                    <a:pt x="813" y="1503"/>
                  </a:lnTo>
                  <a:lnTo>
                    <a:pt x="813" y="1624"/>
                  </a:lnTo>
                  <a:lnTo>
                    <a:pt x="813" y="1678"/>
                  </a:lnTo>
                  <a:lnTo>
                    <a:pt x="813" y="1706"/>
                  </a:lnTo>
                  <a:cubicBezTo>
                    <a:pt x="826" y="1746"/>
                    <a:pt x="826" y="1760"/>
                    <a:pt x="786" y="1773"/>
                  </a:cubicBezTo>
                  <a:cubicBezTo>
                    <a:pt x="786" y="1773"/>
                    <a:pt x="786" y="1787"/>
                    <a:pt x="772" y="1787"/>
                  </a:cubicBezTo>
                  <a:lnTo>
                    <a:pt x="678" y="1854"/>
                  </a:lnTo>
                  <a:cubicBezTo>
                    <a:pt x="610" y="1908"/>
                    <a:pt x="556" y="1949"/>
                    <a:pt x="488" y="1976"/>
                  </a:cubicBezTo>
                  <a:cubicBezTo>
                    <a:pt x="434" y="1990"/>
                    <a:pt x="380" y="2030"/>
                    <a:pt x="339" y="2057"/>
                  </a:cubicBezTo>
                  <a:lnTo>
                    <a:pt x="245" y="2111"/>
                  </a:lnTo>
                  <a:cubicBezTo>
                    <a:pt x="217" y="2152"/>
                    <a:pt x="163" y="2166"/>
                    <a:pt x="109" y="2193"/>
                  </a:cubicBezTo>
                  <a:cubicBezTo>
                    <a:pt x="109" y="2193"/>
                    <a:pt x="96" y="2220"/>
                    <a:pt x="82" y="2220"/>
                  </a:cubicBezTo>
                  <a:cubicBezTo>
                    <a:pt x="42" y="2233"/>
                    <a:pt x="28" y="2247"/>
                    <a:pt x="1" y="2301"/>
                  </a:cubicBezTo>
                  <a:cubicBezTo>
                    <a:pt x="9" y="2297"/>
                    <a:pt x="16" y="2295"/>
                    <a:pt x="22" y="2295"/>
                  </a:cubicBezTo>
                  <a:cubicBezTo>
                    <a:pt x="37" y="2295"/>
                    <a:pt x="49" y="2305"/>
                    <a:pt x="69" y="2314"/>
                  </a:cubicBezTo>
                  <a:cubicBezTo>
                    <a:pt x="78" y="2324"/>
                    <a:pt x="87" y="2340"/>
                    <a:pt x="106" y="2340"/>
                  </a:cubicBezTo>
                  <a:cubicBezTo>
                    <a:pt x="114" y="2340"/>
                    <a:pt x="124" y="2336"/>
                    <a:pt x="136" y="2328"/>
                  </a:cubicBezTo>
                  <a:cubicBezTo>
                    <a:pt x="136" y="2323"/>
                    <a:pt x="138" y="2322"/>
                    <a:pt x="140" y="2322"/>
                  </a:cubicBezTo>
                  <a:cubicBezTo>
                    <a:pt x="144" y="2322"/>
                    <a:pt x="150" y="2328"/>
                    <a:pt x="150" y="2328"/>
                  </a:cubicBezTo>
                  <a:cubicBezTo>
                    <a:pt x="150" y="2355"/>
                    <a:pt x="177" y="2369"/>
                    <a:pt x="204" y="2369"/>
                  </a:cubicBezTo>
                  <a:lnTo>
                    <a:pt x="231" y="2382"/>
                  </a:lnTo>
                  <a:cubicBezTo>
                    <a:pt x="240" y="2382"/>
                    <a:pt x="261" y="2388"/>
                    <a:pt x="282" y="2388"/>
                  </a:cubicBezTo>
                  <a:cubicBezTo>
                    <a:pt x="293" y="2388"/>
                    <a:pt x="303" y="2387"/>
                    <a:pt x="312" y="2382"/>
                  </a:cubicBezTo>
                  <a:cubicBezTo>
                    <a:pt x="353" y="2382"/>
                    <a:pt x="366" y="2396"/>
                    <a:pt x="380" y="2423"/>
                  </a:cubicBezTo>
                  <a:lnTo>
                    <a:pt x="420" y="2450"/>
                  </a:lnTo>
                  <a:cubicBezTo>
                    <a:pt x="434" y="2463"/>
                    <a:pt x="447" y="2490"/>
                    <a:pt x="447" y="2531"/>
                  </a:cubicBezTo>
                  <a:cubicBezTo>
                    <a:pt x="447" y="2558"/>
                    <a:pt x="447" y="2572"/>
                    <a:pt x="475" y="2572"/>
                  </a:cubicBezTo>
                  <a:cubicBezTo>
                    <a:pt x="498" y="2595"/>
                    <a:pt x="541" y="2628"/>
                    <a:pt x="605" y="2628"/>
                  </a:cubicBezTo>
                  <a:cubicBezTo>
                    <a:pt x="615" y="2628"/>
                    <a:pt x="626" y="2627"/>
                    <a:pt x="637" y="2626"/>
                  </a:cubicBezTo>
                  <a:lnTo>
                    <a:pt x="678" y="2626"/>
                  </a:lnTo>
                  <a:cubicBezTo>
                    <a:pt x="684" y="2632"/>
                    <a:pt x="694" y="2636"/>
                    <a:pt x="708" y="2636"/>
                  </a:cubicBezTo>
                  <a:cubicBezTo>
                    <a:pt x="721" y="2636"/>
                    <a:pt x="738" y="2632"/>
                    <a:pt x="759" y="2626"/>
                  </a:cubicBezTo>
                  <a:cubicBezTo>
                    <a:pt x="759" y="2599"/>
                    <a:pt x="772" y="2599"/>
                    <a:pt x="786" y="2599"/>
                  </a:cubicBezTo>
                  <a:lnTo>
                    <a:pt x="813" y="2585"/>
                  </a:lnTo>
                  <a:cubicBezTo>
                    <a:pt x="840" y="2558"/>
                    <a:pt x="880" y="2504"/>
                    <a:pt x="880" y="2450"/>
                  </a:cubicBezTo>
                  <a:cubicBezTo>
                    <a:pt x="894" y="2382"/>
                    <a:pt x="921" y="2328"/>
                    <a:pt x="975" y="2260"/>
                  </a:cubicBezTo>
                  <a:cubicBezTo>
                    <a:pt x="989" y="2247"/>
                    <a:pt x="989" y="2233"/>
                    <a:pt x="1016" y="2233"/>
                  </a:cubicBezTo>
                  <a:cubicBezTo>
                    <a:pt x="1029" y="2220"/>
                    <a:pt x="1043" y="2220"/>
                    <a:pt x="1056" y="2220"/>
                  </a:cubicBezTo>
                  <a:cubicBezTo>
                    <a:pt x="1056" y="2224"/>
                    <a:pt x="1059" y="2226"/>
                    <a:pt x="1063" y="2226"/>
                  </a:cubicBezTo>
                  <a:cubicBezTo>
                    <a:pt x="1071" y="2226"/>
                    <a:pt x="1083" y="2220"/>
                    <a:pt x="1083" y="2220"/>
                  </a:cubicBezTo>
                  <a:cubicBezTo>
                    <a:pt x="1111" y="2193"/>
                    <a:pt x="1124" y="2179"/>
                    <a:pt x="1178" y="2166"/>
                  </a:cubicBezTo>
                  <a:cubicBezTo>
                    <a:pt x="1202" y="2142"/>
                    <a:pt x="1225" y="2128"/>
                    <a:pt x="1249" y="2128"/>
                  </a:cubicBezTo>
                  <a:cubicBezTo>
                    <a:pt x="1266" y="2128"/>
                    <a:pt x="1283" y="2135"/>
                    <a:pt x="1300" y="2152"/>
                  </a:cubicBezTo>
                  <a:cubicBezTo>
                    <a:pt x="1300" y="2166"/>
                    <a:pt x="1313" y="2166"/>
                    <a:pt x="1327" y="2166"/>
                  </a:cubicBezTo>
                  <a:cubicBezTo>
                    <a:pt x="1381" y="2179"/>
                    <a:pt x="1422" y="2179"/>
                    <a:pt x="1435" y="2233"/>
                  </a:cubicBezTo>
                  <a:cubicBezTo>
                    <a:pt x="1435" y="2233"/>
                    <a:pt x="1435" y="2247"/>
                    <a:pt x="1449" y="2260"/>
                  </a:cubicBezTo>
                  <a:cubicBezTo>
                    <a:pt x="1449" y="2287"/>
                    <a:pt x="1449" y="2287"/>
                    <a:pt x="1462" y="2301"/>
                  </a:cubicBezTo>
                  <a:cubicBezTo>
                    <a:pt x="1489" y="2314"/>
                    <a:pt x="1516" y="2328"/>
                    <a:pt x="1516" y="2369"/>
                  </a:cubicBezTo>
                  <a:cubicBezTo>
                    <a:pt x="1527" y="2365"/>
                    <a:pt x="1536" y="2363"/>
                    <a:pt x="1544" y="2363"/>
                  </a:cubicBezTo>
                  <a:cubicBezTo>
                    <a:pt x="1565" y="2363"/>
                    <a:pt x="1578" y="2376"/>
                    <a:pt x="1598" y="2396"/>
                  </a:cubicBezTo>
                  <a:cubicBezTo>
                    <a:pt x="1618" y="2426"/>
                    <a:pt x="1638" y="2441"/>
                    <a:pt x="1664" y="2441"/>
                  </a:cubicBezTo>
                  <a:cubicBezTo>
                    <a:pt x="1673" y="2441"/>
                    <a:pt x="1682" y="2440"/>
                    <a:pt x="1692" y="2436"/>
                  </a:cubicBezTo>
                  <a:cubicBezTo>
                    <a:pt x="1699" y="2433"/>
                    <a:pt x="1704" y="2431"/>
                    <a:pt x="1709" y="2431"/>
                  </a:cubicBezTo>
                  <a:cubicBezTo>
                    <a:pt x="1724" y="2431"/>
                    <a:pt x="1730" y="2449"/>
                    <a:pt x="1719" y="2490"/>
                  </a:cubicBezTo>
                  <a:lnTo>
                    <a:pt x="1719" y="2504"/>
                  </a:lnTo>
                  <a:cubicBezTo>
                    <a:pt x="1733" y="2517"/>
                    <a:pt x="1733" y="2558"/>
                    <a:pt x="1733" y="2572"/>
                  </a:cubicBezTo>
                  <a:cubicBezTo>
                    <a:pt x="1733" y="2572"/>
                    <a:pt x="1733" y="2585"/>
                    <a:pt x="1760" y="2585"/>
                  </a:cubicBezTo>
                  <a:cubicBezTo>
                    <a:pt x="1767" y="2582"/>
                    <a:pt x="1773" y="2580"/>
                    <a:pt x="1778" y="2580"/>
                  </a:cubicBezTo>
                  <a:cubicBezTo>
                    <a:pt x="1793" y="2580"/>
                    <a:pt x="1801" y="2595"/>
                    <a:pt x="1801" y="2626"/>
                  </a:cubicBezTo>
                  <a:cubicBezTo>
                    <a:pt x="1801" y="2639"/>
                    <a:pt x="1801" y="2639"/>
                    <a:pt x="1828" y="2653"/>
                  </a:cubicBezTo>
                  <a:cubicBezTo>
                    <a:pt x="1841" y="2680"/>
                    <a:pt x="1841" y="2680"/>
                    <a:pt x="1855" y="2680"/>
                  </a:cubicBezTo>
                  <a:lnTo>
                    <a:pt x="1895" y="2680"/>
                  </a:lnTo>
                  <a:cubicBezTo>
                    <a:pt x="1909" y="2653"/>
                    <a:pt x="1936" y="2653"/>
                    <a:pt x="1977" y="2639"/>
                  </a:cubicBezTo>
                  <a:cubicBezTo>
                    <a:pt x="1990" y="2626"/>
                    <a:pt x="2004" y="2626"/>
                    <a:pt x="2031" y="2626"/>
                  </a:cubicBezTo>
                  <a:cubicBezTo>
                    <a:pt x="2044" y="2626"/>
                    <a:pt x="2058" y="2612"/>
                    <a:pt x="2125" y="2572"/>
                  </a:cubicBezTo>
                  <a:cubicBezTo>
                    <a:pt x="2179" y="2558"/>
                    <a:pt x="2207" y="2544"/>
                    <a:pt x="2261" y="2544"/>
                  </a:cubicBezTo>
                  <a:cubicBezTo>
                    <a:pt x="2261" y="2517"/>
                    <a:pt x="2261" y="2517"/>
                    <a:pt x="2234" y="2423"/>
                  </a:cubicBezTo>
                  <a:cubicBezTo>
                    <a:pt x="2234" y="2423"/>
                    <a:pt x="2247" y="2396"/>
                    <a:pt x="2234" y="2382"/>
                  </a:cubicBezTo>
                  <a:cubicBezTo>
                    <a:pt x="2234" y="2382"/>
                    <a:pt x="2207" y="2382"/>
                    <a:pt x="2207" y="2369"/>
                  </a:cubicBezTo>
                  <a:cubicBezTo>
                    <a:pt x="2193" y="2314"/>
                    <a:pt x="2179" y="2287"/>
                    <a:pt x="2166" y="2233"/>
                  </a:cubicBezTo>
                  <a:lnTo>
                    <a:pt x="2166" y="2193"/>
                  </a:lnTo>
                  <a:cubicBezTo>
                    <a:pt x="2166" y="2152"/>
                    <a:pt x="2166" y="2098"/>
                    <a:pt x="2179" y="2044"/>
                  </a:cubicBezTo>
                  <a:lnTo>
                    <a:pt x="2193" y="1990"/>
                  </a:lnTo>
                  <a:cubicBezTo>
                    <a:pt x="2193" y="1976"/>
                    <a:pt x="2193" y="1976"/>
                    <a:pt x="2179" y="1976"/>
                  </a:cubicBezTo>
                  <a:cubicBezTo>
                    <a:pt x="2166" y="1976"/>
                    <a:pt x="2166" y="1976"/>
                    <a:pt x="2166" y="1963"/>
                  </a:cubicBezTo>
                  <a:cubicBezTo>
                    <a:pt x="2166" y="1949"/>
                    <a:pt x="2166" y="1922"/>
                    <a:pt x="2193" y="1908"/>
                  </a:cubicBezTo>
                  <a:cubicBezTo>
                    <a:pt x="2234" y="1895"/>
                    <a:pt x="2234" y="1881"/>
                    <a:pt x="2247" y="1841"/>
                  </a:cubicBezTo>
                  <a:cubicBezTo>
                    <a:pt x="2261" y="1827"/>
                    <a:pt x="2274" y="1787"/>
                    <a:pt x="2301" y="1773"/>
                  </a:cubicBezTo>
                  <a:cubicBezTo>
                    <a:pt x="2315" y="1760"/>
                    <a:pt x="2328" y="1719"/>
                    <a:pt x="2342" y="1706"/>
                  </a:cubicBezTo>
                  <a:cubicBezTo>
                    <a:pt x="2396" y="1638"/>
                    <a:pt x="2464" y="1557"/>
                    <a:pt x="2531" y="1489"/>
                  </a:cubicBezTo>
                  <a:cubicBezTo>
                    <a:pt x="2572" y="1435"/>
                    <a:pt x="2599" y="1408"/>
                    <a:pt x="2640" y="1354"/>
                  </a:cubicBezTo>
                  <a:lnTo>
                    <a:pt x="2667" y="1300"/>
                  </a:lnTo>
                  <a:cubicBezTo>
                    <a:pt x="2707" y="1245"/>
                    <a:pt x="2748" y="1178"/>
                    <a:pt x="2788" y="1137"/>
                  </a:cubicBezTo>
                  <a:cubicBezTo>
                    <a:pt x="2802" y="1137"/>
                    <a:pt x="2802" y="1110"/>
                    <a:pt x="2802" y="1110"/>
                  </a:cubicBezTo>
                  <a:cubicBezTo>
                    <a:pt x="2802" y="1110"/>
                    <a:pt x="2802" y="1097"/>
                    <a:pt x="2815" y="1083"/>
                  </a:cubicBezTo>
                  <a:lnTo>
                    <a:pt x="2870" y="1029"/>
                  </a:lnTo>
                  <a:lnTo>
                    <a:pt x="2978" y="934"/>
                  </a:lnTo>
                  <a:cubicBezTo>
                    <a:pt x="2991" y="934"/>
                    <a:pt x="2991" y="907"/>
                    <a:pt x="2991" y="907"/>
                  </a:cubicBezTo>
                  <a:lnTo>
                    <a:pt x="2991" y="894"/>
                  </a:lnTo>
                  <a:lnTo>
                    <a:pt x="2991" y="867"/>
                  </a:lnTo>
                  <a:cubicBezTo>
                    <a:pt x="3005" y="812"/>
                    <a:pt x="3005" y="758"/>
                    <a:pt x="2991" y="704"/>
                  </a:cubicBezTo>
                  <a:lnTo>
                    <a:pt x="2991" y="664"/>
                  </a:lnTo>
                  <a:cubicBezTo>
                    <a:pt x="3018" y="555"/>
                    <a:pt x="3018" y="501"/>
                    <a:pt x="2978" y="474"/>
                  </a:cubicBezTo>
                  <a:cubicBezTo>
                    <a:pt x="2937" y="461"/>
                    <a:pt x="2937" y="434"/>
                    <a:pt x="2924" y="420"/>
                  </a:cubicBezTo>
                  <a:cubicBezTo>
                    <a:pt x="2910" y="393"/>
                    <a:pt x="2910" y="366"/>
                    <a:pt x="2870" y="352"/>
                  </a:cubicBezTo>
                  <a:lnTo>
                    <a:pt x="2815" y="55"/>
                  </a:lnTo>
                  <a:lnTo>
                    <a:pt x="2815" y="14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54"/>
            <p:cNvSpPr/>
            <p:nvPr/>
          </p:nvSpPr>
          <p:spPr>
            <a:xfrm>
              <a:off x="4669900" y="4276625"/>
              <a:ext cx="34525" cy="30725"/>
            </a:xfrm>
            <a:custGeom>
              <a:rect b="b" l="l" r="r" t="t"/>
              <a:pathLst>
                <a:path extrusionOk="0" h="1229" w="1381">
                  <a:moveTo>
                    <a:pt x="634" y="1"/>
                  </a:moveTo>
                  <a:cubicBezTo>
                    <a:pt x="629" y="1"/>
                    <a:pt x="623" y="4"/>
                    <a:pt x="609" y="11"/>
                  </a:cubicBezTo>
                  <a:cubicBezTo>
                    <a:pt x="582" y="25"/>
                    <a:pt x="568" y="52"/>
                    <a:pt x="541" y="65"/>
                  </a:cubicBezTo>
                  <a:cubicBezTo>
                    <a:pt x="514" y="79"/>
                    <a:pt x="474" y="119"/>
                    <a:pt x="447" y="133"/>
                  </a:cubicBezTo>
                  <a:cubicBezTo>
                    <a:pt x="406" y="146"/>
                    <a:pt x="379" y="187"/>
                    <a:pt x="338" y="200"/>
                  </a:cubicBezTo>
                  <a:lnTo>
                    <a:pt x="311" y="214"/>
                  </a:lnTo>
                  <a:cubicBezTo>
                    <a:pt x="257" y="268"/>
                    <a:pt x="190" y="295"/>
                    <a:pt x="122" y="349"/>
                  </a:cubicBezTo>
                  <a:cubicBezTo>
                    <a:pt x="122" y="349"/>
                    <a:pt x="27" y="417"/>
                    <a:pt x="0" y="430"/>
                  </a:cubicBezTo>
                  <a:cubicBezTo>
                    <a:pt x="0" y="525"/>
                    <a:pt x="27" y="593"/>
                    <a:pt x="41" y="660"/>
                  </a:cubicBezTo>
                  <a:cubicBezTo>
                    <a:pt x="41" y="674"/>
                    <a:pt x="41" y="674"/>
                    <a:pt x="54" y="688"/>
                  </a:cubicBezTo>
                  <a:cubicBezTo>
                    <a:pt x="68" y="701"/>
                    <a:pt x="95" y="701"/>
                    <a:pt x="95" y="742"/>
                  </a:cubicBezTo>
                  <a:cubicBezTo>
                    <a:pt x="95" y="742"/>
                    <a:pt x="95" y="755"/>
                    <a:pt x="108" y="755"/>
                  </a:cubicBezTo>
                  <a:cubicBezTo>
                    <a:pt x="162" y="769"/>
                    <a:pt x="162" y="863"/>
                    <a:pt x="162" y="931"/>
                  </a:cubicBezTo>
                  <a:lnTo>
                    <a:pt x="162" y="958"/>
                  </a:lnTo>
                  <a:lnTo>
                    <a:pt x="162" y="1026"/>
                  </a:lnTo>
                  <a:cubicBezTo>
                    <a:pt x="176" y="1066"/>
                    <a:pt x="176" y="1134"/>
                    <a:pt x="162" y="1175"/>
                  </a:cubicBezTo>
                  <a:lnTo>
                    <a:pt x="162" y="1229"/>
                  </a:lnTo>
                  <a:cubicBezTo>
                    <a:pt x="190" y="1202"/>
                    <a:pt x="230" y="1175"/>
                    <a:pt x="257" y="1148"/>
                  </a:cubicBezTo>
                  <a:cubicBezTo>
                    <a:pt x="311" y="1107"/>
                    <a:pt x="338" y="1093"/>
                    <a:pt x="392" y="1080"/>
                  </a:cubicBezTo>
                  <a:lnTo>
                    <a:pt x="433" y="1066"/>
                  </a:lnTo>
                  <a:cubicBezTo>
                    <a:pt x="460" y="1066"/>
                    <a:pt x="474" y="1039"/>
                    <a:pt x="514" y="1026"/>
                  </a:cubicBezTo>
                  <a:cubicBezTo>
                    <a:pt x="528" y="1026"/>
                    <a:pt x="528" y="1026"/>
                    <a:pt x="541" y="1012"/>
                  </a:cubicBezTo>
                  <a:cubicBezTo>
                    <a:pt x="568" y="999"/>
                    <a:pt x="568" y="972"/>
                    <a:pt x="582" y="972"/>
                  </a:cubicBezTo>
                  <a:cubicBezTo>
                    <a:pt x="582" y="972"/>
                    <a:pt x="568" y="972"/>
                    <a:pt x="568" y="958"/>
                  </a:cubicBezTo>
                  <a:cubicBezTo>
                    <a:pt x="568" y="945"/>
                    <a:pt x="582" y="931"/>
                    <a:pt x="595" y="904"/>
                  </a:cubicBezTo>
                  <a:cubicBezTo>
                    <a:pt x="595" y="891"/>
                    <a:pt x="609" y="891"/>
                    <a:pt x="609" y="891"/>
                  </a:cubicBezTo>
                  <a:cubicBezTo>
                    <a:pt x="609" y="891"/>
                    <a:pt x="636" y="877"/>
                    <a:pt x="650" y="877"/>
                  </a:cubicBezTo>
                  <a:lnTo>
                    <a:pt x="663" y="863"/>
                  </a:lnTo>
                  <a:cubicBezTo>
                    <a:pt x="670" y="850"/>
                    <a:pt x="680" y="843"/>
                    <a:pt x="690" y="843"/>
                  </a:cubicBezTo>
                  <a:cubicBezTo>
                    <a:pt x="700" y="843"/>
                    <a:pt x="710" y="850"/>
                    <a:pt x="717" y="863"/>
                  </a:cubicBezTo>
                  <a:cubicBezTo>
                    <a:pt x="724" y="870"/>
                    <a:pt x="727" y="874"/>
                    <a:pt x="734" y="874"/>
                  </a:cubicBezTo>
                  <a:cubicBezTo>
                    <a:pt x="741" y="874"/>
                    <a:pt x="751" y="870"/>
                    <a:pt x="771" y="863"/>
                  </a:cubicBezTo>
                  <a:cubicBezTo>
                    <a:pt x="778" y="850"/>
                    <a:pt x="785" y="843"/>
                    <a:pt x="790" y="843"/>
                  </a:cubicBezTo>
                  <a:cubicBezTo>
                    <a:pt x="795" y="843"/>
                    <a:pt x="798" y="850"/>
                    <a:pt x="798" y="863"/>
                  </a:cubicBezTo>
                  <a:lnTo>
                    <a:pt x="798" y="904"/>
                  </a:lnTo>
                  <a:cubicBezTo>
                    <a:pt x="839" y="891"/>
                    <a:pt x="853" y="891"/>
                    <a:pt x="907" y="877"/>
                  </a:cubicBezTo>
                  <a:cubicBezTo>
                    <a:pt x="907" y="877"/>
                    <a:pt x="920" y="863"/>
                    <a:pt x="1001" y="836"/>
                  </a:cubicBezTo>
                  <a:cubicBezTo>
                    <a:pt x="1001" y="809"/>
                    <a:pt x="1015" y="796"/>
                    <a:pt x="1056" y="755"/>
                  </a:cubicBezTo>
                  <a:cubicBezTo>
                    <a:pt x="1056" y="755"/>
                    <a:pt x="1069" y="755"/>
                    <a:pt x="1083" y="742"/>
                  </a:cubicBezTo>
                  <a:cubicBezTo>
                    <a:pt x="1110" y="742"/>
                    <a:pt x="1110" y="755"/>
                    <a:pt x="1110" y="769"/>
                  </a:cubicBezTo>
                  <a:cubicBezTo>
                    <a:pt x="1123" y="755"/>
                    <a:pt x="1123" y="742"/>
                    <a:pt x="1123" y="701"/>
                  </a:cubicBezTo>
                  <a:cubicBezTo>
                    <a:pt x="1123" y="660"/>
                    <a:pt x="1150" y="620"/>
                    <a:pt x="1191" y="620"/>
                  </a:cubicBezTo>
                  <a:cubicBezTo>
                    <a:pt x="1191" y="633"/>
                    <a:pt x="1191" y="633"/>
                    <a:pt x="1204" y="633"/>
                  </a:cubicBezTo>
                  <a:cubicBezTo>
                    <a:pt x="1245" y="606"/>
                    <a:pt x="1272" y="606"/>
                    <a:pt x="1313" y="606"/>
                  </a:cubicBezTo>
                  <a:cubicBezTo>
                    <a:pt x="1326" y="606"/>
                    <a:pt x="1326" y="593"/>
                    <a:pt x="1340" y="593"/>
                  </a:cubicBezTo>
                  <a:cubicBezTo>
                    <a:pt x="1353" y="566"/>
                    <a:pt x="1380" y="552"/>
                    <a:pt x="1353" y="539"/>
                  </a:cubicBezTo>
                  <a:cubicBezTo>
                    <a:pt x="1326" y="539"/>
                    <a:pt x="1286" y="552"/>
                    <a:pt x="1258" y="566"/>
                  </a:cubicBezTo>
                  <a:cubicBezTo>
                    <a:pt x="1245" y="593"/>
                    <a:pt x="1245" y="593"/>
                    <a:pt x="1218" y="593"/>
                  </a:cubicBezTo>
                  <a:cubicBezTo>
                    <a:pt x="1218" y="598"/>
                    <a:pt x="1216" y="601"/>
                    <a:pt x="1214" y="601"/>
                  </a:cubicBezTo>
                  <a:cubicBezTo>
                    <a:pt x="1210" y="601"/>
                    <a:pt x="1204" y="591"/>
                    <a:pt x="1204" y="566"/>
                  </a:cubicBezTo>
                  <a:lnTo>
                    <a:pt x="1245" y="539"/>
                  </a:lnTo>
                  <a:cubicBezTo>
                    <a:pt x="1218" y="539"/>
                    <a:pt x="1218" y="539"/>
                    <a:pt x="1245" y="498"/>
                  </a:cubicBezTo>
                  <a:cubicBezTo>
                    <a:pt x="1258" y="485"/>
                    <a:pt x="1258" y="471"/>
                    <a:pt x="1258" y="430"/>
                  </a:cubicBezTo>
                  <a:cubicBezTo>
                    <a:pt x="1258" y="430"/>
                    <a:pt x="1245" y="430"/>
                    <a:pt x="1245" y="417"/>
                  </a:cubicBezTo>
                  <a:cubicBezTo>
                    <a:pt x="1245" y="417"/>
                    <a:pt x="1218" y="417"/>
                    <a:pt x="1218" y="430"/>
                  </a:cubicBezTo>
                  <a:cubicBezTo>
                    <a:pt x="1204" y="430"/>
                    <a:pt x="1204" y="458"/>
                    <a:pt x="1204" y="458"/>
                  </a:cubicBezTo>
                  <a:cubicBezTo>
                    <a:pt x="1204" y="471"/>
                    <a:pt x="1204" y="485"/>
                    <a:pt x="1177" y="498"/>
                  </a:cubicBezTo>
                  <a:cubicBezTo>
                    <a:pt x="1177" y="498"/>
                    <a:pt x="1165" y="510"/>
                    <a:pt x="1153" y="510"/>
                  </a:cubicBezTo>
                  <a:cubicBezTo>
                    <a:pt x="1147" y="510"/>
                    <a:pt x="1141" y="507"/>
                    <a:pt x="1137" y="498"/>
                  </a:cubicBezTo>
                  <a:cubicBezTo>
                    <a:pt x="1123" y="485"/>
                    <a:pt x="1123" y="471"/>
                    <a:pt x="1137" y="458"/>
                  </a:cubicBezTo>
                  <a:cubicBezTo>
                    <a:pt x="1150" y="458"/>
                    <a:pt x="1150" y="430"/>
                    <a:pt x="1150" y="430"/>
                  </a:cubicBezTo>
                  <a:cubicBezTo>
                    <a:pt x="1177" y="417"/>
                    <a:pt x="1177" y="403"/>
                    <a:pt x="1177" y="403"/>
                  </a:cubicBezTo>
                  <a:lnTo>
                    <a:pt x="1150" y="390"/>
                  </a:lnTo>
                  <a:cubicBezTo>
                    <a:pt x="1137" y="363"/>
                    <a:pt x="1123" y="349"/>
                    <a:pt x="1110" y="349"/>
                  </a:cubicBezTo>
                  <a:cubicBezTo>
                    <a:pt x="1083" y="349"/>
                    <a:pt x="1083" y="349"/>
                    <a:pt x="1083" y="336"/>
                  </a:cubicBezTo>
                  <a:lnTo>
                    <a:pt x="1083" y="295"/>
                  </a:lnTo>
                  <a:cubicBezTo>
                    <a:pt x="1083" y="286"/>
                    <a:pt x="1083" y="276"/>
                    <a:pt x="1073" y="276"/>
                  </a:cubicBezTo>
                  <a:cubicBezTo>
                    <a:pt x="1069" y="276"/>
                    <a:pt x="1063" y="278"/>
                    <a:pt x="1056" y="282"/>
                  </a:cubicBezTo>
                  <a:cubicBezTo>
                    <a:pt x="1015" y="322"/>
                    <a:pt x="974" y="336"/>
                    <a:pt x="934" y="363"/>
                  </a:cubicBezTo>
                  <a:cubicBezTo>
                    <a:pt x="907" y="403"/>
                    <a:pt x="853" y="417"/>
                    <a:pt x="812" y="458"/>
                  </a:cubicBezTo>
                  <a:cubicBezTo>
                    <a:pt x="785" y="471"/>
                    <a:pt x="744" y="498"/>
                    <a:pt x="704" y="539"/>
                  </a:cubicBezTo>
                  <a:cubicBezTo>
                    <a:pt x="677" y="552"/>
                    <a:pt x="663" y="552"/>
                    <a:pt x="650" y="552"/>
                  </a:cubicBezTo>
                  <a:cubicBezTo>
                    <a:pt x="636" y="552"/>
                    <a:pt x="636" y="539"/>
                    <a:pt x="636" y="498"/>
                  </a:cubicBezTo>
                  <a:lnTo>
                    <a:pt x="636" y="485"/>
                  </a:lnTo>
                  <a:lnTo>
                    <a:pt x="636" y="430"/>
                  </a:lnTo>
                  <a:cubicBezTo>
                    <a:pt x="636" y="417"/>
                    <a:pt x="650" y="390"/>
                    <a:pt x="650" y="363"/>
                  </a:cubicBezTo>
                  <a:cubicBezTo>
                    <a:pt x="650" y="363"/>
                    <a:pt x="663" y="349"/>
                    <a:pt x="663" y="336"/>
                  </a:cubicBezTo>
                  <a:cubicBezTo>
                    <a:pt x="663" y="295"/>
                    <a:pt x="677" y="268"/>
                    <a:pt x="704" y="227"/>
                  </a:cubicBezTo>
                  <a:cubicBezTo>
                    <a:pt x="717" y="214"/>
                    <a:pt x="717" y="200"/>
                    <a:pt x="717" y="187"/>
                  </a:cubicBezTo>
                  <a:lnTo>
                    <a:pt x="717" y="119"/>
                  </a:lnTo>
                  <a:cubicBezTo>
                    <a:pt x="677" y="92"/>
                    <a:pt x="650" y="65"/>
                    <a:pt x="650" y="11"/>
                  </a:cubicBezTo>
                  <a:cubicBezTo>
                    <a:pt x="643" y="4"/>
                    <a:pt x="639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54"/>
            <p:cNvSpPr/>
            <p:nvPr/>
          </p:nvSpPr>
          <p:spPr>
            <a:xfrm>
              <a:off x="4654675" y="4330325"/>
              <a:ext cx="2375" cy="4425"/>
            </a:xfrm>
            <a:custGeom>
              <a:rect b="b" l="l" r="r" t="t"/>
              <a:pathLst>
                <a:path extrusionOk="0" h="177" w="95">
                  <a:moveTo>
                    <a:pt x="95" y="1"/>
                  </a:moveTo>
                  <a:lnTo>
                    <a:pt x="95" y="1"/>
                  </a:lnTo>
                  <a:cubicBezTo>
                    <a:pt x="87" y="9"/>
                    <a:pt x="80" y="18"/>
                    <a:pt x="73" y="29"/>
                  </a:cubicBezTo>
                  <a:lnTo>
                    <a:pt x="73" y="29"/>
                  </a:lnTo>
                  <a:cubicBezTo>
                    <a:pt x="80" y="20"/>
                    <a:pt x="87" y="11"/>
                    <a:pt x="95" y="1"/>
                  </a:cubicBezTo>
                  <a:close/>
                  <a:moveTo>
                    <a:pt x="73" y="29"/>
                  </a:moveTo>
                  <a:cubicBezTo>
                    <a:pt x="33" y="81"/>
                    <a:pt x="12" y="119"/>
                    <a:pt x="0" y="177"/>
                  </a:cubicBezTo>
                  <a:cubicBezTo>
                    <a:pt x="33" y="123"/>
                    <a:pt x="48" y="69"/>
                    <a:pt x="7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54"/>
            <p:cNvSpPr/>
            <p:nvPr/>
          </p:nvSpPr>
          <p:spPr>
            <a:xfrm>
              <a:off x="4684775" y="4251850"/>
              <a:ext cx="19300" cy="37575"/>
            </a:xfrm>
            <a:custGeom>
              <a:rect b="b" l="l" r="r" t="t"/>
              <a:pathLst>
                <a:path extrusionOk="0" h="1503" w="772">
                  <a:moveTo>
                    <a:pt x="596" y="1"/>
                  </a:moveTo>
                  <a:lnTo>
                    <a:pt x="569" y="14"/>
                  </a:lnTo>
                  <a:lnTo>
                    <a:pt x="555" y="41"/>
                  </a:lnTo>
                  <a:lnTo>
                    <a:pt x="501" y="68"/>
                  </a:lnTo>
                  <a:cubicBezTo>
                    <a:pt x="433" y="122"/>
                    <a:pt x="352" y="190"/>
                    <a:pt x="285" y="244"/>
                  </a:cubicBezTo>
                  <a:cubicBezTo>
                    <a:pt x="271" y="258"/>
                    <a:pt x="258" y="271"/>
                    <a:pt x="217" y="285"/>
                  </a:cubicBezTo>
                  <a:lnTo>
                    <a:pt x="203" y="312"/>
                  </a:lnTo>
                  <a:lnTo>
                    <a:pt x="190" y="325"/>
                  </a:lnTo>
                  <a:cubicBezTo>
                    <a:pt x="163" y="339"/>
                    <a:pt x="163" y="339"/>
                    <a:pt x="163" y="352"/>
                  </a:cubicBezTo>
                  <a:cubicBezTo>
                    <a:pt x="163" y="352"/>
                    <a:pt x="163" y="380"/>
                    <a:pt x="149" y="393"/>
                  </a:cubicBezTo>
                  <a:cubicBezTo>
                    <a:pt x="122" y="420"/>
                    <a:pt x="109" y="461"/>
                    <a:pt x="122" y="488"/>
                  </a:cubicBezTo>
                  <a:cubicBezTo>
                    <a:pt x="122" y="515"/>
                    <a:pt x="122" y="515"/>
                    <a:pt x="109" y="542"/>
                  </a:cubicBezTo>
                  <a:cubicBezTo>
                    <a:pt x="68" y="596"/>
                    <a:pt x="55" y="623"/>
                    <a:pt x="55" y="664"/>
                  </a:cubicBezTo>
                  <a:cubicBezTo>
                    <a:pt x="55" y="677"/>
                    <a:pt x="41" y="677"/>
                    <a:pt x="41" y="691"/>
                  </a:cubicBezTo>
                  <a:cubicBezTo>
                    <a:pt x="0" y="745"/>
                    <a:pt x="0" y="799"/>
                    <a:pt x="14" y="826"/>
                  </a:cubicBezTo>
                  <a:cubicBezTo>
                    <a:pt x="14" y="853"/>
                    <a:pt x="41" y="853"/>
                    <a:pt x="14" y="867"/>
                  </a:cubicBezTo>
                  <a:cubicBezTo>
                    <a:pt x="14" y="880"/>
                    <a:pt x="14" y="880"/>
                    <a:pt x="41" y="894"/>
                  </a:cubicBezTo>
                  <a:cubicBezTo>
                    <a:pt x="55" y="921"/>
                    <a:pt x="68" y="934"/>
                    <a:pt x="55" y="961"/>
                  </a:cubicBezTo>
                  <a:cubicBezTo>
                    <a:pt x="55" y="1016"/>
                    <a:pt x="55" y="1056"/>
                    <a:pt x="68" y="1070"/>
                  </a:cubicBezTo>
                  <a:cubicBezTo>
                    <a:pt x="82" y="1070"/>
                    <a:pt x="82" y="1070"/>
                    <a:pt x="82" y="1083"/>
                  </a:cubicBezTo>
                  <a:lnTo>
                    <a:pt x="122" y="1124"/>
                  </a:lnTo>
                  <a:lnTo>
                    <a:pt x="122" y="1137"/>
                  </a:lnTo>
                  <a:cubicBezTo>
                    <a:pt x="109" y="1151"/>
                    <a:pt x="109" y="1178"/>
                    <a:pt x="109" y="1191"/>
                  </a:cubicBezTo>
                  <a:cubicBezTo>
                    <a:pt x="109" y="1205"/>
                    <a:pt x="82" y="1218"/>
                    <a:pt x="82" y="1232"/>
                  </a:cubicBezTo>
                  <a:cubicBezTo>
                    <a:pt x="82" y="1259"/>
                    <a:pt x="68" y="1273"/>
                    <a:pt x="68" y="1286"/>
                  </a:cubicBezTo>
                  <a:cubicBezTo>
                    <a:pt x="68" y="1300"/>
                    <a:pt x="55" y="1327"/>
                    <a:pt x="55" y="1340"/>
                  </a:cubicBezTo>
                  <a:cubicBezTo>
                    <a:pt x="41" y="1367"/>
                    <a:pt x="14" y="1408"/>
                    <a:pt x="14" y="1435"/>
                  </a:cubicBezTo>
                  <a:cubicBezTo>
                    <a:pt x="14" y="1435"/>
                    <a:pt x="14" y="1503"/>
                    <a:pt x="41" y="1503"/>
                  </a:cubicBezTo>
                  <a:cubicBezTo>
                    <a:pt x="41" y="1503"/>
                    <a:pt x="203" y="1394"/>
                    <a:pt x="244" y="1367"/>
                  </a:cubicBezTo>
                  <a:cubicBezTo>
                    <a:pt x="271" y="1354"/>
                    <a:pt x="312" y="1327"/>
                    <a:pt x="339" y="1300"/>
                  </a:cubicBezTo>
                  <a:cubicBezTo>
                    <a:pt x="379" y="1286"/>
                    <a:pt x="447" y="1232"/>
                    <a:pt x="447" y="1232"/>
                  </a:cubicBezTo>
                  <a:cubicBezTo>
                    <a:pt x="461" y="1218"/>
                    <a:pt x="474" y="1218"/>
                    <a:pt x="474" y="1218"/>
                  </a:cubicBezTo>
                  <a:lnTo>
                    <a:pt x="474" y="1232"/>
                  </a:lnTo>
                  <a:lnTo>
                    <a:pt x="474" y="1273"/>
                  </a:lnTo>
                  <a:cubicBezTo>
                    <a:pt x="474" y="1300"/>
                    <a:pt x="474" y="1327"/>
                    <a:pt x="488" y="1327"/>
                  </a:cubicBezTo>
                  <a:cubicBezTo>
                    <a:pt x="515" y="1327"/>
                    <a:pt x="528" y="1340"/>
                    <a:pt x="528" y="1354"/>
                  </a:cubicBezTo>
                  <a:lnTo>
                    <a:pt x="542" y="1381"/>
                  </a:lnTo>
                  <a:cubicBezTo>
                    <a:pt x="542" y="1364"/>
                    <a:pt x="547" y="1353"/>
                    <a:pt x="551" y="1353"/>
                  </a:cubicBezTo>
                  <a:cubicBezTo>
                    <a:pt x="553" y="1353"/>
                    <a:pt x="555" y="1357"/>
                    <a:pt x="555" y="1367"/>
                  </a:cubicBezTo>
                  <a:cubicBezTo>
                    <a:pt x="555" y="1354"/>
                    <a:pt x="555" y="1354"/>
                    <a:pt x="569" y="1340"/>
                  </a:cubicBezTo>
                  <a:cubicBezTo>
                    <a:pt x="569" y="1327"/>
                    <a:pt x="596" y="1327"/>
                    <a:pt x="596" y="1327"/>
                  </a:cubicBezTo>
                  <a:lnTo>
                    <a:pt x="623" y="1286"/>
                  </a:lnTo>
                  <a:lnTo>
                    <a:pt x="636" y="1273"/>
                  </a:lnTo>
                  <a:cubicBezTo>
                    <a:pt x="663" y="1273"/>
                    <a:pt x="663" y="1259"/>
                    <a:pt x="677" y="1259"/>
                  </a:cubicBezTo>
                  <a:cubicBezTo>
                    <a:pt x="691" y="1232"/>
                    <a:pt x="691" y="1232"/>
                    <a:pt x="704" y="1232"/>
                  </a:cubicBezTo>
                  <a:cubicBezTo>
                    <a:pt x="731" y="1232"/>
                    <a:pt x="731" y="1218"/>
                    <a:pt x="772" y="1191"/>
                  </a:cubicBezTo>
                  <a:lnTo>
                    <a:pt x="731" y="961"/>
                  </a:lnTo>
                  <a:cubicBezTo>
                    <a:pt x="731" y="948"/>
                    <a:pt x="704" y="934"/>
                    <a:pt x="704" y="921"/>
                  </a:cubicBezTo>
                  <a:cubicBezTo>
                    <a:pt x="691" y="867"/>
                    <a:pt x="677" y="813"/>
                    <a:pt x="677" y="758"/>
                  </a:cubicBezTo>
                  <a:cubicBezTo>
                    <a:pt x="677" y="691"/>
                    <a:pt x="663" y="623"/>
                    <a:pt x="663" y="555"/>
                  </a:cubicBezTo>
                  <a:cubicBezTo>
                    <a:pt x="636" y="515"/>
                    <a:pt x="636" y="474"/>
                    <a:pt x="636" y="420"/>
                  </a:cubicBezTo>
                  <a:cubicBezTo>
                    <a:pt x="623" y="325"/>
                    <a:pt x="623" y="244"/>
                    <a:pt x="609" y="150"/>
                  </a:cubicBezTo>
                  <a:lnTo>
                    <a:pt x="596" y="41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54"/>
            <p:cNvSpPr/>
            <p:nvPr/>
          </p:nvSpPr>
          <p:spPr>
            <a:xfrm>
              <a:off x="4772725" y="4138200"/>
              <a:ext cx="3750" cy="4425"/>
            </a:xfrm>
            <a:custGeom>
              <a:rect b="b" l="l" r="r" t="t"/>
              <a:pathLst>
                <a:path extrusionOk="0" h="177" w="150">
                  <a:moveTo>
                    <a:pt x="68" y="0"/>
                  </a:moveTo>
                  <a:cubicBezTo>
                    <a:pt x="68" y="0"/>
                    <a:pt x="68" y="14"/>
                    <a:pt x="55" y="14"/>
                  </a:cubicBezTo>
                  <a:cubicBezTo>
                    <a:pt x="14" y="27"/>
                    <a:pt x="1" y="68"/>
                    <a:pt x="1" y="68"/>
                  </a:cubicBezTo>
                  <a:cubicBezTo>
                    <a:pt x="41" y="81"/>
                    <a:pt x="41" y="136"/>
                    <a:pt x="55" y="176"/>
                  </a:cubicBezTo>
                  <a:cubicBezTo>
                    <a:pt x="68" y="149"/>
                    <a:pt x="82" y="149"/>
                    <a:pt x="82" y="136"/>
                  </a:cubicBezTo>
                  <a:cubicBezTo>
                    <a:pt x="109" y="122"/>
                    <a:pt x="122" y="81"/>
                    <a:pt x="149" y="54"/>
                  </a:cubicBezTo>
                  <a:cubicBezTo>
                    <a:pt x="136" y="41"/>
                    <a:pt x="109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54"/>
            <p:cNvSpPr/>
            <p:nvPr/>
          </p:nvSpPr>
          <p:spPr>
            <a:xfrm>
              <a:off x="4654000" y="4336075"/>
              <a:ext cx="350" cy="1725"/>
            </a:xfrm>
            <a:custGeom>
              <a:rect b="b" l="l" r="r" t="t"/>
              <a:pathLst>
                <a:path extrusionOk="0" h="69" w="14">
                  <a:moveTo>
                    <a:pt x="14" y="1"/>
                  </a:moveTo>
                  <a:cubicBezTo>
                    <a:pt x="0" y="14"/>
                    <a:pt x="0" y="55"/>
                    <a:pt x="0" y="69"/>
                  </a:cubicBezTo>
                  <a:cubicBezTo>
                    <a:pt x="0" y="55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54"/>
            <p:cNvSpPr/>
            <p:nvPr/>
          </p:nvSpPr>
          <p:spPr>
            <a:xfrm>
              <a:off x="4654000" y="4338800"/>
              <a:ext cx="1700" cy="6100"/>
            </a:xfrm>
            <a:custGeom>
              <a:rect b="b" l="l" r="r" t="t"/>
              <a:pathLst>
                <a:path extrusionOk="0" h="244" w="68">
                  <a:moveTo>
                    <a:pt x="0" y="0"/>
                  </a:moveTo>
                  <a:cubicBezTo>
                    <a:pt x="0" y="68"/>
                    <a:pt x="0" y="95"/>
                    <a:pt x="14" y="122"/>
                  </a:cubicBezTo>
                  <a:cubicBezTo>
                    <a:pt x="27" y="149"/>
                    <a:pt x="27" y="163"/>
                    <a:pt x="41" y="176"/>
                  </a:cubicBezTo>
                  <a:cubicBezTo>
                    <a:pt x="41" y="190"/>
                    <a:pt x="41" y="230"/>
                    <a:pt x="68" y="244"/>
                  </a:cubicBezTo>
                  <a:cubicBezTo>
                    <a:pt x="68" y="217"/>
                    <a:pt x="68" y="176"/>
                    <a:pt x="41" y="163"/>
                  </a:cubicBezTo>
                  <a:cubicBezTo>
                    <a:pt x="27" y="108"/>
                    <a:pt x="0" y="6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54"/>
            <p:cNvSpPr/>
            <p:nvPr/>
          </p:nvSpPr>
          <p:spPr>
            <a:xfrm>
              <a:off x="4768675" y="4096675"/>
              <a:ext cx="19300" cy="31725"/>
            </a:xfrm>
            <a:custGeom>
              <a:rect b="b" l="l" r="r" t="t"/>
              <a:pathLst>
                <a:path extrusionOk="0" h="1269" w="772">
                  <a:moveTo>
                    <a:pt x="361" y="0"/>
                  </a:moveTo>
                  <a:cubicBezTo>
                    <a:pt x="345" y="0"/>
                    <a:pt x="325" y="8"/>
                    <a:pt x="298" y="24"/>
                  </a:cubicBezTo>
                  <a:cubicBezTo>
                    <a:pt x="298" y="38"/>
                    <a:pt x="284" y="38"/>
                    <a:pt x="284" y="38"/>
                  </a:cubicBezTo>
                  <a:cubicBezTo>
                    <a:pt x="284" y="38"/>
                    <a:pt x="271" y="38"/>
                    <a:pt x="271" y="51"/>
                  </a:cubicBezTo>
                  <a:cubicBezTo>
                    <a:pt x="244" y="51"/>
                    <a:pt x="244" y="65"/>
                    <a:pt x="230" y="92"/>
                  </a:cubicBezTo>
                  <a:cubicBezTo>
                    <a:pt x="217" y="105"/>
                    <a:pt x="190" y="119"/>
                    <a:pt x="190" y="132"/>
                  </a:cubicBezTo>
                  <a:cubicBezTo>
                    <a:pt x="190" y="159"/>
                    <a:pt x="190" y="159"/>
                    <a:pt x="176" y="173"/>
                  </a:cubicBezTo>
                  <a:cubicBezTo>
                    <a:pt x="165" y="189"/>
                    <a:pt x="155" y="194"/>
                    <a:pt x="145" y="194"/>
                  </a:cubicBezTo>
                  <a:cubicBezTo>
                    <a:pt x="130" y="194"/>
                    <a:pt x="117" y="181"/>
                    <a:pt x="108" y="173"/>
                  </a:cubicBezTo>
                  <a:cubicBezTo>
                    <a:pt x="95" y="173"/>
                    <a:pt x="95" y="186"/>
                    <a:pt x="95" y="186"/>
                  </a:cubicBezTo>
                  <a:cubicBezTo>
                    <a:pt x="95" y="200"/>
                    <a:pt x="81" y="227"/>
                    <a:pt x="81" y="240"/>
                  </a:cubicBezTo>
                  <a:cubicBezTo>
                    <a:pt x="68" y="322"/>
                    <a:pt x="27" y="403"/>
                    <a:pt x="41" y="471"/>
                  </a:cubicBezTo>
                  <a:lnTo>
                    <a:pt x="41" y="538"/>
                  </a:lnTo>
                  <a:cubicBezTo>
                    <a:pt x="27" y="579"/>
                    <a:pt x="41" y="606"/>
                    <a:pt x="68" y="633"/>
                  </a:cubicBezTo>
                  <a:lnTo>
                    <a:pt x="68" y="660"/>
                  </a:lnTo>
                  <a:cubicBezTo>
                    <a:pt x="68" y="673"/>
                    <a:pt x="41" y="701"/>
                    <a:pt x="41" y="714"/>
                  </a:cubicBezTo>
                  <a:cubicBezTo>
                    <a:pt x="27" y="768"/>
                    <a:pt x="14" y="809"/>
                    <a:pt x="14" y="876"/>
                  </a:cubicBezTo>
                  <a:lnTo>
                    <a:pt x="0" y="917"/>
                  </a:lnTo>
                  <a:cubicBezTo>
                    <a:pt x="0" y="931"/>
                    <a:pt x="14" y="931"/>
                    <a:pt x="14" y="958"/>
                  </a:cubicBezTo>
                  <a:cubicBezTo>
                    <a:pt x="27" y="985"/>
                    <a:pt x="68" y="1039"/>
                    <a:pt x="81" y="1066"/>
                  </a:cubicBezTo>
                  <a:cubicBezTo>
                    <a:pt x="95" y="1079"/>
                    <a:pt x="95" y="1106"/>
                    <a:pt x="108" y="1120"/>
                  </a:cubicBezTo>
                  <a:cubicBezTo>
                    <a:pt x="108" y="1134"/>
                    <a:pt x="135" y="1134"/>
                    <a:pt x="135" y="1161"/>
                  </a:cubicBezTo>
                  <a:cubicBezTo>
                    <a:pt x="149" y="1188"/>
                    <a:pt x="163" y="1201"/>
                    <a:pt x="176" y="1255"/>
                  </a:cubicBezTo>
                  <a:cubicBezTo>
                    <a:pt x="192" y="1251"/>
                    <a:pt x="203" y="1250"/>
                    <a:pt x="211" y="1250"/>
                  </a:cubicBezTo>
                  <a:cubicBezTo>
                    <a:pt x="231" y="1250"/>
                    <a:pt x="234" y="1259"/>
                    <a:pt x="244" y="1269"/>
                  </a:cubicBezTo>
                  <a:cubicBezTo>
                    <a:pt x="271" y="1269"/>
                    <a:pt x="271" y="1255"/>
                    <a:pt x="284" y="1228"/>
                  </a:cubicBezTo>
                  <a:lnTo>
                    <a:pt x="284" y="1174"/>
                  </a:lnTo>
                  <a:cubicBezTo>
                    <a:pt x="284" y="1161"/>
                    <a:pt x="284" y="1120"/>
                    <a:pt x="298" y="1093"/>
                  </a:cubicBezTo>
                  <a:cubicBezTo>
                    <a:pt x="298" y="1066"/>
                    <a:pt x="298" y="1039"/>
                    <a:pt x="311" y="1025"/>
                  </a:cubicBezTo>
                  <a:lnTo>
                    <a:pt x="352" y="985"/>
                  </a:lnTo>
                  <a:lnTo>
                    <a:pt x="366" y="985"/>
                  </a:lnTo>
                  <a:lnTo>
                    <a:pt x="406" y="958"/>
                  </a:lnTo>
                  <a:cubicBezTo>
                    <a:pt x="420" y="917"/>
                    <a:pt x="433" y="903"/>
                    <a:pt x="433" y="890"/>
                  </a:cubicBezTo>
                  <a:cubicBezTo>
                    <a:pt x="433" y="863"/>
                    <a:pt x="474" y="849"/>
                    <a:pt x="474" y="849"/>
                  </a:cubicBezTo>
                  <a:cubicBezTo>
                    <a:pt x="474" y="849"/>
                    <a:pt x="487" y="836"/>
                    <a:pt x="487" y="822"/>
                  </a:cubicBezTo>
                  <a:lnTo>
                    <a:pt x="487" y="768"/>
                  </a:lnTo>
                  <a:cubicBezTo>
                    <a:pt x="487" y="728"/>
                    <a:pt x="487" y="714"/>
                    <a:pt x="474" y="701"/>
                  </a:cubicBezTo>
                  <a:cubicBezTo>
                    <a:pt x="474" y="701"/>
                    <a:pt x="487" y="701"/>
                    <a:pt x="487" y="687"/>
                  </a:cubicBezTo>
                  <a:cubicBezTo>
                    <a:pt x="501" y="660"/>
                    <a:pt x="501" y="660"/>
                    <a:pt x="514" y="660"/>
                  </a:cubicBezTo>
                  <a:lnTo>
                    <a:pt x="568" y="660"/>
                  </a:lnTo>
                  <a:cubicBezTo>
                    <a:pt x="568" y="660"/>
                    <a:pt x="568" y="646"/>
                    <a:pt x="555" y="646"/>
                  </a:cubicBezTo>
                  <a:lnTo>
                    <a:pt x="555" y="633"/>
                  </a:lnTo>
                  <a:cubicBezTo>
                    <a:pt x="555" y="619"/>
                    <a:pt x="568" y="619"/>
                    <a:pt x="568" y="592"/>
                  </a:cubicBezTo>
                  <a:cubicBezTo>
                    <a:pt x="568" y="592"/>
                    <a:pt x="582" y="579"/>
                    <a:pt x="582" y="565"/>
                  </a:cubicBezTo>
                  <a:lnTo>
                    <a:pt x="596" y="538"/>
                  </a:lnTo>
                  <a:cubicBezTo>
                    <a:pt x="609" y="531"/>
                    <a:pt x="616" y="528"/>
                    <a:pt x="621" y="528"/>
                  </a:cubicBezTo>
                  <a:cubicBezTo>
                    <a:pt x="626" y="528"/>
                    <a:pt x="629" y="531"/>
                    <a:pt x="636" y="538"/>
                  </a:cubicBezTo>
                  <a:cubicBezTo>
                    <a:pt x="636" y="538"/>
                    <a:pt x="650" y="538"/>
                    <a:pt x="650" y="525"/>
                  </a:cubicBezTo>
                  <a:lnTo>
                    <a:pt x="663" y="498"/>
                  </a:lnTo>
                  <a:cubicBezTo>
                    <a:pt x="690" y="443"/>
                    <a:pt x="717" y="389"/>
                    <a:pt x="758" y="335"/>
                  </a:cubicBezTo>
                  <a:cubicBezTo>
                    <a:pt x="771" y="295"/>
                    <a:pt x="771" y="254"/>
                    <a:pt x="704" y="254"/>
                  </a:cubicBezTo>
                  <a:cubicBezTo>
                    <a:pt x="690" y="254"/>
                    <a:pt x="690" y="254"/>
                    <a:pt x="690" y="268"/>
                  </a:cubicBezTo>
                  <a:cubicBezTo>
                    <a:pt x="690" y="268"/>
                    <a:pt x="690" y="295"/>
                    <a:pt x="663" y="295"/>
                  </a:cubicBezTo>
                  <a:lnTo>
                    <a:pt x="650" y="295"/>
                  </a:lnTo>
                  <a:cubicBezTo>
                    <a:pt x="636" y="295"/>
                    <a:pt x="623" y="295"/>
                    <a:pt x="623" y="254"/>
                  </a:cubicBezTo>
                  <a:lnTo>
                    <a:pt x="623" y="227"/>
                  </a:lnTo>
                  <a:cubicBezTo>
                    <a:pt x="609" y="227"/>
                    <a:pt x="582" y="240"/>
                    <a:pt x="568" y="254"/>
                  </a:cubicBezTo>
                  <a:cubicBezTo>
                    <a:pt x="548" y="261"/>
                    <a:pt x="538" y="264"/>
                    <a:pt x="531" y="264"/>
                  </a:cubicBezTo>
                  <a:cubicBezTo>
                    <a:pt x="525" y="264"/>
                    <a:pt x="521" y="261"/>
                    <a:pt x="514" y="254"/>
                  </a:cubicBezTo>
                  <a:cubicBezTo>
                    <a:pt x="501" y="240"/>
                    <a:pt x="501" y="200"/>
                    <a:pt x="487" y="186"/>
                  </a:cubicBezTo>
                  <a:cubicBezTo>
                    <a:pt x="460" y="132"/>
                    <a:pt x="433" y="105"/>
                    <a:pt x="420" y="51"/>
                  </a:cubicBezTo>
                  <a:cubicBezTo>
                    <a:pt x="403" y="18"/>
                    <a:pt x="387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54"/>
            <p:cNvSpPr/>
            <p:nvPr/>
          </p:nvSpPr>
          <p:spPr>
            <a:xfrm>
              <a:off x="4779150" y="4136575"/>
              <a:ext cx="1200" cy="1800"/>
            </a:xfrm>
            <a:custGeom>
              <a:rect b="b" l="l" r="r" t="t"/>
              <a:pathLst>
                <a:path extrusionOk="0" h="72" w="48">
                  <a:moveTo>
                    <a:pt x="40" y="1"/>
                  </a:moveTo>
                  <a:cubicBezTo>
                    <a:pt x="34" y="1"/>
                    <a:pt x="28" y="4"/>
                    <a:pt x="28" y="11"/>
                  </a:cubicBezTo>
                  <a:cubicBezTo>
                    <a:pt x="14" y="38"/>
                    <a:pt x="1" y="52"/>
                    <a:pt x="1" y="65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2" y="71"/>
                    <a:pt x="5" y="65"/>
                    <a:pt x="14" y="65"/>
                  </a:cubicBezTo>
                  <a:cubicBezTo>
                    <a:pt x="28" y="52"/>
                    <a:pt x="41" y="38"/>
                    <a:pt x="41" y="11"/>
                  </a:cubicBezTo>
                  <a:cubicBezTo>
                    <a:pt x="48" y="4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54"/>
            <p:cNvSpPr/>
            <p:nvPr/>
          </p:nvSpPr>
          <p:spPr>
            <a:xfrm>
              <a:off x="4506850" y="4306175"/>
              <a:ext cx="47375" cy="60600"/>
            </a:xfrm>
            <a:custGeom>
              <a:rect b="b" l="l" r="r" t="t"/>
              <a:pathLst>
                <a:path extrusionOk="0" h="2424" w="1895">
                  <a:moveTo>
                    <a:pt x="1765" y="2083"/>
                  </a:moveTo>
                  <a:cubicBezTo>
                    <a:pt x="1760" y="2083"/>
                    <a:pt x="1753" y="2086"/>
                    <a:pt x="1746" y="2090"/>
                  </a:cubicBezTo>
                  <a:cubicBezTo>
                    <a:pt x="1740" y="2090"/>
                    <a:pt x="1736" y="2091"/>
                    <a:pt x="1732" y="2093"/>
                  </a:cubicBezTo>
                  <a:lnTo>
                    <a:pt x="1732" y="2093"/>
                  </a:lnTo>
                  <a:cubicBezTo>
                    <a:pt x="1732" y="2097"/>
                    <a:pt x="1732" y="2100"/>
                    <a:pt x="1732" y="2104"/>
                  </a:cubicBezTo>
                  <a:lnTo>
                    <a:pt x="1732" y="2171"/>
                  </a:lnTo>
                  <a:cubicBezTo>
                    <a:pt x="1732" y="2171"/>
                    <a:pt x="1759" y="2171"/>
                    <a:pt x="1773" y="2158"/>
                  </a:cubicBezTo>
                  <a:cubicBezTo>
                    <a:pt x="1782" y="2100"/>
                    <a:pt x="1778" y="2083"/>
                    <a:pt x="1765" y="2083"/>
                  </a:cubicBezTo>
                  <a:close/>
                  <a:moveTo>
                    <a:pt x="916" y="0"/>
                  </a:moveTo>
                  <a:cubicBezTo>
                    <a:pt x="911" y="0"/>
                    <a:pt x="902" y="6"/>
                    <a:pt x="893" y="6"/>
                  </a:cubicBezTo>
                  <a:cubicBezTo>
                    <a:pt x="839" y="33"/>
                    <a:pt x="771" y="60"/>
                    <a:pt x="717" y="74"/>
                  </a:cubicBezTo>
                  <a:cubicBezTo>
                    <a:pt x="541" y="142"/>
                    <a:pt x="352" y="236"/>
                    <a:pt x="162" y="304"/>
                  </a:cubicBezTo>
                  <a:cubicBezTo>
                    <a:pt x="149" y="304"/>
                    <a:pt x="135" y="317"/>
                    <a:pt x="135" y="317"/>
                  </a:cubicBezTo>
                  <a:cubicBezTo>
                    <a:pt x="108" y="317"/>
                    <a:pt x="108" y="317"/>
                    <a:pt x="108" y="372"/>
                  </a:cubicBezTo>
                  <a:lnTo>
                    <a:pt x="108" y="385"/>
                  </a:lnTo>
                  <a:cubicBezTo>
                    <a:pt x="108" y="412"/>
                    <a:pt x="108" y="453"/>
                    <a:pt x="95" y="480"/>
                  </a:cubicBezTo>
                  <a:cubicBezTo>
                    <a:pt x="95" y="507"/>
                    <a:pt x="81" y="520"/>
                    <a:pt x="81" y="534"/>
                  </a:cubicBezTo>
                  <a:cubicBezTo>
                    <a:pt x="81" y="574"/>
                    <a:pt x="68" y="615"/>
                    <a:pt x="27" y="669"/>
                  </a:cubicBezTo>
                  <a:cubicBezTo>
                    <a:pt x="14" y="710"/>
                    <a:pt x="0" y="737"/>
                    <a:pt x="0" y="791"/>
                  </a:cubicBezTo>
                  <a:cubicBezTo>
                    <a:pt x="0" y="805"/>
                    <a:pt x="0" y="818"/>
                    <a:pt x="14" y="818"/>
                  </a:cubicBezTo>
                  <a:cubicBezTo>
                    <a:pt x="41" y="845"/>
                    <a:pt x="81" y="886"/>
                    <a:pt x="81" y="953"/>
                  </a:cubicBezTo>
                  <a:cubicBezTo>
                    <a:pt x="81" y="980"/>
                    <a:pt x="68" y="994"/>
                    <a:pt x="68" y="1007"/>
                  </a:cubicBezTo>
                  <a:lnTo>
                    <a:pt x="68" y="1062"/>
                  </a:lnTo>
                  <a:cubicBezTo>
                    <a:pt x="81" y="1075"/>
                    <a:pt x="68" y="1089"/>
                    <a:pt x="68" y="1129"/>
                  </a:cubicBezTo>
                  <a:lnTo>
                    <a:pt x="68" y="1156"/>
                  </a:lnTo>
                  <a:cubicBezTo>
                    <a:pt x="68" y="1183"/>
                    <a:pt x="81" y="1183"/>
                    <a:pt x="95" y="1197"/>
                  </a:cubicBezTo>
                  <a:lnTo>
                    <a:pt x="135" y="1224"/>
                  </a:lnTo>
                  <a:cubicBezTo>
                    <a:pt x="149" y="1265"/>
                    <a:pt x="176" y="1292"/>
                    <a:pt x="162" y="1346"/>
                  </a:cubicBezTo>
                  <a:cubicBezTo>
                    <a:pt x="149" y="1346"/>
                    <a:pt x="149" y="1359"/>
                    <a:pt x="162" y="1359"/>
                  </a:cubicBezTo>
                  <a:lnTo>
                    <a:pt x="176" y="1359"/>
                  </a:lnTo>
                  <a:cubicBezTo>
                    <a:pt x="203" y="1386"/>
                    <a:pt x="203" y="1386"/>
                    <a:pt x="217" y="1386"/>
                  </a:cubicBezTo>
                  <a:cubicBezTo>
                    <a:pt x="230" y="1386"/>
                    <a:pt x="230" y="1386"/>
                    <a:pt x="230" y="1413"/>
                  </a:cubicBezTo>
                  <a:cubicBezTo>
                    <a:pt x="217" y="1468"/>
                    <a:pt x="230" y="1522"/>
                    <a:pt x="230" y="1549"/>
                  </a:cubicBezTo>
                  <a:cubicBezTo>
                    <a:pt x="230" y="1589"/>
                    <a:pt x="271" y="1603"/>
                    <a:pt x="298" y="1603"/>
                  </a:cubicBezTo>
                  <a:cubicBezTo>
                    <a:pt x="311" y="1603"/>
                    <a:pt x="338" y="1603"/>
                    <a:pt x="338" y="1616"/>
                  </a:cubicBezTo>
                  <a:cubicBezTo>
                    <a:pt x="338" y="1657"/>
                    <a:pt x="311" y="1684"/>
                    <a:pt x="298" y="1698"/>
                  </a:cubicBezTo>
                  <a:cubicBezTo>
                    <a:pt x="284" y="1698"/>
                    <a:pt x="284" y="1725"/>
                    <a:pt x="284" y="1738"/>
                  </a:cubicBezTo>
                  <a:cubicBezTo>
                    <a:pt x="284" y="1752"/>
                    <a:pt x="298" y="1792"/>
                    <a:pt x="311" y="1792"/>
                  </a:cubicBezTo>
                  <a:cubicBezTo>
                    <a:pt x="338" y="1792"/>
                    <a:pt x="352" y="1792"/>
                    <a:pt x="352" y="1806"/>
                  </a:cubicBezTo>
                  <a:cubicBezTo>
                    <a:pt x="379" y="1873"/>
                    <a:pt x="420" y="1928"/>
                    <a:pt x="474" y="1955"/>
                  </a:cubicBezTo>
                  <a:cubicBezTo>
                    <a:pt x="487" y="1955"/>
                    <a:pt x="487" y="1968"/>
                    <a:pt x="487" y="1968"/>
                  </a:cubicBezTo>
                  <a:cubicBezTo>
                    <a:pt x="487" y="1995"/>
                    <a:pt x="501" y="1995"/>
                    <a:pt x="501" y="1995"/>
                  </a:cubicBezTo>
                  <a:cubicBezTo>
                    <a:pt x="541" y="2009"/>
                    <a:pt x="514" y="2022"/>
                    <a:pt x="514" y="2036"/>
                  </a:cubicBezTo>
                  <a:cubicBezTo>
                    <a:pt x="501" y="2076"/>
                    <a:pt x="501" y="2090"/>
                    <a:pt x="501" y="2131"/>
                  </a:cubicBezTo>
                  <a:lnTo>
                    <a:pt x="501" y="2158"/>
                  </a:lnTo>
                  <a:lnTo>
                    <a:pt x="501" y="2198"/>
                  </a:lnTo>
                  <a:lnTo>
                    <a:pt x="541" y="2198"/>
                  </a:lnTo>
                  <a:cubicBezTo>
                    <a:pt x="568" y="2158"/>
                    <a:pt x="623" y="2158"/>
                    <a:pt x="677" y="2144"/>
                  </a:cubicBezTo>
                  <a:cubicBezTo>
                    <a:pt x="677" y="2131"/>
                    <a:pt x="677" y="2131"/>
                    <a:pt x="690" y="2131"/>
                  </a:cubicBezTo>
                  <a:cubicBezTo>
                    <a:pt x="704" y="2117"/>
                    <a:pt x="717" y="2110"/>
                    <a:pt x="729" y="2110"/>
                  </a:cubicBezTo>
                  <a:cubicBezTo>
                    <a:pt x="741" y="2110"/>
                    <a:pt x="751" y="2117"/>
                    <a:pt x="758" y="2131"/>
                  </a:cubicBezTo>
                  <a:cubicBezTo>
                    <a:pt x="771" y="2131"/>
                    <a:pt x="771" y="2144"/>
                    <a:pt x="798" y="2158"/>
                  </a:cubicBezTo>
                  <a:cubicBezTo>
                    <a:pt x="805" y="2171"/>
                    <a:pt x="812" y="2178"/>
                    <a:pt x="820" y="2178"/>
                  </a:cubicBezTo>
                  <a:cubicBezTo>
                    <a:pt x="829" y="2178"/>
                    <a:pt x="839" y="2171"/>
                    <a:pt x="853" y="2158"/>
                  </a:cubicBezTo>
                  <a:cubicBezTo>
                    <a:pt x="853" y="2158"/>
                    <a:pt x="880" y="2158"/>
                    <a:pt x="893" y="2144"/>
                  </a:cubicBezTo>
                  <a:cubicBezTo>
                    <a:pt x="907" y="2144"/>
                    <a:pt x="947" y="2144"/>
                    <a:pt x="947" y="2158"/>
                  </a:cubicBezTo>
                  <a:lnTo>
                    <a:pt x="947" y="2198"/>
                  </a:lnTo>
                  <a:cubicBezTo>
                    <a:pt x="961" y="2178"/>
                    <a:pt x="978" y="2168"/>
                    <a:pt x="995" y="2168"/>
                  </a:cubicBezTo>
                  <a:cubicBezTo>
                    <a:pt x="1012" y="2168"/>
                    <a:pt x="1028" y="2178"/>
                    <a:pt x="1042" y="2198"/>
                  </a:cubicBezTo>
                  <a:cubicBezTo>
                    <a:pt x="1137" y="2225"/>
                    <a:pt x="1164" y="2279"/>
                    <a:pt x="1164" y="2401"/>
                  </a:cubicBezTo>
                  <a:cubicBezTo>
                    <a:pt x="1164" y="2417"/>
                    <a:pt x="1168" y="2424"/>
                    <a:pt x="1178" y="2424"/>
                  </a:cubicBezTo>
                  <a:cubicBezTo>
                    <a:pt x="1184" y="2424"/>
                    <a:pt x="1193" y="2420"/>
                    <a:pt x="1204" y="2415"/>
                  </a:cubicBezTo>
                  <a:cubicBezTo>
                    <a:pt x="1218" y="2401"/>
                    <a:pt x="1231" y="2401"/>
                    <a:pt x="1245" y="2388"/>
                  </a:cubicBezTo>
                  <a:cubicBezTo>
                    <a:pt x="1258" y="2361"/>
                    <a:pt x="1286" y="2361"/>
                    <a:pt x="1299" y="2347"/>
                  </a:cubicBezTo>
                  <a:cubicBezTo>
                    <a:pt x="1340" y="2334"/>
                    <a:pt x="1380" y="2293"/>
                    <a:pt x="1421" y="2279"/>
                  </a:cubicBezTo>
                  <a:cubicBezTo>
                    <a:pt x="1475" y="2252"/>
                    <a:pt x="1516" y="2225"/>
                    <a:pt x="1570" y="2198"/>
                  </a:cubicBezTo>
                  <a:cubicBezTo>
                    <a:pt x="1610" y="2185"/>
                    <a:pt x="1624" y="2158"/>
                    <a:pt x="1651" y="2144"/>
                  </a:cubicBezTo>
                  <a:lnTo>
                    <a:pt x="1705" y="2117"/>
                  </a:lnTo>
                  <a:cubicBezTo>
                    <a:pt x="1716" y="2117"/>
                    <a:pt x="1718" y="2100"/>
                    <a:pt x="1732" y="2093"/>
                  </a:cubicBezTo>
                  <a:lnTo>
                    <a:pt x="1732" y="2093"/>
                  </a:lnTo>
                  <a:cubicBezTo>
                    <a:pt x="1733" y="2066"/>
                    <a:pt x="1737" y="2031"/>
                    <a:pt x="1773" y="1995"/>
                  </a:cubicBezTo>
                  <a:cubicBezTo>
                    <a:pt x="1786" y="1955"/>
                    <a:pt x="1786" y="1941"/>
                    <a:pt x="1786" y="1928"/>
                  </a:cubicBezTo>
                  <a:cubicBezTo>
                    <a:pt x="1786" y="1860"/>
                    <a:pt x="1827" y="1792"/>
                    <a:pt x="1867" y="1738"/>
                  </a:cubicBezTo>
                  <a:cubicBezTo>
                    <a:pt x="1867" y="1738"/>
                    <a:pt x="1894" y="1725"/>
                    <a:pt x="1894" y="1698"/>
                  </a:cubicBezTo>
                  <a:cubicBezTo>
                    <a:pt x="1894" y="1698"/>
                    <a:pt x="1867" y="1698"/>
                    <a:pt x="1867" y="1684"/>
                  </a:cubicBezTo>
                  <a:cubicBezTo>
                    <a:pt x="1867" y="1657"/>
                    <a:pt x="1854" y="1630"/>
                    <a:pt x="1840" y="1616"/>
                  </a:cubicBezTo>
                  <a:cubicBezTo>
                    <a:pt x="1840" y="1616"/>
                    <a:pt x="1840" y="1603"/>
                    <a:pt x="1827" y="1589"/>
                  </a:cubicBezTo>
                  <a:cubicBezTo>
                    <a:pt x="1827" y="1549"/>
                    <a:pt x="1827" y="1549"/>
                    <a:pt x="1786" y="1535"/>
                  </a:cubicBezTo>
                  <a:lnTo>
                    <a:pt x="1732" y="1495"/>
                  </a:lnTo>
                  <a:cubicBezTo>
                    <a:pt x="1664" y="1454"/>
                    <a:pt x="1597" y="1413"/>
                    <a:pt x="1529" y="1359"/>
                  </a:cubicBezTo>
                  <a:lnTo>
                    <a:pt x="1286" y="1210"/>
                  </a:lnTo>
                  <a:cubicBezTo>
                    <a:pt x="1218" y="1183"/>
                    <a:pt x="1164" y="1129"/>
                    <a:pt x="1096" y="1089"/>
                  </a:cubicBezTo>
                  <a:lnTo>
                    <a:pt x="947" y="994"/>
                  </a:lnTo>
                  <a:lnTo>
                    <a:pt x="812" y="913"/>
                  </a:lnTo>
                  <a:cubicBezTo>
                    <a:pt x="785" y="886"/>
                    <a:pt x="785" y="886"/>
                    <a:pt x="785" y="859"/>
                  </a:cubicBezTo>
                  <a:cubicBezTo>
                    <a:pt x="825" y="669"/>
                    <a:pt x="839" y="480"/>
                    <a:pt x="880" y="304"/>
                  </a:cubicBezTo>
                  <a:lnTo>
                    <a:pt x="920" y="33"/>
                  </a:lnTo>
                  <a:lnTo>
                    <a:pt x="920" y="6"/>
                  </a:lnTo>
                  <a:cubicBezTo>
                    <a:pt x="920" y="2"/>
                    <a:pt x="919" y="0"/>
                    <a:pt x="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54"/>
            <p:cNvSpPr/>
            <p:nvPr/>
          </p:nvSpPr>
          <p:spPr>
            <a:xfrm>
              <a:off x="4764275" y="4130425"/>
              <a:ext cx="17950" cy="15575"/>
            </a:xfrm>
            <a:custGeom>
              <a:rect b="b" l="l" r="r" t="t"/>
              <a:pathLst>
                <a:path extrusionOk="0" h="623" w="718">
                  <a:moveTo>
                    <a:pt x="447" y="0"/>
                  </a:moveTo>
                  <a:lnTo>
                    <a:pt x="420" y="27"/>
                  </a:lnTo>
                  <a:lnTo>
                    <a:pt x="406" y="41"/>
                  </a:lnTo>
                  <a:cubicBezTo>
                    <a:pt x="406" y="41"/>
                    <a:pt x="406" y="54"/>
                    <a:pt x="393" y="68"/>
                  </a:cubicBezTo>
                  <a:cubicBezTo>
                    <a:pt x="379" y="68"/>
                    <a:pt x="379" y="95"/>
                    <a:pt x="352" y="108"/>
                  </a:cubicBezTo>
                  <a:lnTo>
                    <a:pt x="271" y="189"/>
                  </a:lnTo>
                  <a:cubicBezTo>
                    <a:pt x="203" y="257"/>
                    <a:pt x="122" y="338"/>
                    <a:pt x="41" y="406"/>
                  </a:cubicBezTo>
                  <a:cubicBezTo>
                    <a:pt x="0" y="447"/>
                    <a:pt x="0" y="447"/>
                    <a:pt x="0" y="514"/>
                  </a:cubicBezTo>
                  <a:lnTo>
                    <a:pt x="0" y="555"/>
                  </a:lnTo>
                  <a:cubicBezTo>
                    <a:pt x="0" y="582"/>
                    <a:pt x="0" y="595"/>
                    <a:pt x="14" y="622"/>
                  </a:cubicBezTo>
                  <a:cubicBezTo>
                    <a:pt x="68" y="582"/>
                    <a:pt x="109" y="528"/>
                    <a:pt x="149" y="501"/>
                  </a:cubicBezTo>
                  <a:cubicBezTo>
                    <a:pt x="190" y="474"/>
                    <a:pt x="203" y="460"/>
                    <a:pt x="244" y="433"/>
                  </a:cubicBezTo>
                  <a:lnTo>
                    <a:pt x="284" y="379"/>
                  </a:lnTo>
                  <a:lnTo>
                    <a:pt x="311" y="365"/>
                  </a:lnTo>
                  <a:lnTo>
                    <a:pt x="325" y="338"/>
                  </a:lnTo>
                  <a:lnTo>
                    <a:pt x="379" y="298"/>
                  </a:lnTo>
                  <a:lnTo>
                    <a:pt x="393" y="284"/>
                  </a:lnTo>
                  <a:lnTo>
                    <a:pt x="447" y="284"/>
                  </a:lnTo>
                  <a:lnTo>
                    <a:pt x="460" y="298"/>
                  </a:lnTo>
                  <a:cubicBezTo>
                    <a:pt x="474" y="298"/>
                    <a:pt x="487" y="311"/>
                    <a:pt x="528" y="325"/>
                  </a:cubicBezTo>
                  <a:cubicBezTo>
                    <a:pt x="528" y="325"/>
                    <a:pt x="528" y="311"/>
                    <a:pt x="514" y="311"/>
                  </a:cubicBezTo>
                  <a:cubicBezTo>
                    <a:pt x="514" y="271"/>
                    <a:pt x="542" y="244"/>
                    <a:pt x="555" y="230"/>
                  </a:cubicBezTo>
                  <a:cubicBezTo>
                    <a:pt x="568" y="222"/>
                    <a:pt x="576" y="218"/>
                    <a:pt x="582" y="218"/>
                  </a:cubicBezTo>
                  <a:cubicBezTo>
                    <a:pt x="596" y="218"/>
                    <a:pt x="596" y="234"/>
                    <a:pt x="596" y="244"/>
                  </a:cubicBezTo>
                  <a:cubicBezTo>
                    <a:pt x="609" y="203"/>
                    <a:pt x="650" y="162"/>
                    <a:pt x="677" y="122"/>
                  </a:cubicBezTo>
                  <a:cubicBezTo>
                    <a:pt x="717" y="95"/>
                    <a:pt x="717" y="95"/>
                    <a:pt x="690" y="54"/>
                  </a:cubicBezTo>
                  <a:lnTo>
                    <a:pt x="690" y="54"/>
                  </a:lnTo>
                  <a:lnTo>
                    <a:pt x="690" y="68"/>
                  </a:lnTo>
                  <a:cubicBezTo>
                    <a:pt x="690" y="95"/>
                    <a:pt x="663" y="122"/>
                    <a:pt x="650" y="135"/>
                  </a:cubicBezTo>
                  <a:cubicBezTo>
                    <a:pt x="620" y="155"/>
                    <a:pt x="605" y="168"/>
                    <a:pt x="594" y="168"/>
                  </a:cubicBezTo>
                  <a:cubicBezTo>
                    <a:pt x="589" y="168"/>
                    <a:pt x="586" y="166"/>
                    <a:pt x="582" y="162"/>
                  </a:cubicBezTo>
                  <a:cubicBezTo>
                    <a:pt x="555" y="135"/>
                    <a:pt x="542" y="135"/>
                    <a:pt x="528" y="122"/>
                  </a:cubicBezTo>
                  <a:lnTo>
                    <a:pt x="487" y="135"/>
                  </a:lnTo>
                  <a:lnTo>
                    <a:pt x="474" y="135"/>
                  </a:lnTo>
                  <a:cubicBezTo>
                    <a:pt x="460" y="122"/>
                    <a:pt x="474" y="95"/>
                    <a:pt x="474" y="68"/>
                  </a:cubicBezTo>
                  <a:lnTo>
                    <a:pt x="474" y="54"/>
                  </a:lnTo>
                  <a:cubicBezTo>
                    <a:pt x="474" y="27"/>
                    <a:pt x="474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54"/>
            <p:cNvSpPr/>
            <p:nvPr/>
          </p:nvSpPr>
          <p:spPr>
            <a:xfrm>
              <a:off x="4780500" y="4115225"/>
              <a:ext cx="1050" cy="1000"/>
            </a:xfrm>
            <a:custGeom>
              <a:rect b="b" l="l" r="r" t="t"/>
              <a:pathLst>
                <a:path extrusionOk="0" h="40" w="42">
                  <a:moveTo>
                    <a:pt x="24" y="1"/>
                  </a:moveTo>
                  <a:cubicBezTo>
                    <a:pt x="22" y="1"/>
                    <a:pt x="19" y="4"/>
                    <a:pt x="14" y="13"/>
                  </a:cubicBezTo>
                  <a:lnTo>
                    <a:pt x="1" y="26"/>
                  </a:lnTo>
                  <a:cubicBezTo>
                    <a:pt x="1" y="40"/>
                    <a:pt x="14" y="40"/>
                    <a:pt x="28" y="40"/>
                  </a:cubicBezTo>
                  <a:cubicBezTo>
                    <a:pt x="28" y="40"/>
                    <a:pt x="41" y="26"/>
                    <a:pt x="41" y="13"/>
                  </a:cubicBezTo>
                  <a:cubicBezTo>
                    <a:pt x="32" y="13"/>
                    <a:pt x="29" y="1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54"/>
            <p:cNvSpPr/>
            <p:nvPr/>
          </p:nvSpPr>
          <p:spPr>
            <a:xfrm>
              <a:off x="4781525" y="4134800"/>
              <a:ext cx="1700" cy="1725"/>
            </a:xfrm>
            <a:custGeom>
              <a:rect b="b" l="l" r="r" t="t"/>
              <a:pathLst>
                <a:path extrusionOk="0" h="69" w="68">
                  <a:moveTo>
                    <a:pt x="54" y="1"/>
                  </a:moveTo>
                  <a:cubicBezTo>
                    <a:pt x="41" y="42"/>
                    <a:pt x="14" y="42"/>
                    <a:pt x="0" y="69"/>
                  </a:cubicBezTo>
                  <a:cubicBezTo>
                    <a:pt x="14" y="55"/>
                    <a:pt x="41" y="55"/>
                    <a:pt x="54" y="42"/>
                  </a:cubicBezTo>
                  <a:cubicBezTo>
                    <a:pt x="54" y="14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54"/>
            <p:cNvSpPr/>
            <p:nvPr/>
          </p:nvSpPr>
          <p:spPr>
            <a:xfrm>
              <a:off x="4782525" y="4112150"/>
              <a:ext cx="700" cy="700"/>
            </a:xfrm>
            <a:custGeom>
              <a:rect b="b" l="l" r="r" t="t"/>
              <a:pathLst>
                <a:path extrusionOk="0" h="28" w="28">
                  <a:moveTo>
                    <a:pt x="14" y="0"/>
                  </a:moveTo>
                  <a:cubicBezTo>
                    <a:pt x="14" y="0"/>
                    <a:pt x="1" y="14"/>
                    <a:pt x="14" y="27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54"/>
            <p:cNvSpPr/>
            <p:nvPr/>
          </p:nvSpPr>
          <p:spPr>
            <a:xfrm>
              <a:off x="4506500" y="4213975"/>
              <a:ext cx="27425" cy="28425"/>
            </a:xfrm>
            <a:custGeom>
              <a:rect b="b" l="l" r="r" t="t"/>
              <a:pathLst>
                <a:path extrusionOk="0" h="1137" w="1097">
                  <a:moveTo>
                    <a:pt x="1097" y="0"/>
                  </a:moveTo>
                  <a:lnTo>
                    <a:pt x="1" y="636"/>
                  </a:lnTo>
                  <a:lnTo>
                    <a:pt x="1" y="1137"/>
                  </a:lnTo>
                  <a:lnTo>
                    <a:pt x="1097" y="501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54"/>
            <p:cNvSpPr/>
            <p:nvPr/>
          </p:nvSpPr>
          <p:spPr>
            <a:xfrm>
              <a:off x="4544050" y="4192325"/>
              <a:ext cx="27425" cy="28425"/>
            </a:xfrm>
            <a:custGeom>
              <a:rect b="b" l="l" r="r" t="t"/>
              <a:pathLst>
                <a:path extrusionOk="0" h="1137" w="1097">
                  <a:moveTo>
                    <a:pt x="1097" y="0"/>
                  </a:moveTo>
                  <a:lnTo>
                    <a:pt x="1" y="623"/>
                  </a:lnTo>
                  <a:lnTo>
                    <a:pt x="1" y="1137"/>
                  </a:lnTo>
                  <a:lnTo>
                    <a:pt x="1097" y="514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54"/>
            <p:cNvSpPr/>
            <p:nvPr/>
          </p:nvSpPr>
          <p:spPr>
            <a:xfrm>
              <a:off x="4526125" y="4430475"/>
              <a:ext cx="26400" cy="41225"/>
            </a:xfrm>
            <a:custGeom>
              <a:rect b="b" l="l" r="r" t="t"/>
              <a:pathLst>
                <a:path extrusionOk="0" h="1649" w="1056">
                  <a:moveTo>
                    <a:pt x="1056" y="0"/>
                  </a:moveTo>
                  <a:lnTo>
                    <a:pt x="745" y="162"/>
                  </a:lnTo>
                  <a:lnTo>
                    <a:pt x="745" y="907"/>
                  </a:lnTo>
                  <a:cubicBezTo>
                    <a:pt x="745" y="1069"/>
                    <a:pt x="663" y="1177"/>
                    <a:pt x="528" y="1272"/>
                  </a:cubicBezTo>
                  <a:cubicBezTo>
                    <a:pt x="478" y="1300"/>
                    <a:pt x="436" y="1313"/>
                    <a:pt x="404" y="1313"/>
                  </a:cubicBezTo>
                  <a:cubicBezTo>
                    <a:pt x="341" y="1313"/>
                    <a:pt x="312" y="1262"/>
                    <a:pt x="312" y="1164"/>
                  </a:cubicBezTo>
                  <a:lnTo>
                    <a:pt x="312" y="420"/>
                  </a:lnTo>
                  <a:lnTo>
                    <a:pt x="0" y="595"/>
                  </a:lnTo>
                  <a:lnTo>
                    <a:pt x="14" y="595"/>
                  </a:lnTo>
                  <a:lnTo>
                    <a:pt x="14" y="1340"/>
                  </a:lnTo>
                  <a:cubicBezTo>
                    <a:pt x="14" y="1553"/>
                    <a:pt x="106" y="1648"/>
                    <a:pt x="245" y="1648"/>
                  </a:cubicBezTo>
                  <a:cubicBezTo>
                    <a:pt x="326" y="1648"/>
                    <a:pt x="423" y="1616"/>
                    <a:pt x="528" y="1556"/>
                  </a:cubicBezTo>
                  <a:cubicBezTo>
                    <a:pt x="812" y="1407"/>
                    <a:pt x="1056" y="1083"/>
                    <a:pt x="1056" y="744"/>
                  </a:cubicBezTo>
                  <a:lnTo>
                    <a:pt x="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54"/>
            <p:cNvSpPr/>
            <p:nvPr/>
          </p:nvSpPr>
          <p:spPr>
            <a:xfrm>
              <a:off x="4556575" y="4418225"/>
              <a:ext cx="23700" cy="36325"/>
            </a:xfrm>
            <a:custGeom>
              <a:rect b="b" l="l" r="r" t="t"/>
              <a:pathLst>
                <a:path extrusionOk="0" h="1453" w="948">
                  <a:moveTo>
                    <a:pt x="768" y="0"/>
                  </a:moveTo>
                  <a:cubicBezTo>
                    <a:pt x="690" y="0"/>
                    <a:pt x="590" y="34"/>
                    <a:pt x="474" y="98"/>
                  </a:cubicBezTo>
                  <a:cubicBezTo>
                    <a:pt x="203" y="247"/>
                    <a:pt x="27" y="490"/>
                    <a:pt x="27" y="720"/>
                  </a:cubicBezTo>
                  <a:cubicBezTo>
                    <a:pt x="18" y="871"/>
                    <a:pt x="84" y="914"/>
                    <a:pt x="176" y="914"/>
                  </a:cubicBezTo>
                  <a:cubicBezTo>
                    <a:pt x="298" y="914"/>
                    <a:pt x="464" y="839"/>
                    <a:pt x="559" y="839"/>
                  </a:cubicBezTo>
                  <a:cubicBezTo>
                    <a:pt x="606" y="839"/>
                    <a:pt x="636" y="857"/>
                    <a:pt x="636" y="910"/>
                  </a:cubicBezTo>
                  <a:cubicBezTo>
                    <a:pt x="636" y="977"/>
                    <a:pt x="568" y="1058"/>
                    <a:pt x="474" y="1113"/>
                  </a:cubicBezTo>
                  <a:cubicBezTo>
                    <a:pt x="442" y="1133"/>
                    <a:pt x="415" y="1144"/>
                    <a:pt x="393" y="1144"/>
                  </a:cubicBezTo>
                  <a:cubicBezTo>
                    <a:pt x="357" y="1144"/>
                    <a:pt x="333" y="1117"/>
                    <a:pt x="325" y="1058"/>
                  </a:cubicBezTo>
                  <a:lnTo>
                    <a:pt x="0" y="1248"/>
                  </a:lnTo>
                  <a:cubicBezTo>
                    <a:pt x="16" y="1389"/>
                    <a:pt x="90" y="1453"/>
                    <a:pt x="203" y="1453"/>
                  </a:cubicBezTo>
                  <a:cubicBezTo>
                    <a:pt x="285" y="1453"/>
                    <a:pt x="387" y="1419"/>
                    <a:pt x="501" y="1356"/>
                  </a:cubicBezTo>
                  <a:cubicBezTo>
                    <a:pt x="785" y="1180"/>
                    <a:pt x="947" y="923"/>
                    <a:pt x="947" y="707"/>
                  </a:cubicBezTo>
                  <a:cubicBezTo>
                    <a:pt x="947" y="559"/>
                    <a:pt x="872" y="519"/>
                    <a:pt x="775" y="519"/>
                  </a:cubicBezTo>
                  <a:cubicBezTo>
                    <a:pt x="656" y="519"/>
                    <a:pt x="502" y="580"/>
                    <a:pt x="413" y="580"/>
                  </a:cubicBezTo>
                  <a:cubicBezTo>
                    <a:pt x="367" y="580"/>
                    <a:pt x="338" y="564"/>
                    <a:pt x="338" y="517"/>
                  </a:cubicBezTo>
                  <a:cubicBezTo>
                    <a:pt x="338" y="436"/>
                    <a:pt x="406" y="368"/>
                    <a:pt x="474" y="328"/>
                  </a:cubicBezTo>
                  <a:cubicBezTo>
                    <a:pt x="499" y="318"/>
                    <a:pt x="523" y="312"/>
                    <a:pt x="545" y="312"/>
                  </a:cubicBezTo>
                  <a:cubicBezTo>
                    <a:pt x="582" y="312"/>
                    <a:pt x="609" y="330"/>
                    <a:pt x="609" y="382"/>
                  </a:cubicBezTo>
                  <a:lnTo>
                    <a:pt x="934" y="192"/>
                  </a:lnTo>
                  <a:cubicBezTo>
                    <a:pt x="934" y="61"/>
                    <a:pt x="872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54"/>
            <p:cNvSpPr/>
            <p:nvPr/>
          </p:nvSpPr>
          <p:spPr>
            <a:xfrm>
              <a:off x="4592750" y="4403800"/>
              <a:ext cx="24400" cy="30075"/>
            </a:xfrm>
            <a:custGeom>
              <a:rect b="b" l="l" r="r" t="t"/>
              <a:pathLst>
                <a:path extrusionOk="0" h="1203" w="976">
                  <a:moveTo>
                    <a:pt x="759" y="0"/>
                  </a:moveTo>
                  <a:cubicBezTo>
                    <a:pt x="688" y="0"/>
                    <a:pt x="602" y="26"/>
                    <a:pt x="502" y="79"/>
                  </a:cubicBezTo>
                  <a:cubicBezTo>
                    <a:pt x="204" y="255"/>
                    <a:pt x="1" y="580"/>
                    <a:pt x="15" y="891"/>
                  </a:cubicBezTo>
                  <a:cubicBezTo>
                    <a:pt x="15" y="1098"/>
                    <a:pt x="104" y="1203"/>
                    <a:pt x="247" y="1203"/>
                  </a:cubicBezTo>
                  <a:cubicBezTo>
                    <a:pt x="320" y="1203"/>
                    <a:pt x="406" y="1176"/>
                    <a:pt x="502" y="1121"/>
                  </a:cubicBezTo>
                  <a:cubicBezTo>
                    <a:pt x="759" y="986"/>
                    <a:pt x="921" y="729"/>
                    <a:pt x="975" y="472"/>
                  </a:cubicBezTo>
                  <a:lnTo>
                    <a:pt x="975" y="472"/>
                  </a:lnTo>
                  <a:lnTo>
                    <a:pt x="650" y="661"/>
                  </a:lnTo>
                  <a:cubicBezTo>
                    <a:pt x="637" y="742"/>
                    <a:pt x="583" y="810"/>
                    <a:pt x="502" y="864"/>
                  </a:cubicBezTo>
                  <a:cubicBezTo>
                    <a:pt x="468" y="879"/>
                    <a:pt x="439" y="887"/>
                    <a:pt x="414" y="887"/>
                  </a:cubicBezTo>
                  <a:cubicBezTo>
                    <a:pt x="348" y="887"/>
                    <a:pt x="312" y="833"/>
                    <a:pt x="312" y="715"/>
                  </a:cubicBezTo>
                  <a:cubicBezTo>
                    <a:pt x="312" y="539"/>
                    <a:pt x="393" y="418"/>
                    <a:pt x="502" y="350"/>
                  </a:cubicBezTo>
                  <a:cubicBezTo>
                    <a:pt x="534" y="334"/>
                    <a:pt x="561" y="326"/>
                    <a:pt x="584" y="326"/>
                  </a:cubicBezTo>
                  <a:cubicBezTo>
                    <a:pt x="619" y="326"/>
                    <a:pt x="642" y="344"/>
                    <a:pt x="650" y="377"/>
                  </a:cubicBezTo>
                  <a:lnTo>
                    <a:pt x="975" y="188"/>
                  </a:lnTo>
                  <a:cubicBezTo>
                    <a:pt x="942" y="64"/>
                    <a:pt x="869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54"/>
            <p:cNvSpPr/>
            <p:nvPr/>
          </p:nvSpPr>
          <p:spPr>
            <a:xfrm>
              <a:off x="4619825" y="4387500"/>
              <a:ext cx="25400" cy="30475"/>
            </a:xfrm>
            <a:custGeom>
              <a:rect b="b" l="l" r="r" t="t"/>
              <a:pathLst>
                <a:path extrusionOk="0" h="1219" w="1016">
                  <a:moveTo>
                    <a:pt x="600" y="338"/>
                  </a:moveTo>
                  <a:cubicBezTo>
                    <a:pt x="661" y="338"/>
                    <a:pt x="704" y="383"/>
                    <a:pt x="704" y="501"/>
                  </a:cubicBezTo>
                  <a:cubicBezTo>
                    <a:pt x="704" y="664"/>
                    <a:pt x="609" y="799"/>
                    <a:pt x="501" y="867"/>
                  </a:cubicBezTo>
                  <a:cubicBezTo>
                    <a:pt x="461" y="884"/>
                    <a:pt x="426" y="895"/>
                    <a:pt x="396" y="895"/>
                  </a:cubicBezTo>
                  <a:cubicBezTo>
                    <a:pt x="335" y="895"/>
                    <a:pt x="298" y="850"/>
                    <a:pt x="298" y="731"/>
                  </a:cubicBezTo>
                  <a:cubicBezTo>
                    <a:pt x="298" y="569"/>
                    <a:pt x="406" y="434"/>
                    <a:pt x="501" y="366"/>
                  </a:cubicBezTo>
                  <a:cubicBezTo>
                    <a:pt x="536" y="348"/>
                    <a:pt x="570" y="338"/>
                    <a:pt x="600" y="338"/>
                  </a:cubicBezTo>
                  <a:close/>
                  <a:moveTo>
                    <a:pt x="777" y="1"/>
                  </a:moveTo>
                  <a:cubicBezTo>
                    <a:pt x="697" y="1"/>
                    <a:pt x="603" y="32"/>
                    <a:pt x="501" y="95"/>
                  </a:cubicBezTo>
                  <a:cubicBezTo>
                    <a:pt x="217" y="258"/>
                    <a:pt x="0" y="582"/>
                    <a:pt x="0" y="907"/>
                  </a:cubicBezTo>
                  <a:cubicBezTo>
                    <a:pt x="0" y="1116"/>
                    <a:pt x="90" y="1218"/>
                    <a:pt x="229" y="1218"/>
                  </a:cubicBezTo>
                  <a:cubicBezTo>
                    <a:pt x="307" y="1218"/>
                    <a:pt x="400" y="1187"/>
                    <a:pt x="501" y="1124"/>
                  </a:cubicBezTo>
                  <a:cubicBezTo>
                    <a:pt x="785" y="961"/>
                    <a:pt x="1015" y="637"/>
                    <a:pt x="1015" y="312"/>
                  </a:cubicBezTo>
                  <a:cubicBezTo>
                    <a:pt x="1015" y="103"/>
                    <a:pt x="920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54"/>
            <p:cNvSpPr/>
            <p:nvPr/>
          </p:nvSpPr>
          <p:spPr>
            <a:xfrm>
              <a:off x="4649250" y="4368550"/>
              <a:ext cx="7800" cy="36900"/>
            </a:xfrm>
            <a:custGeom>
              <a:rect b="b" l="l" r="r" t="t"/>
              <a:pathLst>
                <a:path extrusionOk="0" h="1476" w="312">
                  <a:moveTo>
                    <a:pt x="312" y="1"/>
                  </a:moveTo>
                  <a:lnTo>
                    <a:pt x="1" y="177"/>
                  </a:lnTo>
                  <a:lnTo>
                    <a:pt x="1" y="1476"/>
                  </a:lnTo>
                  <a:lnTo>
                    <a:pt x="312" y="131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54"/>
            <p:cNvSpPr/>
            <p:nvPr/>
          </p:nvSpPr>
          <p:spPr>
            <a:xfrm>
              <a:off x="4662100" y="4361125"/>
              <a:ext cx="7475" cy="36900"/>
            </a:xfrm>
            <a:custGeom>
              <a:rect b="b" l="l" r="r" t="t"/>
              <a:pathLst>
                <a:path extrusionOk="0" h="1476" w="299">
                  <a:moveTo>
                    <a:pt x="299" y="0"/>
                  </a:moveTo>
                  <a:lnTo>
                    <a:pt x="1" y="163"/>
                  </a:lnTo>
                  <a:lnTo>
                    <a:pt x="1" y="1475"/>
                  </a:lnTo>
                  <a:lnTo>
                    <a:pt x="299" y="1299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54"/>
            <p:cNvSpPr/>
            <p:nvPr/>
          </p:nvSpPr>
          <p:spPr>
            <a:xfrm>
              <a:off x="4673950" y="4356800"/>
              <a:ext cx="24375" cy="29800"/>
            </a:xfrm>
            <a:custGeom>
              <a:rect b="b" l="l" r="r" t="t"/>
              <a:pathLst>
                <a:path extrusionOk="0" h="1192" w="975">
                  <a:moveTo>
                    <a:pt x="581" y="294"/>
                  </a:moveTo>
                  <a:cubicBezTo>
                    <a:pt x="636" y="294"/>
                    <a:pt x="677" y="328"/>
                    <a:pt x="677" y="390"/>
                  </a:cubicBezTo>
                  <a:lnTo>
                    <a:pt x="298" y="606"/>
                  </a:lnTo>
                  <a:cubicBezTo>
                    <a:pt x="312" y="498"/>
                    <a:pt x="379" y="390"/>
                    <a:pt x="488" y="322"/>
                  </a:cubicBezTo>
                  <a:cubicBezTo>
                    <a:pt x="520" y="303"/>
                    <a:pt x="553" y="294"/>
                    <a:pt x="581" y="294"/>
                  </a:cubicBezTo>
                  <a:close/>
                  <a:moveTo>
                    <a:pt x="752" y="0"/>
                  </a:moveTo>
                  <a:cubicBezTo>
                    <a:pt x="678" y="0"/>
                    <a:pt x="588" y="30"/>
                    <a:pt x="488" y="92"/>
                  </a:cubicBezTo>
                  <a:cubicBezTo>
                    <a:pt x="203" y="254"/>
                    <a:pt x="0" y="566"/>
                    <a:pt x="0" y="877"/>
                  </a:cubicBezTo>
                  <a:cubicBezTo>
                    <a:pt x="0" y="1089"/>
                    <a:pt x="87" y="1192"/>
                    <a:pt x="227" y="1192"/>
                  </a:cubicBezTo>
                  <a:cubicBezTo>
                    <a:pt x="301" y="1192"/>
                    <a:pt x="389" y="1163"/>
                    <a:pt x="488" y="1107"/>
                  </a:cubicBezTo>
                  <a:cubicBezTo>
                    <a:pt x="745" y="972"/>
                    <a:pt x="907" y="714"/>
                    <a:pt x="961" y="471"/>
                  </a:cubicBezTo>
                  <a:lnTo>
                    <a:pt x="961" y="471"/>
                  </a:lnTo>
                  <a:lnTo>
                    <a:pt x="636" y="660"/>
                  </a:lnTo>
                  <a:cubicBezTo>
                    <a:pt x="623" y="728"/>
                    <a:pt x="569" y="796"/>
                    <a:pt x="488" y="850"/>
                  </a:cubicBezTo>
                  <a:cubicBezTo>
                    <a:pt x="452" y="868"/>
                    <a:pt x="420" y="877"/>
                    <a:pt x="393" y="877"/>
                  </a:cubicBezTo>
                  <a:cubicBezTo>
                    <a:pt x="340" y="877"/>
                    <a:pt x="307" y="841"/>
                    <a:pt x="298" y="769"/>
                  </a:cubicBezTo>
                  <a:lnTo>
                    <a:pt x="975" y="376"/>
                  </a:lnTo>
                  <a:lnTo>
                    <a:pt x="975" y="295"/>
                  </a:lnTo>
                  <a:cubicBezTo>
                    <a:pt x="975" y="102"/>
                    <a:pt x="889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54"/>
            <p:cNvSpPr/>
            <p:nvPr/>
          </p:nvSpPr>
          <p:spPr>
            <a:xfrm>
              <a:off x="4701000" y="4336075"/>
              <a:ext cx="26075" cy="46775"/>
            </a:xfrm>
            <a:custGeom>
              <a:rect b="b" l="l" r="r" t="t"/>
              <a:pathLst>
                <a:path extrusionOk="0" h="1871" w="1043">
                  <a:moveTo>
                    <a:pt x="622" y="510"/>
                  </a:moveTo>
                  <a:cubicBezTo>
                    <a:pt x="694" y="510"/>
                    <a:pt x="745" y="562"/>
                    <a:pt x="745" y="664"/>
                  </a:cubicBezTo>
                  <a:cubicBezTo>
                    <a:pt x="745" y="826"/>
                    <a:pt x="637" y="962"/>
                    <a:pt x="515" y="1029"/>
                  </a:cubicBezTo>
                  <a:cubicBezTo>
                    <a:pt x="478" y="1052"/>
                    <a:pt x="441" y="1064"/>
                    <a:pt x="409" y="1064"/>
                  </a:cubicBezTo>
                  <a:cubicBezTo>
                    <a:pt x="346" y="1064"/>
                    <a:pt x="299" y="1019"/>
                    <a:pt x="299" y="921"/>
                  </a:cubicBezTo>
                  <a:cubicBezTo>
                    <a:pt x="299" y="745"/>
                    <a:pt x="407" y="610"/>
                    <a:pt x="515" y="542"/>
                  </a:cubicBezTo>
                  <a:cubicBezTo>
                    <a:pt x="553" y="521"/>
                    <a:pt x="590" y="510"/>
                    <a:pt x="622" y="510"/>
                  </a:cubicBezTo>
                  <a:close/>
                  <a:moveTo>
                    <a:pt x="1043" y="1"/>
                  </a:moveTo>
                  <a:lnTo>
                    <a:pt x="745" y="177"/>
                  </a:lnTo>
                  <a:lnTo>
                    <a:pt x="745" y="312"/>
                  </a:lnTo>
                  <a:cubicBezTo>
                    <a:pt x="719" y="280"/>
                    <a:pt x="681" y="263"/>
                    <a:pt x="632" y="263"/>
                  </a:cubicBezTo>
                  <a:cubicBezTo>
                    <a:pt x="578" y="263"/>
                    <a:pt x="512" y="283"/>
                    <a:pt x="434" y="326"/>
                  </a:cubicBezTo>
                  <a:cubicBezTo>
                    <a:pt x="177" y="475"/>
                    <a:pt x="1" y="786"/>
                    <a:pt x="14" y="1124"/>
                  </a:cubicBezTo>
                  <a:cubicBezTo>
                    <a:pt x="14" y="1329"/>
                    <a:pt x="110" y="1431"/>
                    <a:pt x="245" y="1431"/>
                  </a:cubicBezTo>
                  <a:cubicBezTo>
                    <a:pt x="306" y="1431"/>
                    <a:pt x="376" y="1410"/>
                    <a:pt x="447" y="1368"/>
                  </a:cubicBezTo>
                  <a:cubicBezTo>
                    <a:pt x="596" y="1286"/>
                    <a:pt x="705" y="1151"/>
                    <a:pt x="759" y="1029"/>
                  </a:cubicBezTo>
                  <a:lnTo>
                    <a:pt x="759" y="1165"/>
                  </a:lnTo>
                  <a:cubicBezTo>
                    <a:pt x="759" y="1327"/>
                    <a:pt x="664" y="1435"/>
                    <a:pt x="556" y="1503"/>
                  </a:cubicBezTo>
                  <a:cubicBezTo>
                    <a:pt x="502" y="1537"/>
                    <a:pt x="454" y="1554"/>
                    <a:pt x="419" y="1554"/>
                  </a:cubicBezTo>
                  <a:cubicBezTo>
                    <a:pt x="383" y="1554"/>
                    <a:pt x="360" y="1537"/>
                    <a:pt x="353" y="1503"/>
                  </a:cubicBezTo>
                  <a:lnTo>
                    <a:pt x="42" y="1679"/>
                  </a:lnTo>
                  <a:cubicBezTo>
                    <a:pt x="49" y="1804"/>
                    <a:pt x="120" y="1870"/>
                    <a:pt x="236" y="1870"/>
                  </a:cubicBezTo>
                  <a:cubicBezTo>
                    <a:pt x="321" y="1870"/>
                    <a:pt x="430" y="1834"/>
                    <a:pt x="556" y="1760"/>
                  </a:cubicBezTo>
                  <a:cubicBezTo>
                    <a:pt x="894" y="1557"/>
                    <a:pt x="1043" y="1259"/>
                    <a:pt x="1043" y="989"/>
                  </a:cubicBezTo>
                  <a:lnTo>
                    <a:pt x="1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54"/>
            <p:cNvSpPr/>
            <p:nvPr/>
          </p:nvSpPr>
          <p:spPr>
            <a:xfrm>
              <a:off x="4730775" y="4323875"/>
              <a:ext cx="24725" cy="29825"/>
            </a:xfrm>
            <a:custGeom>
              <a:rect b="b" l="l" r="r" t="t"/>
              <a:pathLst>
                <a:path extrusionOk="0" h="1193" w="989">
                  <a:moveTo>
                    <a:pt x="598" y="296"/>
                  </a:moveTo>
                  <a:cubicBezTo>
                    <a:pt x="645" y="296"/>
                    <a:pt x="677" y="326"/>
                    <a:pt x="677" y="394"/>
                  </a:cubicBezTo>
                  <a:lnTo>
                    <a:pt x="312" y="611"/>
                  </a:lnTo>
                  <a:cubicBezTo>
                    <a:pt x="325" y="489"/>
                    <a:pt x="393" y="394"/>
                    <a:pt x="501" y="327"/>
                  </a:cubicBezTo>
                  <a:cubicBezTo>
                    <a:pt x="537" y="306"/>
                    <a:pt x="570" y="296"/>
                    <a:pt x="598" y="296"/>
                  </a:cubicBezTo>
                  <a:close/>
                  <a:moveTo>
                    <a:pt x="760" y="0"/>
                  </a:moveTo>
                  <a:cubicBezTo>
                    <a:pt x="687" y="0"/>
                    <a:pt x="599" y="27"/>
                    <a:pt x="501" y="83"/>
                  </a:cubicBezTo>
                  <a:cubicBezTo>
                    <a:pt x="204" y="259"/>
                    <a:pt x="1" y="557"/>
                    <a:pt x="1" y="881"/>
                  </a:cubicBezTo>
                  <a:cubicBezTo>
                    <a:pt x="1" y="1090"/>
                    <a:pt x="84" y="1192"/>
                    <a:pt x="223" y="1192"/>
                  </a:cubicBezTo>
                  <a:cubicBezTo>
                    <a:pt x="301" y="1192"/>
                    <a:pt x="395" y="1161"/>
                    <a:pt x="501" y="1098"/>
                  </a:cubicBezTo>
                  <a:cubicBezTo>
                    <a:pt x="745" y="963"/>
                    <a:pt x="921" y="705"/>
                    <a:pt x="975" y="475"/>
                  </a:cubicBezTo>
                  <a:lnTo>
                    <a:pt x="975" y="475"/>
                  </a:lnTo>
                  <a:lnTo>
                    <a:pt x="650" y="665"/>
                  </a:lnTo>
                  <a:cubicBezTo>
                    <a:pt x="637" y="719"/>
                    <a:pt x="583" y="800"/>
                    <a:pt x="501" y="841"/>
                  </a:cubicBezTo>
                  <a:cubicBezTo>
                    <a:pt x="462" y="860"/>
                    <a:pt x="428" y="871"/>
                    <a:pt x="401" y="871"/>
                  </a:cubicBezTo>
                  <a:cubicBezTo>
                    <a:pt x="351" y="871"/>
                    <a:pt x="321" y="837"/>
                    <a:pt x="312" y="760"/>
                  </a:cubicBezTo>
                  <a:lnTo>
                    <a:pt x="988" y="367"/>
                  </a:lnTo>
                  <a:lnTo>
                    <a:pt x="988" y="286"/>
                  </a:lnTo>
                  <a:cubicBezTo>
                    <a:pt x="988" y="99"/>
                    <a:pt x="901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54"/>
            <p:cNvSpPr/>
            <p:nvPr/>
          </p:nvSpPr>
          <p:spPr>
            <a:xfrm>
              <a:off x="4758525" y="4309025"/>
              <a:ext cx="21325" cy="29375"/>
            </a:xfrm>
            <a:custGeom>
              <a:rect b="b" l="l" r="r" t="t"/>
              <a:pathLst>
                <a:path extrusionOk="0" h="1175" w="853">
                  <a:moveTo>
                    <a:pt x="672" y="1"/>
                  </a:moveTo>
                  <a:cubicBezTo>
                    <a:pt x="609" y="1"/>
                    <a:pt x="529" y="26"/>
                    <a:pt x="433" y="82"/>
                  </a:cubicBezTo>
                  <a:cubicBezTo>
                    <a:pt x="163" y="244"/>
                    <a:pt x="27" y="460"/>
                    <a:pt x="27" y="623"/>
                  </a:cubicBezTo>
                  <a:cubicBezTo>
                    <a:pt x="27" y="748"/>
                    <a:pt x="87" y="786"/>
                    <a:pt x="166" y="786"/>
                  </a:cubicBezTo>
                  <a:cubicBezTo>
                    <a:pt x="287" y="786"/>
                    <a:pt x="456" y="698"/>
                    <a:pt x="530" y="698"/>
                  </a:cubicBezTo>
                  <a:cubicBezTo>
                    <a:pt x="554" y="698"/>
                    <a:pt x="569" y="707"/>
                    <a:pt x="569" y="731"/>
                  </a:cubicBezTo>
                  <a:cubicBezTo>
                    <a:pt x="569" y="785"/>
                    <a:pt x="541" y="826"/>
                    <a:pt x="447" y="880"/>
                  </a:cubicBezTo>
                  <a:cubicBezTo>
                    <a:pt x="411" y="898"/>
                    <a:pt x="378" y="908"/>
                    <a:pt x="353" y="908"/>
                  </a:cubicBezTo>
                  <a:cubicBezTo>
                    <a:pt x="319" y="908"/>
                    <a:pt x="298" y="891"/>
                    <a:pt x="298" y="853"/>
                  </a:cubicBezTo>
                  <a:lnTo>
                    <a:pt x="0" y="1015"/>
                  </a:lnTo>
                  <a:cubicBezTo>
                    <a:pt x="8" y="1118"/>
                    <a:pt x="66" y="1174"/>
                    <a:pt x="167" y="1174"/>
                  </a:cubicBezTo>
                  <a:cubicBezTo>
                    <a:pt x="240" y="1174"/>
                    <a:pt x="334" y="1145"/>
                    <a:pt x="447" y="1083"/>
                  </a:cubicBezTo>
                  <a:cubicBezTo>
                    <a:pt x="690" y="948"/>
                    <a:pt x="839" y="731"/>
                    <a:pt x="853" y="555"/>
                  </a:cubicBezTo>
                  <a:cubicBezTo>
                    <a:pt x="853" y="437"/>
                    <a:pt x="796" y="401"/>
                    <a:pt x="720" y="401"/>
                  </a:cubicBezTo>
                  <a:cubicBezTo>
                    <a:pt x="598" y="401"/>
                    <a:pt x="425" y="494"/>
                    <a:pt x="350" y="494"/>
                  </a:cubicBezTo>
                  <a:cubicBezTo>
                    <a:pt x="326" y="494"/>
                    <a:pt x="311" y="485"/>
                    <a:pt x="311" y="460"/>
                  </a:cubicBezTo>
                  <a:cubicBezTo>
                    <a:pt x="311" y="406"/>
                    <a:pt x="352" y="352"/>
                    <a:pt x="420" y="325"/>
                  </a:cubicBezTo>
                  <a:cubicBezTo>
                    <a:pt x="454" y="303"/>
                    <a:pt x="483" y="292"/>
                    <a:pt x="506" y="292"/>
                  </a:cubicBezTo>
                  <a:cubicBezTo>
                    <a:pt x="539" y="292"/>
                    <a:pt x="561" y="313"/>
                    <a:pt x="569" y="352"/>
                  </a:cubicBezTo>
                  <a:lnTo>
                    <a:pt x="853" y="190"/>
                  </a:lnTo>
                  <a:cubicBezTo>
                    <a:pt x="836" y="71"/>
                    <a:pt x="776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54"/>
            <p:cNvSpPr/>
            <p:nvPr/>
          </p:nvSpPr>
          <p:spPr>
            <a:xfrm>
              <a:off x="4525100" y="4499800"/>
              <a:ext cx="4425" cy="5100"/>
            </a:xfrm>
            <a:custGeom>
              <a:rect b="b" l="l" r="r" t="t"/>
              <a:pathLst>
                <a:path extrusionOk="0" h="204" w="177">
                  <a:moveTo>
                    <a:pt x="177" y="1"/>
                  </a:moveTo>
                  <a:lnTo>
                    <a:pt x="1" y="96"/>
                  </a:lnTo>
                  <a:lnTo>
                    <a:pt x="1" y="204"/>
                  </a:lnTo>
                  <a:lnTo>
                    <a:pt x="177" y="82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54"/>
            <p:cNvSpPr/>
            <p:nvPr/>
          </p:nvSpPr>
          <p:spPr>
            <a:xfrm>
              <a:off x="4532200" y="4494400"/>
              <a:ext cx="6800" cy="5775"/>
            </a:xfrm>
            <a:custGeom>
              <a:rect b="b" l="l" r="r" t="t"/>
              <a:pathLst>
                <a:path extrusionOk="0" h="231" w="272">
                  <a:moveTo>
                    <a:pt x="272" y="0"/>
                  </a:moveTo>
                  <a:lnTo>
                    <a:pt x="1" y="149"/>
                  </a:lnTo>
                  <a:lnTo>
                    <a:pt x="1" y="231"/>
                  </a:lnTo>
                  <a:lnTo>
                    <a:pt x="272" y="8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54"/>
            <p:cNvSpPr/>
            <p:nvPr/>
          </p:nvSpPr>
          <p:spPr>
            <a:xfrm>
              <a:off x="4542025" y="4481875"/>
              <a:ext cx="17950" cy="12875"/>
            </a:xfrm>
            <a:custGeom>
              <a:rect b="b" l="l" r="r" t="t"/>
              <a:pathLst>
                <a:path extrusionOk="0" h="515" w="718">
                  <a:moveTo>
                    <a:pt x="717" y="1"/>
                  </a:moveTo>
                  <a:lnTo>
                    <a:pt x="0" y="434"/>
                  </a:lnTo>
                  <a:lnTo>
                    <a:pt x="0" y="515"/>
                  </a:lnTo>
                  <a:lnTo>
                    <a:pt x="717" y="109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54"/>
            <p:cNvSpPr/>
            <p:nvPr/>
          </p:nvSpPr>
          <p:spPr>
            <a:xfrm>
              <a:off x="4563000" y="4476475"/>
              <a:ext cx="7125" cy="6450"/>
            </a:xfrm>
            <a:custGeom>
              <a:rect b="b" l="l" r="r" t="t"/>
              <a:pathLst>
                <a:path extrusionOk="0" h="258" w="285">
                  <a:moveTo>
                    <a:pt x="284" y="0"/>
                  </a:moveTo>
                  <a:lnTo>
                    <a:pt x="0" y="149"/>
                  </a:lnTo>
                  <a:lnTo>
                    <a:pt x="0" y="257"/>
                  </a:lnTo>
                  <a:lnTo>
                    <a:pt x="284" y="8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54"/>
            <p:cNvSpPr/>
            <p:nvPr/>
          </p:nvSpPr>
          <p:spPr>
            <a:xfrm>
              <a:off x="4573150" y="4468025"/>
              <a:ext cx="11525" cy="8800"/>
            </a:xfrm>
            <a:custGeom>
              <a:rect b="b" l="l" r="r" t="t"/>
              <a:pathLst>
                <a:path extrusionOk="0" h="352" w="461">
                  <a:moveTo>
                    <a:pt x="460" y="0"/>
                  </a:moveTo>
                  <a:lnTo>
                    <a:pt x="0" y="271"/>
                  </a:lnTo>
                  <a:lnTo>
                    <a:pt x="0" y="352"/>
                  </a:lnTo>
                  <a:lnTo>
                    <a:pt x="460" y="8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54"/>
            <p:cNvSpPr/>
            <p:nvPr/>
          </p:nvSpPr>
          <p:spPr>
            <a:xfrm>
              <a:off x="4587350" y="4462600"/>
              <a:ext cx="7125" cy="5775"/>
            </a:xfrm>
            <a:custGeom>
              <a:rect b="b" l="l" r="r" t="t"/>
              <a:pathLst>
                <a:path extrusionOk="0" h="231" w="285">
                  <a:moveTo>
                    <a:pt x="285" y="1"/>
                  </a:moveTo>
                  <a:lnTo>
                    <a:pt x="1" y="149"/>
                  </a:lnTo>
                  <a:lnTo>
                    <a:pt x="1" y="231"/>
                  </a:lnTo>
                  <a:lnTo>
                    <a:pt x="285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54"/>
            <p:cNvSpPr/>
            <p:nvPr/>
          </p:nvSpPr>
          <p:spPr>
            <a:xfrm>
              <a:off x="4597150" y="4457525"/>
              <a:ext cx="5775" cy="5450"/>
            </a:xfrm>
            <a:custGeom>
              <a:rect b="b" l="l" r="r" t="t"/>
              <a:pathLst>
                <a:path extrusionOk="0" h="218" w="231">
                  <a:moveTo>
                    <a:pt x="231" y="1"/>
                  </a:moveTo>
                  <a:lnTo>
                    <a:pt x="1" y="136"/>
                  </a:lnTo>
                  <a:lnTo>
                    <a:pt x="1" y="217"/>
                  </a:lnTo>
                  <a:lnTo>
                    <a:pt x="231" y="82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54"/>
            <p:cNvSpPr/>
            <p:nvPr/>
          </p:nvSpPr>
          <p:spPr>
            <a:xfrm>
              <a:off x="4525100" y="4502850"/>
              <a:ext cx="10175" cy="7800"/>
            </a:xfrm>
            <a:custGeom>
              <a:rect b="b" l="l" r="r" t="t"/>
              <a:pathLst>
                <a:path extrusionOk="0" h="312" w="407">
                  <a:moveTo>
                    <a:pt x="407" y="1"/>
                  </a:moveTo>
                  <a:lnTo>
                    <a:pt x="1" y="217"/>
                  </a:lnTo>
                  <a:lnTo>
                    <a:pt x="1" y="312"/>
                  </a:lnTo>
                  <a:lnTo>
                    <a:pt x="407" y="8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54"/>
            <p:cNvSpPr/>
            <p:nvPr/>
          </p:nvSpPr>
          <p:spPr>
            <a:xfrm>
              <a:off x="4537950" y="4497100"/>
              <a:ext cx="6475" cy="6125"/>
            </a:xfrm>
            <a:custGeom>
              <a:rect b="b" l="l" r="r" t="t"/>
              <a:pathLst>
                <a:path extrusionOk="0" h="245" w="259">
                  <a:moveTo>
                    <a:pt x="258" y="1"/>
                  </a:moveTo>
                  <a:lnTo>
                    <a:pt x="1" y="163"/>
                  </a:lnTo>
                  <a:lnTo>
                    <a:pt x="1" y="244"/>
                  </a:lnTo>
                  <a:lnTo>
                    <a:pt x="258" y="9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54"/>
            <p:cNvSpPr/>
            <p:nvPr/>
          </p:nvSpPr>
          <p:spPr>
            <a:xfrm>
              <a:off x="4547425" y="4491025"/>
              <a:ext cx="8150" cy="6775"/>
            </a:xfrm>
            <a:custGeom>
              <a:rect b="b" l="l" r="r" t="t"/>
              <a:pathLst>
                <a:path extrusionOk="0" h="271" w="326">
                  <a:moveTo>
                    <a:pt x="326" y="0"/>
                  </a:moveTo>
                  <a:lnTo>
                    <a:pt x="1" y="176"/>
                  </a:lnTo>
                  <a:lnTo>
                    <a:pt x="1" y="271"/>
                  </a:lnTo>
                  <a:lnTo>
                    <a:pt x="326" y="8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54"/>
            <p:cNvSpPr/>
            <p:nvPr/>
          </p:nvSpPr>
          <p:spPr>
            <a:xfrm>
              <a:off x="4558250" y="4486275"/>
              <a:ext cx="5100" cy="5100"/>
            </a:xfrm>
            <a:custGeom>
              <a:rect b="b" l="l" r="r" t="t"/>
              <a:pathLst>
                <a:path extrusionOk="0" h="204" w="204">
                  <a:moveTo>
                    <a:pt x="204" y="1"/>
                  </a:moveTo>
                  <a:lnTo>
                    <a:pt x="1" y="123"/>
                  </a:lnTo>
                  <a:lnTo>
                    <a:pt x="1" y="204"/>
                  </a:lnTo>
                  <a:lnTo>
                    <a:pt x="204" y="8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54"/>
            <p:cNvSpPr/>
            <p:nvPr/>
          </p:nvSpPr>
          <p:spPr>
            <a:xfrm>
              <a:off x="4566375" y="4476125"/>
              <a:ext cx="14575" cy="10525"/>
            </a:xfrm>
            <a:custGeom>
              <a:rect b="b" l="l" r="r" t="t"/>
              <a:pathLst>
                <a:path extrusionOk="0" h="421" w="583">
                  <a:moveTo>
                    <a:pt x="582" y="1"/>
                  </a:moveTo>
                  <a:lnTo>
                    <a:pt x="1" y="339"/>
                  </a:lnTo>
                  <a:lnTo>
                    <a:pt x="1" y="420"/>
                  </a:lnTo>
                  <a:lnTo>
                    <a:pt x="582" y="8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54"/>
            <p:cNvSpPr/>
            <p:nvPr/>
          </p:nvSpPr>
          <p:spPr>
            <a:xfrm>
              <a:off x="4583625" y="4471050"/>
              <a:ext cx="6125" cy="5450"/>
            </a:xfrm>
            <a:custGeom>
              <a:rect b="b" l="l" r="r" t="t"/>
              <a:pathLst>
                <a:path extrusionOk="0" h="218" w="245">
                  <a:moveTo>
                    <a:pt x="244" y="1"/>
                  </a:moveTo>
                  <a:lnTo>
                    <a:pt x="1" y="136"/>
                  </a:lnTo>
                  <a:lnTo>
                    <a:pt x="1" y="217"/>
                  </a:lnTo>
                  <a:lnTo>
                    <a:pt x="244" y="8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54"/>
            <p:cNvSpPr/>
            <p:nvPr/>
          </p:nvSpPr>
          <p:spPr>
            <a:xfrm>
              <a:off x="4592750" y="4460575"/>
              <a:ext cx="15250" cy="10850"/>
            </a:xfrm>
            <a:custGeom>
              <a:rect b="b" l="l" r="r" t="t"/>
              <a:pathLst>
                <a:path extrusionOk="0" h="434" w="610">
                  <a:moveTo>
                    <a:pt x="610" y="0"/>
                  </a:moveTo>
                  <a:lnTo>
                    <a:pt x="1" y="352"/>
                  </a:lnTo>
                  <a:lnTo>
                    <a:pt x="1" y="433"/>
                  </a:lnTo>
                  <a:lnTo>
                    <a:pt x="610" y="82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54"/>
            <p:cNvSpPr/>
            <p:nvPr/>
          </p:nvSpPr>
          <p:spPr>
            <a:xfrm>
              <a:off x="4525100" y="4511650"/>
              <a:ext cx="4425" cy="5100"/>
            </a:xfrm>
            <a:custGeom>
              <a:rect b="b" l="l" r="r" t="t"/>
              <a:pathLst>
                <a:path extrusionOk="0" h="204" w="177">
                  <a:moveTo>
                    <a:pt x="177" y="1"/>
                  </a:moveTo>
                  <a:lnTo>
                    <a:pt x="1" y="95"/>
                  </a:lnTo>
                  <a:lnTo>
                    <a:pt x="1" y="204"/>
                  </a:lnTo>
                  <a:lnTo>
                    <a:pt x="177" y="82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54"/>
            <p:cNvSpPr/>
            <p:nvPr/>
          </p:nvSpPr>
          <p:spPr>
            <a:xfrm>
              <a:off x="4532200" y="4506250"/>
              <a:ext cx="6800" cy="5775"/>
            </a:xfrm>
            <a:custGeom>
              <a:rect b="b" l="l" r="r" t="t"/>
              <a:pathLst>
                <a:path extrusionOk="0" h="231" w="272">
                  <a:moveTo>
                    <a:pt x="272" y="0"/>
                  </a:moveTo>
                  <a:lnTo>
                    <a:pt x="1" y="149"/>
                  </a:lnTo>
                  <a:lnTo>
                    <a:pt x="1" y="230"/>
                  </a:lnTo>
                  <a:lnTo>
                    <a:pt x="272" y="8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54"/>
            <p:cNvSpPr/>
            <p:nvPr/>
          </p:nvSpPr>
          <p:spPr>
            <a:xfrm>
              <a:off x="4542025" y="4500500"/>
              <a:ext cx="6775" cy="6100"/>
            </a:xfrm>
            <a:custGeom>
              <a:rect b="b" l="l" r="r" t="t"/>
              <a:pathLst>
                <a:path extrusionOk="0" h="244" w="271">
                  <a:moveTo>
                    <a:pt x="271" y="0"/>
                  </a:moveTo>
                  <a:lnTo>
                    <a:pt x="0" y="162"/>
                  </a:lnTo>
                  <a:lnTo>
                    <a:pt x="0" y="244"/>
                  </a:lnTo>
                  <a:lnTo>
                    <a:pt x="271" y="9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54"/>
            <p:cNvSpPr/>
            <p:nvPr/>
          </p:nvSpPr>
          <p:spPr>
            <a:xfrm>
              <a:off x="4551500" y="4488300"/>
              <a:ext cx="18625" cy="12900"/>
            </a:xfrm>
            <a:custGeom>
              <a:rect b="b" l="l" r="r" t="t"/>
              <a:pathLst>
                <a:path extrusionOk="0" h="516" w="745">
                  <a:moveTo>
                    <a:pt x="744" y="1"/>
                  </a:moveTo>
                  <a:lnTo>
                    <a:pt x="0" y="420"/>
                  </a:lnTo>
                  <a:lnTo>
                    <a:pt x="0" y="515"/>
                  </a:lnTo>
                  <a:lnTo>
                    <a:pt x="744" y="82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54"/>
            <p:cNvSpPr/>
            <p:nvPr/>
          </p:nvSpPr>
          <p:spPr>
            <a:xfrm>
              <a:off x="4573150" y="4479850"/>
              <a:ext cx="11525" cy="8825"/>
            </a:xfrm>
            <a:custGeom>
              <a:rect b="b" l="l" r="r" t="t"/>
              <a:pathLst>
                <a:path extrusionOk="0" h="353" w="461">
                  <a:moveTo>
                    <a:pt x="460" y="1"/>
                  </a:moveTo>
                  <a:lnTo>
                    <a:pt x="0" y="271"/>
                  </a:lnTo>
                  <a:lnTo>
                    <a:pt x="0" y="352"/>
                  </a:lnTo>
                  <a:lnTo>
                    <a:pt x="460" y="8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54"/>
            <p:cNvSpPr/>
            <p:nvPr/>
          </p:nvSpPr>
          <p:spPr>
            <a:xfrm>
              <a:off x="4587350" y="4474450"/>
              <a:ext cx="7125" cy="5775"/>
            </a:xfrm>
            <a:custGeom>
              <a:rect b="b" l="l" r="r" t="t"/>
              <a:pathLst>
                <a:path extrusionOk="0" h="231" w="285">
                  <a:moveTo>
                    <a:pt x="285" y="0"/>
                  </a:moveTo>
                  <a:lnTo>
                    <a:pt x="1" y="149"/>
                  </a:lnTo>
                  <a:lnTo>
                    <a:pt x="1" y="230"/>
                  </a:lnTo>
                  <a:lnTo>
                    <a:pt x="285" y="8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54"/>
            <p:cNvSpPr/>
            <p:nvPr/>
          </p:nvSpPr>
          <p:spPr>
            <a:xfrm>
              <a:off x="4597150" y="4469375"/>
              <a:ext cx="5775" cy="5425"/>
            </a:xfrm>
            <a:custGeom>
              <a:rect b="b" l="l" r="r" t="t"/>
              <a:pathLst>
                <a:path extrusionOk="0" h="217" w="231">
                  <a:moveTo>
                    <a:pt x="231" y="0"/>
                  </a:moveTo>
                  <a:lnTo>
                    <a:pt x="1" y="135"/>
                  </a:lnTo>
                  <a:lnTo>
                    <a:pt x="1" y="217"/>
                  </a:lnTo>
                  <a:lnTo>
                    <a:pt x="231" y="8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54"/>
            <p:cNvSpPr/>
            <p:nvPr/>
          </p:nvSpPr>
          <p:spPr>
            <a:xfrm>
              <a:off x="4525100" y="4514700"/>
              <a:ext cx="10175" cy="7800"/>
            </a:xfrm>
            <a:custGeom>
              <a:rect b="b" l="l" r="r" t="t"/>
              <a:pathLst>
                <a:path extrusionOk="0" h="312" w="407">
                  <a:moveTo>
                    <a:pt x="407" y="0"/>
                  </a:moveTo>
                  <a:lnTo>
                    <a:pt x="1" y="217"/>
                  </a:lnTo>
                  <a:lnTo>
                    <a:pt x="1" y="312"/>
                  </a:lnTo>
                  <a:lnTo>
                    <a:pt x="407" y="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54"/>
            <p:cNvSpPr/>
            <p:nvPr/>
          </p:nvSpPr>
          <p:spPr>
            <a:xfrm>
              <a:off x="4537950" y="4508950"/>
              <a:ext cx="6475" cy="6100"/>
            </a:xfrm>
            <a:custGeom>
              <a:rect b="b" l="l" r="r" t="t"/>
              <a:pathLst>
                <a:path extrusionOk="0" h="244" w="259">
                  <a:moveTo>
                    <a:pt x="258" y="0"/>
                  </a:moveTo>
                  <a:lnTo>
                    <a:pt x="1" y="163"/>
                  </a:lnTo>
                  <a:lnTo>
                    <a:pt x="1" y="244"/>
                  </a:lnTo>
                  <a:lnTo>
                    <a:pt x="258" y="9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54"/>
            <p:cNvSpPr/>
            <p:nvPr/>
          </p:nvSpPr>
          <p:spPr>
            <a:xfrm>
              <a:off x="4547425" y="4502850"/>
              <a:ext cx="8150" cy="6800"/>
            </a:xfrm>
            <a:custGeom>
              <a:rect b="b" l="l" r="r" t="t"/>
              <a:pathLst>
                <a:path extrusionOk="0" h="272" w="326">
                  <a:moveTo>
                    <a:pt x="326" y="1"/>
                  </a:moveTo>
                  <a:lnTo>
                    <a:pt x="1" y="177"/>
                  </a:lnTo>
                  <a:lnTo>
                    <a:pt x="1" y="271"/>
                  </a:lnTo>
                  <a:lnTo>
                    <a:pt x="326" y="8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54"/>
            <p:cNvSpPr/>
            <p:nvPr/>
          </p:nvSpPr>
          <p:spPr>
            <a:xfrm>
              <a:off x="4558250" y="4498125"/>
              <a:ext cx="5100" cy="5100"/>
            </a:xfrm>
            <a:custGeom>
              <a:rect b="b" l="l" r="r" t="t"/>
              <a:pathLst>
                <a:path extrusionOk="0" h="204" w="204">
                  <a:moveTo>
                    <a:pt x="204" y="0"/>
                  </a:moveTo>
                  <a:lnTo>
                    <a:pt x="1" y="122"/>
                  </a:lnTo>
                  <a:lnTo>
                    <a:pt x="1" y="203"/>
                  </a:lnTo>
                  <a:lnTo>
                    <a:pt x="204" y="8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54"/>
            <p:cNvSpPr/>
            <p:nvPr/>
          </p:nvSpPr>
          <p:spPr>
            <a:xfrm>
              <a:off x="4566375" y="4487975"/>
              <a:ext cx="14575" cy="10500"/>
            </a:xfrm>
            <a:custGeom>
              <a:rect b="b" l="l" r="r" t="t"/>
              <a:pathLst>
                <a:path extrusionOk="0" h="420" w="583">
                  <a:moveTo>
                    <a:pt x="582" y="0"/>
                  </a:moveTo>
                  <a:lnTo>
                    <a:pt x="1" y="339"/>
                  </a:lnTo>
                  <a:lnTo>
                    <a:pt x="1" y="420"/>
                  </a:lnTo>
                  <a:lnTo>
                    <a:pt x="582" y="82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54"/>
            <p:cNvSpPr/>
            <p:nvPr/>
          </p:nvSpPr>
          <p:spPr>
            <a:xfrm>
              <a:off x="4583625" y="4482900"/>
              <a:ext cx="6125" cy="5425"/>
            </a:xfrm>
            <a:custGeom>
              <a:rect b="b" l="l" r="r" t="t"/>
              <a:pathLst>
                <a:path extrusionOk="0" h="217" w="245">
                  <a:moveTo>
                    <a:pt x="244" y="0"/>
                  </a:moveTo>
                  <a:lnTo>
                    <a:pt x="1" y="136"/>
                  </a:lnTo>
                  <a:lnTo>
                    <a:pt x="1" y="217"/>
                  </a:lnTo>
                  <a:lnTo>
                    <a:pt x="244" y="8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54"/>
            <p:cNvSpPr/>
            <p:nvPr/>
          </p:nvSpPr>
          <p:spPr>
            <a:xfrm>
              <a:off x="4592750" y="4471400"/>
              <a:ext cx="16275" cy="11850"/>
            </a:xfrm>
            <a:custGeom>
              <a:rect b="b" l="l" r="r" t="t"/>
              <a:pathLst>
                <a:path extrusionOk="0" h="474" w="651">
                  <a:moveTo>
                    <a:pt x="650" y="0"/>
                  </a:moveTo>
                  <a:lnTo>
                    <a:pt x="1" y="393"/>
                  </a:lnTo>
                  <a:lnTo>
                    <a:pt x="1" y="474"/>
                  </a:lnTo>
                  <a:lnTo>
                    <a:pt x="650" y="82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54"/>
            <p:cNvSpPr/>
            <p:nvPr/>
          </p:nvSpPr>
          <p:spPr>
            <a:xfrm>
              <a:off x="4525100" y="4523500"/>
              <a:ext cx="4425" cy="5100"/>
            </a:xfrm>
            <a:custGeom>
              <a:rect b="b" l="l" r="r" t="t"/>
              <a:pathLst>
                <a:path extrusionOk="0" h="204" w="177">
                  <a:moveTo>
                    <a:pt x="177" y="0"/>
                  </a:moveTo>
                  <a:lnTo>
                    <a:pt x="1" y="95"/>
                  </a:lnTo>
                  <a:lnTo>
                    <a:pt x="1" y="203"/>
                  </a:lnTo>
                  <a:lnTo>
                    <a:pt x="177" y="8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54"/>
            <p:cNvSpPr/>
            <p:nvPr/>
          </p:nvSpPr>
          <p:spPr>
            <a:xfrm>
              <a:off x="4532200" y="4518075"/>
              <a:ext cx="6800" cy="5775"/>
            </a:xfrm>
            <a:custGeom>
              <a:rect b="b" l="l" r="r" t="t"/>
              <a:pathLst>
                <a:path extrusionOk="0" h="231" w="272">
                  <a:moveTo>
                    <a:pt x="272" y="1"/>
                  </a:moveTo>
                  <a:lnTo>
                    <a:pt x="1" y="150"/>
                  </a:lnTo>
                  <a:lnTo>
                    <a:pt x="1" y="231"/>
                  </a:lnTo>
                  <a:lnTo>
                    <a:pt x="272" y="82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54"/>
            <p:cNvSpPr/>
            <p:nvPr/>
          </p:nvSpPr>
          <p:spPr>
            <a:xfrm>
              <a:off x="4542025" y="4505225"/>
              <a:ext cx="19300" cy="13225"/>
            </a:xfrm>
            <a:custGeom>
              <a:rect b="b" l="l" r="r" t="t"/>
              <a:pathLst>
                <a:path extrusionOk="0" h="529" w="772">
                  <a:moveTo>
                    <a:pt x="772" y="0"/>
                  </a:moveTo>
                  <a:lnTo>
                    <a:pt x="0" y="447"/>
                  </a:lnTo>
                  <a:lnTo>
                    <a:pt x="0" y="528"/>
                  </a:lnTo>
                  <a:lnTo>
                    <a:pt x="772" y="8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54"/>
            <p:cNvSpPr/>
            <p:nvPr/>
          </p:nvSpPr>
          <p:spPr>
            <a:xfrm>
              <a:off x="4560625" y="4500150"/>
              <a:ext cx="9500" cy="7800"/>
            </a:xfrm>
            <a:custGeom>
              <a:rect b="b" l="l" r="r" t="t"/>
              <a:pathLst>
                <a:path extrusionOk="0" h="312" w="380">
                  <a:moveTo>
                    <a:pt x="379" y="1"/>
                  </a:moveTo>
                  <a:lnTo>
                    <a:pt x="1" y="217"/>
                  </a:lnTo>
                  <a:lnTo>
                    <a:pt x="1" y="312"/>
                  </a:lnTo>
                  <a:lnTo>
                    <a:pt x="379" y="8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54"/>
            <p:cNvSpPr/>
            <p:nvPr/>
          </p:nvSpPr>
          <p:spPr>
            <a:xfrm>
              <a:off x="4573150" y="4491700"/>
              <a:ext cx="11525" cy="8825"/>
            </a:xfrm>
            <a:custGeom>
              <a:rect b="b" l="l" r="r" t="t"/>
              <a:pathLst>
                <a:path extrusionOk="0" h="353" w="461">
                  <a:moveTo>
                    <a:pt x="460" y="0"/>
                  </a:moveTo>
                  <a:lnTo>
                    <a:pt x="0" y="271"/>
                  </a:lnTo>
                  <a:lnTo>
                    <a:pt x="0" y="352"/>
                  </a:lnTo>
                  <a:lnTo>
                    <a:pt x="460" y="8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54"/>
            <p:cNvSpPr/>
            <p:nvPr/>
          </p:nvSpPr>
          <p:spPr>
            <a:xfrm>
              <a:off x="4587350" y="4486275"/>
              <a:ext cx="7125" cy="5775"/>
            </a:xfrm>
            <a:custGeom>
              <a:rect b="b" l="l" r="r" t="t"/>
              <a:pathLst>
                <a:path extrusionOk="0" h="231" w="285">
                  <a:moveTo>
                    <a:pt x="285" y="1"/>
                  </a:moveTo>
                  <a:lnTo>
                    <a:pt x="1" y="150"/>
                  </a:lnTo>
                  <a:lnTo>
                    <a:pt x="1" y="231"/>
                  </a:lnTo>
                  <a:lnTo>
                    <a:pt x="285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54"/>
            <p:cNvSpPr/>
            <p:nvPr/>
          </p:nvSpPr>
          <p:spPr>
            <a:xfrm>
              <a:off x="4597150" y="4481200"/>
              <a:ext cx="5775" cy="5450"/>
            </a:xfrm>
            <a:custGeom>
              <a:rect b="b" l="l" r="r" t="t"/>
              <a:pathLst>
                <a:path extrusionOk="0" h="218" w="231">
                  <a:moveTo>
                    <a:pt x="231" y="1"/>
                  </a:moveTo>
                  <a:lnTo>
                    <a:pt x="1" y="136"/>
                  </a:lnTo>
                  <a:lnTo>
                    <a:pt x="1" y="217"/>
                  </a:lnTo>
                  <a:lnTo>
                    <a:pt x="231" y="82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54"/>
            <p:cNvSpPr/>
            <p:nvPr/>
          </p:nvSpPr>
          <p:spPr>
            <a:xfrm>
              <a:off x="4525100" y="4526525"/>
              <a:ext cx="10175" cy="7825"/>
            </a:xfrm>
            <a:custGeom>
              <a:rect b="b" l="l" r="r" t="t"/>
              <a:pathLst>
                <a:path extrusionOk="0" h="313" w="407">
                  <a:moveTo>
                    <a:pt x="407" y="1"/>
                  </a:moveTo>
                  <a:lnTo>
                    <a:pt x="1" y="217"/>
                  </a:lnTo>
                  <a:lnTo>
                    <a:pt x="1" y="312"/>
                  </a:lnTo>
                  <a:lnTo>
                    <a:pt x="407" y="8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54"/>
            <p:cNvSpPr/>
            <p:nvPr/>
          </p:nvSpPr>
          <p:spPr>
            <a:xfrm>
              <a:off x="4537950" y="4520775"/>
              <a:ext cx="6475" cy="6125"/>
            </a:xfrm>
            <a:custGeom>
              <a:rect b="b" l="l" r="r" t="t"/>
              <a:pathLst>
                <a:path extrusionOk="0" h="245" w="259">
                  <a:moveTo>
                    <a:pt x="258" y="1"/>
                  </a:moveTo>
                  <a:lnTo>
                    <a:pt x="1" y="163"/>
                  </a:lnTo>
                  <a:lnTo>
                    <a:pt x="1" y="244"/>
                  </a:lnTo>
                  <a:lnTo>
                    <a:pt x="258" y="9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54"/>
            <p:cNvSpPr/>
            <p:nvPr/>
          </p:nvSpPr>
          <p:spPr>
            <a:xfrm>
              <a:off x="4547425" y="4517075"/>
              <a:ext cx="3425" cy="4400"/>
            </a:xfrm>
            <a:custGeom>
              <a:rect b="b" l="l" r="r" t="t"/>
              <a:pathLst>
                <a:path extrusionOk="0" h="176" w="137">
                  <a:moveTo>
                    <a:pt x="136" y="0"/>
                  </a:moveTo>
                  <a:lnTo>
                    <a:pt x="1" y="81"/>
                  </a:lnTo>
                  <a:lnTo>
                    <a:pt x="1" y="176"/>
                  </a:lnTo>
                  <a:lnTo>
                    <a:pt x="136" y="8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54"/>
            <p:cNvSpPr/>
            <p:nvPr/>
          </p:nvSpPr>
          <p:spPr>
            <a:xfrm>
              <a:off x="4553850" y="4509950"/>
              <a:ext cx="9500" cy="7475"/>
            </a:xfrm>
            <a:custGeom>
              <a:rect b="b" l="l" r="r" t="t"/>
              <a:pathLst>
                <a:path extrusionOk="0" h="299" w="380">
                  <a:moveTo>
                    <a:pt x="380" y="1"/>
                  </a:moveTo>
                  <a:lnTo>
                    <a:pt x="1" y="217"/>
                  </a:lnTo>
                  <a:lnTo>
                    <a:pt x="1" y="299"/>
                  </a:lnTo>
                  <a:lnTo>
                    <a:pt x="380" y="8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54"/>
            <p:cNvSpPr/>
            <p:nvPr/>
          </p:nvSpPr>
          <p:spPr>
            <a:xfrm>
              <a:off x="4566375" y="4499800"/>
              <a:ext cx="14575" cy="10525"/>
            </a:xfrm>
            <a:custGeom>
              <a:rect b="b" l="l" r="r" t="t"/>
              <a:pathLst>
                <a:path extrusionOk="0" h="421" w="583">
                  <a:moveTo>
                    <a:pt x="582" y="1"/>
                  </a:moveTo>
                  <a:lnTo>
                    <a:pt x="1" y="339"/>
                  </a:lnTo>
                  <a:lnTo>
                    <a:pt x="1" y="420"/>
                  </a:lnTo>
                  <a:lnTo>
                    <a:pt x="582" y="82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54"/>
            <p:cNvSpPr/>
            <p:nvPr/>
          </p:nvSpPr>
          <p:spPr>
            <a:xfrm>
              <a:off x="4583625" y="4494750"/>
              <a:ext cx="6125" cy="5425"/>
            </a:xfrm>
            <a:custGeom>
              <a:rect b="b" l="l" r="r" t="t"/>
              <a:pathLst>
                <a:path extrusionOk="0" h="217" w="245">
                  <a:moveTo>
                    <a:pt x="244" y="0"/>
                  </a:moveTo>
                  <a:lnTo>
                    <a:pt x="1" y="135"/>
                  </a:lnTo>
                  <a:lnTo>
                    <a:pt x="1" y="217"/>
                  </a:lnTo>
                  <a:lnTo>
                    <a:pt x="244" y="8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54"/>
            <p:cNvSpPr/>
            <p:nvPr/>
          </p:nvSpPr>
          <p:spPr>
            <a:xfrm>
              <a:off x="4592750" y="4482550"/>
              <a:ext cx="17975" cy="12550"/>
            </a:xfrm>
            <a:custGeom>
              <a:rect b="b" l="l" r="r" t="t"/>
              <a:pathLst>
                <a:path extrusionOk="0" h="502" w="719">
                  <a:moveTo>
                    <a:pt x="718" y="1"/>
                  </a:moveTo>
                  <a:lnTo>
                    <a:pt x="1" y="420"/>
                  </a:lnTo>
                  <a:lnTo>
                    <a:pt x="1" y="502"/>
                  </a:lnTo>
                  <a:lnTo>
                    <a:pt x="718" y="8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54"/>
            <p:cNvSpPr/>
            <p:nvPr/>
          </p:nvSpPr>
          <p:spPr>
            <a:xfrm>
              <a:off x="4605625" y="4449750"/>
              <a:ext cx="10175" cy="8150"/>
            </a:xfrm>
            <a:custGeom>
              <a:rect b="b" l="l" r="r" t="t"/>
              <a:pathLst>
                <a:path extrusionOk="0" h="326" w="407">
                  <a:moveTo>
                    <a:pt x="406" y="0"/>
                  </a:moveTo>
                  <a:lnTo>
                    <a:pt x="0" y="244"/>
                  </a:lnTo>
                  <a:lnTo>
                    <a:pt x="0" y="325"/>
                  </a:lnTo>
                  <a:lnTo>
                    <a:pt x="406" y="10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54"/>
            <p:cNvSpPr/>
            <p:nvPr/>
          </p:nvSpPr>
          <p:spPr>
            <a:xfrm>
              <a:off x="4618800" y="4444325"/>
              <a:ext cx="6450" cy="6450"/>
            </a:xfrm>
            <a:custGeom>
              <a:rect b="b" l="l" r="r" t="t"/>
              <a:pathLst>
                <a:path extrusionOk="0" h="258" w="258">
                  <a:moveTo>
                    <a:pt x="258" y="1"/>
                  </a:moveTo>
                  <a:lnTo>
                    <a:pt x="1" y="150"/>
                  </a:lnTo>
                  <a:lnTo>
                    <a:pt x="1" y="258"/>
                  </a:lnTo>
                  <a:lnTo>
                    <a:pt x="258" y="109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54"/>
            <p:cNvSpPr/>
            <p:nvPr/>
          </p:nvSpPr>
          <p:spPr>
            <a:xfrm>
              <a:off x="4628275" y="4432150"/>
              <a:ext cx="18300" cy="13225"/>
            </a:xfrm>
            <a:custGeom>
              <a:rect b="b" l="l" r="r" t="t"/>
              <a:pathLst>
                <a:path extrusionOk="0" h="529" w="732">
                  <a:moveTo>
                    <a:pt x="731" y="1"/>
                  </a:moveTo>
                  <a:lnTo>
                    <a:pt x="1" y="420"/>
                  </a:lnTo>
                  <a:lnTo>
                    <a:pt x="1" y="528"/>
                  </a:lnTo>
                  <a:lnTo>
                    <a:pt x="731" y="82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54"/>
            <p:cNvSpPr/>
            <p:nvPr/>
          </p:nvSpPr>
          <p:spPr>
            <a:xfrm>
              <a:off x="4649600" y="4424050"/>
              <a:ext cx="10850" cy="8475"/>
            </a:xfrm>
            <a:custGeom>
              <a:rect b="b" l="l" r="r" t="t"/>
              <a:pathLst>
                <a:path extrusionOk="0" h="339" w="434">
                  <a:moveTo>
                    <a:pt x="433" y="0"/>
                  </a:moveTo>
                  <a:lnTo>
                    <a:pt x="0" y="257"/>
                  </a:lnTo>
                  <a:lnTo>
                    <a:pt x="0" y="338"/>
                  </a:lnTo>
                  <a:lnTo>
                    <a:pt x="433" y="8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54"/>
            <p:cNvSpPr/>
            <p:nvPr/>
          </p:nvSpPr>
          <p:spPr>
            <a:xfrm>
              <a:off x="4663125" y="4416600"/>
              <a:ext cx="10175" cy="7800"/>
            </a:xfrm>
            <a:custGeom>
              <a:rect b="b" l="l" r="r" t="t"/>
              <a:pathLst>
                <a:path extrusionOk="0" h="312" w="407">
                  <a:moveTo>
                    <a:pt x="406" y="0"/>
                  </a:moveTo>
                  <a:lnTo>
                    <a:pt x="0" y="230"/>
                  </a:lnTo>
                  <a:lnTo>
                    <a:pt x="0" y="312"/>
                  </a:lnTo>
                  <a:lnTo>
                    <a:pt x="406" y="95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54"/>
            <p:cNvSpPr/>
            <p:nvPr/>
          </p:nvSpPr>
          <p:spPr>
            <a:xfrm>
              <a:off x="4676325" y="4411525"/>
              <a:ext cx="6775" cy="5775"/>
            </a:xfrm>
            <a:custGeom>
              <a:rect b="b" l="l" r="r" t="t"/>
              <a:pathLst>
                <a:path extrusionOk="0" h="231" w="271">
                  <a:moveTo>
                    <a:pt x="271" y="0"/>
                  </a:moveTo>
                  <a:lnTo>
                    <a:pt x="0" y="136"/>
                  </a:lnTo>
                  <a:lnTo>
                    <a:pt x="0" y="230"/>
                  </a:lnTo>
                  <a:lnTo>
                    <a:pt x="271" y="82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54"/>
            <p:cNvSpPr/>
            <p:nvPr/>
          </p:nvSpPr>
          <p:spPr>
            <a:xfrm>
              <a:off x="4610700" y="4452800"/>
              <a:ext cx="10500" cy="8125"/>
            </a:xfrm>
            <a:custGeom>
              <a:rect b="b" l="l" r="r" t="t"/>
              <a:pathLst>
                <a:path extrusionOk="0" h="325" w="420">
                  <a:moveTo>
                    <a:pt x="420" y="0"/>
                  </a:moveTo>
                  <a:lnTo>
                    <a:pt x="0" y="244"/>
                  </a:lnTo>
                  <a:lnTo>
                    <a:pt x="0" y="325"/>
                  </a:lnTo>
                  <a:lnTo>
                    <a:pt x="420" y="8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54"/>
            <p:cNvSpPr/>
            <p:nvPr/>
          </p:nvSpPr>
          <p:spPr>
            <a:xfrm>
              <a:off x="4624225" y="4447375"/>
              <a:ext cx="6450" cy="5775"/>
            </a:xfrm>
            <a:custGeom>
              <a:rect b="b" l="l" r="r" t="t"/>
              <a:pathLst>
                <a:path extrusionOk="0" h="231" w="258">
                  <a:moveTo>
                    <a:pt x="257" y="1"/>
                  </a:moveTo>
                  <a:lnTo>
                    <a:pt x="0" y="150"/>
                  </a:lnTo>
                  <a:lnTo>
                    <a:pt x="0" y="231"/>
                  </a:lnTo>
                  <a:lnTo>
                    <a:pt x="257" y="82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54"/>
            <p:cNvSpPr/>
            <p:nvPr/>
          </p:nvSpPr>
          <p:spPr>
            <a:xfrm>
              <a:off x="4633700" y="4440950"/>
              <a:ext cx="8125" cy="6800"/>
            </a:xfrm>
            <a:custGeom>
              <a:rect b="b" l="l" r="r" t="t"/>
              <a:pathLst>
                <a:path extrusionOk="0" h="272" w="325">
                  <a:moveTo>
                    <a:pt x="325" y="1"/>
                  </a:moveTo>
                  <a:lnTo>
                    <a:pt x="0" y="190"/>
                  </a:lnTo>
                  <a:lnTo>
                    <a:pt x="0" y="271"/>
                  </a:lnTo>
                  <a:lnTo>
                    <a:pt x="325" y="82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54"/>
            <p:cNvSpPr/>
            <p:nvPr/>
          </p:nvSpPr>
          <p:spPr>
            <a:xfrm>
              <a:off x="4644525" y="4433850"/>
              <a:ext cx="9500" cy="7475"/>
            </a:xfrm>
            <a:custGeom>
              <a:rect b="b" l="l" r="r" t="t"/>
              <a:pathLst>
                <a:path extrusionOk="0" h="299" w="380">
                  <a:moveTo>
                    <a:pt x="379" y="0"/>
                  </a:moveTo>
                  <a:lnTo>
                    <a:pt x="0" y="217"/>
                  </a:lnTo>
                  <a:lnTo>
                    <a:pt x="0" y="298"/>
                  </a:lnTo>
                  <a:lnTo>
                    <a:pt x="379" y="9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54"/>
            <p:cNvSpPr/>
            <p:nvPr/>
          </p:nvSpPr>
          <p:spPr>
            <a:xfrm>
              <a:off x="4657025" y="4427075"/>
              <a:ext cx="8825" cy="7475"/>
            </a:xfrm>
            <a:custGeom>
              <a:rect b="b" l="l" r="r" t="t"/>
              <a:pathLst>
                <a:path extrusionOk="0" h="299" w="353">
                  <a:moveTo>
                    <a:pt x="353" y="1"/>
                  </a:moveTo>
                  <a:lnTo>
                    <a:pt x="1" y="204"/>
                  </a:lnTo>
                  <a:lnTo>
                    <a:pt x="1" y="298"/>
                  </a:lnTo>
                  <a:lnTo>
                    <a:pt x="353" y="8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54"/>
            <p:cNvSpPr/>
            <p:nvPr/>
          </p:nvSpPr>
          <p:spPr>
            <a:xfrm>
              <a:off x="4668875" y="4419975"/>
              <a:ext cx="9500" cy="7475"/>
            </a:xfrm>
            <a:custGeom>
              <a:rect b="b" l="l" r="r" t="t"/>
              <a:pathLst>
                <a:path extrusionOk="0" h="299" w="380">
                  <a:moveTo>
                    <a:pt x="379" y="1"/>
                  </a:moveTo>
                  <a:lnTo>
                    <a:pt x="0" y="217"/>
                  </a:lnTo>
                  <a:lnTo>
                    <a:pt x="0" y="298"/>
                  </a:lnTo>
                  <a:lnTo>
                    <a:pt x="379" y="8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54"/>
            <p:cNvSpPr/>
            <p:nvPr/>
          </p:nvSpPr>
          <p:spPr>
            <a:xfrm>
              <a:off x="4605625" y="4461575"/>
              <a:ext cx="10175" cy="8150"/>
            </a:xfrm>
            <a:custGeom>
              <a:rect b="b" l="l" r="r" t="t"/>
              <a:pathLst>
                <a:path extrusionOk="0" h="326" w="407">
                  <a:moveTo>
                    <a:pt x="406" y="1"/>
                  </a:moveTo>
                  <a:lnTo>
                    <a:pt x="0" y="245"/>
                  </a:lnTo>
                  <a:lnTo>
                    <a:pt x="0" y="326"/>
                  </a:lnTo>
                  <a:lnTo>
                    <a:pt x="406" y="109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54"/>
            <p:cNvSpPr/>
            <p:nvPr/>
          </p:nvSpPr>
          <p:spPr>
            <a:xfrm>
              <a:off x="4618800" y="4456175"/>
              <a:ext cx="6450" cy="6450"/>
            </a:xfrm>
            <a:custGeom>
              <a:rect b="b" l="l" r="r" t="t"/>
              <a:pathLst>
                <a:path extrusionOk="0" h="258" w="258">
                  <a:moveTo>
                    <a:pt x="258" y="0"/>
                  </a:moveTo>
                  <a:lnTo>
                    <a:pt x="1" y="149"/>
                  </a:lnTo>
                  <a:lnTo>
                    <a:pt x="1" y="258"/>
                  </a:lnTo>
                  <a:lnTo>
                    <a:pt x="258" y="10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54"/>
            <p:cNvSpPr/>
            <p:nvPr/>
          </p:nvSpPr>
          <p:spPr>
            <a:xfrm>
              <a:off x="4628275" y="4448725"/>
              <a:ext cx="10525" cy="8500"/>
            </a:xfrm>
            <a:custGeom>
              <a:rect b="b" l="l" r="r" t="t"/>
              <a:pathLst>
                <a:path extrusionOk="0" h="340" w="421">
                  <a:moveTo>
                    <a:pt x="420" y="1"/>
                  </a:moveTo>
                  <a:lnTo>
                    <a:pt x="1" y="231"/>
                  </a:lnTo>
                  <a:lnTo>
                    <a:pt x="1" y="339"/>
                  </a:lnTo>
                  <a:lnTo>
                    <a:pt x="420" y="82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54"/>
            <p:cNvSpPr/>
            <p:nvPr/>
          </p:nvSpPr>
          <p:spPr>
            <a:xfrm>
              <a:off x="4641825" y="4435875"/>
              <a:ext cx="18625" cy="13225"/>
            </a:xfrm>
            <a:custGeom>
              <a:rect b="b" l="l" r="r" t="t"/>
              <a:pathLst>
                <a:path extrusionOk="0" h="529" w="745">
                  <a:moveTo>
                    <a:pt x="744" y="1"/>
                  </a:moveTo>
                  <a:lnTo>
                    <a:pt x="0" y="447"/>
                  </a:lnTo>
                  <a:lnTo>
                    <a:pt x="0" y="528"/>
                  </a:lnTo>
                  <a:lnTo>
                    <a:pt x="744" y="109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54"/>
            <p:cNvSpPr/>
            <p:nvPr/>
          </p:nvSpPr>
          <p:spPr>
            <a:xfrm>
              <a:off x="4663125" y="4428425"/>
              <a:ext cx="10175" cy="8500"/>
            </a:xfrm>
            <a:custGeom>
              <a:rect b="b" l="l" r="r" t="t"/>
              <a:pathLst>
                <a:path extrusionOk="0" h="340" w="407">
                  <a:moveTo>
                    <a:pt x="406" y="1"/>
                  </a:moveTo>
                  <a:lnTo>
                    <a:pt x="0" y="231"/>
                  </a:lnTo>
                  <a:lnTo>
                    <a:pt x="0" y="339"/>
                  </a:lnTo>
                  <a:lnTo>
                    <a:pt x="406" y="96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54"/>
            <p:cNvSpPr/>
            <p:nvPr/>
          </p:nvSpPr>
          <p:spPr>
            <a:xfrm>
              <a:off x="4676325" y="4423350"/>
              <a:ext cx="6775" cy="5775"/>
            </a:xfrm>
            <a:custGeom>
              <a:rect b="b" l="l" r="r" t="t"/>
              <a:pathLst>
                <a:path extrusionOk="0" h="231" w="271">
                  <a:moveTo>
                    <a:pt x="271" y="1"/>
                  </a:moveTo>
                  <a:lnTo>
                    <a:pt x="0" y="136"/>
                  </a:lnTo>
                  <a:lnTo>
                    <a:pt x="0" y="231"/>
                  </a:lnTo>
                  <a:lnTo>
                    <a:pt x="271" y="82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54"/>
            <p:cNvSpPr/>
            <p:nvPr/>
          </p:nvSpPr>
          <p:spPr>
            <a:xfrm>
              <a:off x="4612050" y="4464625"/>
              <a:ext cx="9150" cy="7125"/>
            </a:xfrm>
            <a:custGeom>
              <a:rect b="b" l="l" r="r" t="t"/>
              <a:pathLst>
                <a:path extrusionOk="0" h="285" w="366">
                  <a:moveTo>
                    <a:pt x="366" y="1"/>
                  </a:moveTo>
                  <a:lnTo>
                    <a:pt x="0" y="204"/>
                  </a:lnTo>
                  <a:lnTo>
                    <a:pt x="0" y="285"/>
                  </a:lnTo>
                  <a:lnTo>
                    <a:pt x="366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54"/>
            <p:cNvSpPr/>
            <p:nvPr/>
          </p:nvSpPr>
          <p:spPr>
            <a:xfrm>
              <a:off x="4624225" y="4459225"/>
              <a:ext cx="6450" cy="5775"/>
            </a:xfrm>
            <a:custGeom>
              <a:rect b="b" l="l" r="r" t="t"/>
              <a:pathLst>
                <a:path extrusionOk="0" h="231" w="258">
                  <a:moveTo>
                    <a:pt x="257" y="0"/>
                  </a:moveTo>
                  <a:lnTo>
                    <a:pt x="0" y="149"/>
                  </a:lnTo>
                  <a:lnTo>
                    <a:pt x="0" y="230"/>
                  </a:lnTo>
                  <a:lnTo>
                    <a:pt x="257" y="8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54"/>
            <p:cNvSpPr/>
            <p:nvPr/>
          </p:nvSpPr>
          <p:spPr>
            <a:xfrm>
              <a:off x="4633700" y="4451100"/>
              <a:ext cx="10500" cy="8475"/>
            </a:xfrm>
            <a:custGeom>
              <a:rect b="b" l="l" r="r" t="t"/>
              <a:pathLst>
                <a:path extrusionOk="0" h="339" w="420">
                  <a:moveTo>
                    <a:pt x="420" y="1"/>
                  </a:moveTo>
                  <a:lnTo>
                    <a:pt x="0" y="258"/>
                  </a:lnTo>
                  <a:lnTo>
                    <a:pt x="0" y="339"/>
                  </a:lnTo>
                  <a:lnTo>
                    <a:pt x="420" y="82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54"/>
            <p:cNvSpPr/>
            <p:nvPr/>
          </p:nvSpPr>
          <p:spPr>
            <a:xfrm>
              <a:off x="4647225" y="4445700"/>
              <a:ext cx="6800" cy="5775"/>
            </a:xfrm>
            <a:custGeom>
              <a:rect b="b" l="l" r="r" t="t"/>
              <a:pathLst>
                <a:path extrusionOk="0" h="231" w="272">
                  <a:moveTo>
                    <a:pt x="271" y="0"/>
                  </a:moveTo>
                  <a:lnTo>
                    <a:pt x="1" y="149"/>
                  </a:lnTo>
                  <a:lnTo>
                    <a:pt x="1" y="230"/>
                  </a:lnTo>
                  <a:lnTo>
                    <a:pt x="271" y="9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54"/>
            <p:cNvSpPr/>
            <p:nvPr/>
          </p:nvSpPr>
          <p:spPr>
            <a:xfrm>
              <a:off x="4657025" y="4438925"/>
              <a:ext cx="8825" cy="7475"/>
            </a:xfrm>
            <a:custGeom>
              <a:rect b="b" l="l" r="r" t="t"/>
              <a:pathLst>
                <a:path extrusionOk="0" h="299" w="353">
                  <a:moveTo>
                    <a:pt x="353" y="0"/>
                  </a:moveTo>
                  <a:lnTo>
                    <a:pt x="1" y="203"/>
                  </a:lnTo>
                  <a:lnTo>
                    <a:pt x="1" y="298"/>
                  </a:lnTo>
                  <a:lnTo>
                    <a:pt x="353" y="8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54"/>
            <p:cNvSpPr/>
            <p:nvPr/>
          </p:nvSpPr>
          <p:spPr>
            <a:xfrm>
              <a:off x="4668875" y="4431825"/>
              <a:ext cx="9500" cy="7450"/>
            </a:xfrm>
            <a:custGeom>
              <a:rect b="b" l="l" r="r" t="t"/>
              <a:pathLst>
                <a:path extrusionOk="0" h="298" w="380">
                  <a:moveTo>
                    <a:pt x="379" y="0"/>
                  </a:moveTo>
                  <a:lnTo>
                    <a:pt x="0" y="217"/>
                  </a:lnTo>
                  <a:lnTo>
                    <a:pt x="0" y="298"/>
                  </a:lnTo>
                  <a:lnTo>
                    <a:pt x="379" y="81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54"/>
            <p:cNvSpPr/>
            <p:nvPr/>
          </p:nvSpPr>
          <p:spPr>
            <a:xfrm>
              <a:off x="4605625" y="4473425"/>
              <a:ext cx="10175" cy="8150"/>
            </a:xfrm>
            <a:custGeom>
              <a:rect b="b" l="l" r="r" t="t"/>
              <a:pathLst>
                <a:path extrusionOk="0" h="326" w="407">
                  <a:moveTo>
                    <a:pt x="406" y="1"/>
                  </a:moveTo>
                  <a:lnTo>
                    <a:pt x="0" y="244"/>
                  </a:lnTo>
                  <a:lnTo>
                    <a:pt x="0" y="325"/>
                  </a:lnTo>
                  <a:lnTo>
                    <a:pt x="406" y="109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54"/>
            <p:cNvSpPr/>
            <p:nvPr/>
          </p:nvSpPr>
          <p:spPr>
            <a:xfrm>
              <a:off x="4618800" y="4468025"/>
              <a:ext cx="6450" cy="6450"/>
            </a:xfrm>
            <a:custGeom>
              <a:rect b="b" l="l" r="r" t="t"/>
              <a:pathLst>
                <a:path extrusionOk="0" h="258" w="258">
                  <a:moveTo>
                    <a:pt x="258" y="0"/>
                  </a:moveTo>
                  <a:lnTo>
                    <a:pt x="1" y="149"/>
                  </a:lnTo>
                  <a:lnTo>
                    <a:pt x="1" y="257"/>
                  </a:lnTo>
                  <a:lnTo>
                    <a:pt x="258" y="10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54"/>
            <p:cNvSpPr/>
            <p:nvPr/>
          </p:nvSpPr>
          <p:spPr>
            <a:xfrm>
              <a:off x="4628275" y="4458875"/>
              <a:ext cx="13550" cy="10175"/>
            </a:xfrm>
            <a:custGeom>
              <a:rect b="b" l="l" r="r" t="t"/>
              <a:pathLst>
                <a:path extrusionOk="0" h="407" w="542">
                  <a:moveTo>
                    <a:pt x="542" y="1"/>
                  </a:moveTo>
                  <a:lnTo>
                    <a:pt x="1" y="298"/>
                  </a:lnTo>
                  <a:lnTo>
                    <a:pt x="1" y="407"/>
                  </a:lnTo>
                  <a:lnTo>
                    <a:pt x="542" y="82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54"/>
            <p:cNvSpPr/>
            <p:nvPr/>
          </p:nvSpPr>
          <p:spPr>
            <a:xfrm>
              <a:off x="4613725" y="4476475"/>
              <a:ext cx="7475" cy="6450"/>
            </a:xfrm>
            <a:custGeom>
              <a:rect b="b" l="l" r="r" t="t"/>
              <a:pathLst>
                <a:path extrusionOk="0" h="258" w="299">
                  <a:moveTo>
                    <a:pt x="299" y="0"/>
                  </a:moveTo>
                  <a:lnTo>
                    <a:pt x="1" y="176"/>
                  </a:lnTo>
                  <a:lnTo>
                    <a:pt x="1" y="257"/>
                  </a:lnTo>
                  <a:lnTo>
                    <a:pt x="299" y="82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54"/>
            <p:cNvSpPr/>
            <p:nvPr/>
          </p:nvSpPr>
          <p:spPr>
            <a:xfrm>
              <a:off x="4624225" y="4471050"/>
              <a:ext cx="6450" cy="5775"/>
            </a:xfrm>
            <a:custGeom>
              <a:rect b="b" l="l" r="r" t="t"/>
              <a:pathLst>
                <a:path extrusionOk="0" h="231" w="258">
                  <a:moveTo>
                    <a:pt x="257" y="1"/>
                  </a:moveTo>
                  <a:lnTo>
                    <a:pt x="0" y="150"/>
                  </a:lnTo>
                  <a:lnTo>
                    <a:pt x="0" y="231"/>
                  </a:lnTo>
                  <a:lnTo>
                    <a:pt x="257" y="82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54"/>
            <p:cNvSpPr/>
            <p:nvPr/>
          </p:nvSpPr>
          <p:spPr>
            <a:xfrm>
              <a:off x="4633700" y="4466650"/>
              <a:ext cx="4425" cy="4775"/>
            </a:xfrm>
            <a:custGeom>
              <a:rect b="b" l="l" r="r" t="t"/>
              <a:pathLst>
                <a:path extrusionOk="0" h="191" w="177">
                  <a:moveTo>
                    <a:pt x="176" y="1"/>
                  </a:moveTo>
                  <a:lnTo>
                    <a:pt x="0" y="109"/>
                  </a:lnTo>
                  <a:lnTo>
                    <a:pt x="0" y="190"/>
                  </a:lnTo>
                  <a:lnTo>
                    <a:pt x="176" y="9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54"/>
            <p:cNvSpPr/>
            <p:nvPr/>
          </p:nvSpPr>
          <p:spPr>
            <a:xfrm>
              <a:off x="4717925" y="4382775"/>
              <a:ext cx="14225" cy="10500"/>
            </a:xfrm>
            <a:custGeom>
              <a:rect b="b" l="l" r="r" t="t"/>
              <a:pathLst>
                <a:path extrusionOk="0" h="420" w="569">
                  <a:moveTo>
                    <a:pt x="569" y="0"/>
                  </a:moveTo>
                  <a:lnTo>
                    <a:pt x="1" y="338"/>
                  </a:lnTo>
                  <a:lnTo>
                    <a:pt x="1" y="420"/>
                  </a:lnTo>
                  <a:lnTo>
                    <a:pt x="569" y="8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54"/>
            <p:cNvSpPr/>
            <p:nvPr/>
          </p:nvSpPr>
          <p:spPr>
            <a:xfrm>
              <a:off x="4735175" y="4375325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366" y="1"/>
                  </a:moveTo>
                  <a:lnTo>
                    <a:pt x="1" y="231"/>
                  </a:lnTo>
                  <a:lnTo>
                    <a:pt x="1" y="312"/>
                  </a:lnTo>
                  <a:lnTo>
                    <a:pt x="366" y="10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54"/>
            <p:cNvSpPr/>
            <p:nvPr/>
          </p:nvSpPr>
          <p:spPr>
            <a:xfrm>
              <a:off x="4747350" y="4368550"/>
              <a:ext cx="9175" cy="7825"/>
            </a:xfrm>
            <a:custGeom>
              <a:rect b="b" l="l" r="r" t="t"/>
              <a:pathLst>
                <a:path extrusionOk="0" h="313" w="367">
                  <a:moveTo>
                    <a:pt x="366" y="1"/>
                  </a:moveTo>
                  <a:lnTo>
                    <a:pt x="1" y="204"/>
                  </a:lnTo>
                  <a:lnTo>
                    <a:pt x="1" y="312"/>
                  </a:lnTo>
                  <a:lnTo>
                    <a:pt x="366" y="9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54"/>
            <p:cNvSpPr/>
            <p:nvPr/>
          </p:nvSpPr>
          <p:spPr>
            <a:xfrm>
              <a:off x="4759525" y="4363150"/>
              <a:ext cx="6450" cy="6100"/>
            </a:xfrm>
            <a:custGeom>
              <a:rect b="b" l="l" r="r" t="t"/>
              <a:pathLst>
                <a:path extrusionOk="0" h="244" w="258">
                  <a:moveTo>
                    <a:pt x="258" y="0"/>
                  </a:moveTo>
                  <a:lnTo>
                    <a:pt x="1" y="149"/>
                  </a:lnTo>
                  <a:lnTo>
                    <a:pt x="1" y="244"/>
                  </a:lnTo>
                  <a:lnTo>
                    <a:pt x="258" y="8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54"/>
            <p:cNvSpPr/>
            <p:nvPr/>
          </p:nvSpPr>
          <p:spPr>
            <a:xfrm>
              <a:off x="4769000" y="4359425"/>
              <a:ext cx="3750" cy="4075"/>
            </a:xfrm>
            <a:custGeom>
              <a:rect b="b" l="l" r="r" t="t"/>
              <a:pathLst>
                <a:path extrusionOk="0" h="163" w="150">
                  <a:moveTo>
                    <a:pt x="150" y="1"/>
                  </a:moveTo>
                  <a:lnTo>
                    <a:pt x="1" y="82"/>
                  </a:lnTo>
                  <a:lnTo>
                    <a:pt x="1" y="163"/>
                  </a:lnTo>
                  <a:lnTo>
                    <a:pt x="150" y="82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54"/>
            <p:cNvSpPr/>
            <p:nvPr/>
          </p:nvSpPr>
          <p:spPr>
            <a:xfrm>
              <a:off x="4717925" y="4392250"/>
              <a:ext cx="7800" cy="6775"/>
            </a:xfrm>
            <a:custGeom>
              <a:rect b="b" l="l" r="r" t="t"/>
              <a:pathLst>
                <a:path extrusionOk="0" h="271" w="312">
                  <a:moveTo>
                    <a:pt x="312" y="0"/>
                  </a:moveTo>
                  <a:lnTo>
                    <a:pt x="1" y="190"/>
                  </a:lnTo>
                  <a:lnTo>
                    <a:pt x="1" y="271"/>
                  </a:lnTo>
                  <a:lnTo>
                    <a:pt x="312" y="9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54"/>
            <p:cNvSpPr/>
            <p:nvPr/>
          </p:nvSpPr>
          <p:spPr>
            <a:xfrm>
              <a:off x="4728750" y="4385475"/>
              <a:ext cx="8825" cy="7475"/>
            </a:xfrm>
            <a:custGeom>
              <a:rect b="b" l="l" r="r" t="t"/>
              <a:pathLst>
                <a:path extrusionOk="0" h="299" w="353">
                  <a:moveTo>
                    <a:pt x="352" y="0"/>
                  </a:moveTo>
                  <a:lnTo>
                    <a:pt x="1" y="203"/>
                  </a:lnTo>
                  <a:lnTo>
                    <a:pt x="1" y="298"/>
                  </a:lnTo>
                  <a:lnTo>
                    <a:pt x="352" y="9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54"/>
            <p:cNvSpPr/>
            <p:nvPr/>
          </p:nvSpPr>
          <p:spPr>
            <a:xfrm>
              <a:off x="4740600" y="4379375"/>
              <a:ext cx="8125" cy="6800"/>
            </a:xfrm>
            <a:custGeom>
              <a:rect b="b" l="l" r="r" t="t"/>
              <a:pathLst>
                <a:path extrusionOk="0" h="272" w="325">
                  <a:moveTo>
                    <a:pt x="325" y="1"/>
                  </a:moveTo>
                  <a:lnTo>
                    <a:pt x="0" y="177"/>
                  </a:lnTo>
                  <a:lnTo>
                    <a:pt x="0" y="272"/>
                  </a:lnTo>
                  <a:lnTo>
                    <a:pt x="325" y="82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54"/>
            <p:cNvSpPr/>
            <p:nvPr/>
          </p:nvSpPr>
          <p:spPr>
            <a:xfrm>
              <a:off x="4751750" y="4371950"/>
              <a:ext cx="9500" cy="7800"/>
            </a:xfrm>
            <a:custGeom>
              <a:rect b="b" l="l" r="r" t="t"/>
              <a:pathLst>
                <a:path extrusionOk="0" h="312" w="380">
                  <a:moveTo>
                    <a:pt x="379" y="0"/>
                  </a:moveTo>
                  <a:lnTo>
                    <a:pt x="1" y="230"/>
                  </a:lnTo>
                  <a:lnTo>
                    <a:pt x="1" y="311"/>
                  </a:lnTo>
                  <a:lnTo>
                    <a:pt x="379" y="9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54"/>
            <p:cNvSpPr/>
            <p:nvPr/>
          </p:nvSpPr>
          <p:spPr>
            <a:xfrm>
              <a:off x="4764275" y="4365175"/>
              <a:ext cx="8475" cy="7475"/>
            </a:xfrm>
            <a:custGeom>
              <a:rect b="b" l="l" r="r" t="t"/>
              <a:pathLst>
                <a:path extrusionOk="0" h="299" w="339">
                  <a:moveTo>
                    <a:pt x="339" y="1"/>
                  </a:moveTo>
                  <a:lnTo>
                    <a:pt x="0" y="204"/>
                  </a:lnTo>
                  <a:lnTo>
                    <a:pt x="0" y="298"/>
                  </a:lnTo>
                  <a:lnTo>
                    <a:pt x="339" y="95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54"/>
            <p:cNvSpPr/>
            <p:nvPr/>
          </p:nvSpPr>
          <p:spPr>
            <a:xfrm>
              <a:off x="4717925" y="4401700"/>
              <a:ext cx="2050" cy="3425"/>
            </a:xfrm>
            <a:custGeom>
              <a:rect b="b" l="l" r="r" t="t"/>
              <a:pathLst>
                <a:path extrusionOk="0" h="137" w="82">
                  <a:moveTo>
                    <a:pt x="82" y="1"/>
                  </a:moveTo>
                  <a:lnTo>
                    <a:pt x="1" y="55"/>
                  </a:lnTo>
                  <a:lnTo>
                    <a:pt x="1" y="136"/>
                  </a:lnTo>
                  <a:lnTo>
                    <a:pt x="82" y="8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54"/>
            <p:cNvSpPr/>
            <p:nvPr/>
          </p:nvSpPr>
          <p:spPr>
            <a:xfrm>
              <a:off x="4722650" y="4387850"/>
              <a:ext cx="21675" cy="14225"/>
            </a:xfrm>
            <a:custGeom>
              <a:rect b="b" l="l" r="r" t="t"/>
              <a:pathLst>
                <a:path extrusionOk="0" h="569" w="867">
                  <a:moveTo>
                    <a:pt x="867" y="0"/>
                  </a:moveTo>
                  <a:lnTo>
                    <a:pt x="1" y="487"/>
                  </a:lnTo>
                  <a:lnTo>
                    <a:pt x="1" y="568"/>
                  </a:lnTo>
                  <a:lnTo>
                    <a:pt x="867" y="81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54"/>
            <p:cNvSpPr/>
            <p:nvPr/>
          </p:nvSpPr>
          <p:spPr>
            <a:xfrm>
              <a:off x="4747350" y="4380400"/>
              <a:ext cx="9175" cy="7800"/>
            </a:xfrm>
            <a:custGeom>
              <a:rect b="b" l="l" r="r" t="t"/>
              <a:pathLst>
                <a:path extrusionOk="0" h="312" w="367">
                  <a:moveTo>
                    <a:pt x="366" y="1"/>
                  </a:moveTo>
                  <a:lnTo>
                    <a:pt x="1" y="203"/>
                  </a:lnTo>
                  <a:lnTo>
                    <a:pt x="1" y="312"/>
                  </a:lnTo>
                  <a:lnTo>
                    <a:pt x="366" y="95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54"/>
            <p:cNvSpPr/>
            <p:nvPr/>
          </p:nvSpPr>
          <p:spPr>
            <a:xfrm>
              <a:off x="4759525" y="4375000"/>
              <a:ext cx="6450" cy="6100"/>
            </a:xfrm>
            <a:custGeom>
              <a:rect b="b" l="l" r="r" t="t"/>
              <a:pathLst>
                <a:path extrusionOk="0" h="244" w="258">
                  <a:moveTo>
                    <a:pt x="258" y="0"/>
                  </a:moveTo>
                  <a:lnTo>
                    <a:pt x="1" y="149"/>
                  </a:lnTo>
                  <a:lnTo>
                    <a:pt x="1" y="244"/>
                  </a:lnTo>
                  <a:lnTo>
                    <a:pt x="258" y="8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54"/>
            <p:cNvSpPr/>
            <p:nvPr/>
          </p:nvSpPr>
          <p:spPr>
            <a:xfrm>
              <a:off x="4769000" y="4371275"/>
              <a:ext cx="3750" cy="4075"/>
            </a:xfrm>
            <a:custGeom>
              <a:rect b="b" l="l" r="r" t="t"/>
              <a:pathLst>
                <a:path extrusionOk="0" h="163" w="150">
                  <a:moveTo>
                    <a:pt x="150" y="0"/>
                  </a:moveTo>
                  <a:lnTo>
                    <a:pt x="1" y="81"/>
                  </a:lnTo>
                  <a:lnTo>
                    <a:pt x="1" y="163"/>
                  </a:lnTo>
                  <a:lnTo>
                    <a:pt x="150" y="8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54"/>
            <p:cNvSpPr/>
            <p:nvPr/>
          </p:nvSpPr>
          <p:spPr>
            <a:xfrm>
              <a:off x="4717925" y="4404075"/>
              <a:ext cx="7800" cy="6800"/>
            </a:xfrm>
            <a:custGeom>
              <a:rect b="b" l="l" r="r" t="t"/>
              <a:pathLst>
                <a:path extrusionOk="0" h="272" w="312">
                  <a:moveTo>
                    <a:pt x="312" y="1"/>
                  </a:moveTo>
                  <a:lnTo>
                    <a:pt x="1" y="190"/>
                  </a:lnTo>
                  <a:lnTo>
                    <a:pt x="1" y="271"/>
                  </a:lnTo>
                  <a:lnTo>
                    <a:pt x="312" y="9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54"/>
            <p:cNvSpPr/>
            <p:nvPr/>
          </p:nvSpPr>
          <p:spPr>
            <a:xfrm>
              <a:off x="4728750" y="4397325"/>
              <a:ext cx="8825" cy="7450"/>
            </a:xfrm>
            <a:custGeom>
              <a:rect b="b" l="l" r="r" t="t"/>
              <a:pathLst>
                <a:path extrusionOk="0" h="298" w="353">
                  <a:moveTo>
                    <a:pt x="352" y="0"/>
                  </a:moveTo>
                  <a:lnTo>
                    <a:pt x="1" y="203"/>
                  </a:lnTo>
                  <a:lnTo>
                    <a:pt x="1" y="298"/>
                  </a:lnTo>
                  <a:lnTo>
                    <a:pt x="352" y="9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54"/>
            <p:cNvSpPr/>
            <p:nvPr/>
          </p:nvSpPr>
          <p:spPr>
            <a:xfrm>
              <a:off x="4740600" y="4391225"/>
              <a:ext cx="8125" cy="6800"/>
            </a:xfrm>
            <a:custGeom>
              <a:rect b="b" l="l" r="r" t="t"/>
              <a:pathLst>
                <a:path extrusionOk="0" h="272" w="325">
                  <a:moveTo>
                    <a:pt x="325" y="0"/>
                  </a:moveTo>
                  <a:lnTo>
                    <a:pt x="0" y="176"/>
                  </a:lnTo>
                  <a:lnTo>
                    <a:pt x="0" y="271"/>
                  </a:lnTo>
                  <a:lnTo>
                    <a:pt x="325" y="8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54"/>
            <p:cNvSpPr/>
            <p:nvPr/>
          </p:nvSpPr>
          <p:spPr>
            <a:xfrm>
              <a:off x="4751750" y="4383775"/>
              <a:ext cx="9500" cy="7825"/>
            </a:xfrm>
            <a:custGeom>
              <a:rect b="b" l="l" r="r" t="t"/>
              <a:pathLst>
                <a:path extrusionOk="0" h="313" w="380">
                  <a:moveTo>
                    <a:pt x="379" y="1"/>
                  </a:moveTo>
                  <a:lnTo>
                    <a:pt x="1" y="231"/>
                  </a:lnTo>
                  <a:lnTo>
                    <a:pt x="1" y="312"/>
                  </a:lnTo>
                  <a:lnTo>
                    <a:pt x="379" y="9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54"/>
            <p:cNvSpPr/>
            <p:nvPr/>
          </p:nvSpPr>
          <p:spPr>
            <a:xfrm>
              <a:off x="4764275" y="4377025"/>
              <a:ext cx="8475" cy="7450"/>
            </a:xfrm>
            <a:custGeom>
              <a:rect b="b" l="l" r="r" t="t"/>
              <a:pathLst>
                <a:path extrusionOk="0" h="298" w="339">
                  <a:moveTo>
                    <a:pt x="339" y="0"/>
                  </a:moveTo>
                  <a:lnTo>
                    <a:pt x="0" y="203"/>
                  </a:lnTo>
                  <a:lnTo>
                    <a:pt x="0" y="298"/>
                  </a:lnTo>
                  <a:lnTo>
                    <a:pt x="339" y="95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54"/>
            <p:cNvSpPr/>
            <p:nvPr/>
          </p:nvSpPr>
          <p:spPr>
            <a:xfrm>
              <a:off x="4717925" y="4405775"/>
              <a:ext cx="15575" cy="11175"/>
            </a:xfrm>
            <a:custGeom>
              <a:rect b="b" l="l" r="r" t="t"/>
              <a:pathLst>
                <a:path extrusionOk="0" h="447" w="623">
                  <a:moveTo>
                    <a:pt x="623" y="0"/>
                  </a:moveTo>
                  <a:lnTo>
                    <a:pt x="1" y="366"/>
                  </a:lnTo>
                  <a:lnTo>
                    <a:pt x="1" y="447"/>
                  </a:lnTo>
                  <a:lnTo>
                    <a:pt x="623" y="9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54"/>
            <p:cNvSpPr/>
            <p:nvPr/>
          </p:nvSpPr>
          <p:spPr>
            <a:xfrm>
              <a:off x="4736525" y="4399675"/>
              <a:ext cx="7800" cy="6800"/>
            </a:xfrm>
            <a:custGeom>
              <a:rect b="b" l="l" r="r" t="t"/>
              <a:pathLst>
                <a:path extrusionOk="0" h="272" w="312">
                  <a:moveTo>
                    <a:pt x="312" y="1"/>
                  </a:moveTo>
                  <a:lnTo>
                    <a:pt x="1" y="177"/>
                  </a:lnTo>
                  <a:lnTo>
                    <a:pt x="1" y="271"/>
                  </a:lnTo>
                  <a:lnTo>
                    <a:pt x="312" y="8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54"/>
            <p:cNvSpPr/>
            <p:nvPr/>
          </p:nvSpPr>
          <p:spPr>
            <a:xfrm>
              <a:off x="4747350" y="4392250"/>
              <a:ext cx="9175" cy="7800"/>
            </a:xfrm>
            <a:custGeom>
              <a:rect b="b" l="l" r="r" t="t"/>
              <a:pathLst>
                <a:path extrusionOk="0" h="312" w="367">
                  <a:moveTo>
                    <a:pt x="366" y="0"/>
                  </a:moveTo>
                  <a:lnTo>
                    <a:pt x="1" y="230"/>
                  </a:lnTo>
                  <a:lnTo>
                    <a:pt x="1" y="311"/>
                  </a:lnTo>
                  <a:lnTo>
                    <a:pt x="366" y="95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54"/>
            <p:cNvSpPr/>
            <p:nvPr/>
          </p:nvSpPr>
          <p:spPr>
            <a:xfrm>
              <a:off x="4717925" y="4418275"/>
              <a:ext cx="4075" cy="4425"/>
            </a:xfrm>
            <a:custGeom>
              <a:rect b="b" l="l" r="r" t="t"/>
              <a:pathLst>
                <a:path extrusionOk="0" h="177" w="163">
                  <a:moveTo>
                    <a:pt x="163" y="1"/>
                  </a:moveTo>
                  <a:lnTo>
                    <a:pt x="1" y="96"/>
                  </a:lnTo>
                  <a:lnTo>
                    <a:pt x="1" y="177"/>
                  </a:lnTo>
                  <a:lnTo>
                    <a:pt x="163" y="9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54"/>
            <p:cNvSpPr/>
            <p:nvPr/>
          </p:nvSpPr>
          <p:spPr>
            <a:xfrm>
              <a:off x="4725025" y="4409150"/>
              <a:ext cx="12550" cy="9850"/>
            </a:xfrm>
            <a:custGeom>
              <a:rect b="b" l="l" r="r" t="t"/>
              <a:pathLst>
                <a:path extrusionOk="0" h="394" w="502">
                  <a:moveTo>
                    <a:pt x="501" y="1"/>
                  </a:moveTo>
                  <a:lnTo>
                    <a:pt x="1" y="298"/>
                  </a:lnTo>
                  <a:lnTo>
                    <a:pt x="1" y="393"/>
                  </a:lnTo>
                  <a:lnTo>
                    <a:pt x="501" y="9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54"/>
            <p:cNvSpPr/>
            <p:nvPr/>
          </p:nvSpPr>
          <p:spPr>
            <a:xfrm>
              <a:off x="4740600" y="4401375"/>
              <a:ext cx="10500" cy="8475"/>
            </a:xfrm>
            <a:custGeom>
              <a:rect b="b" l="l" r="r" t="t"/>
              <a:pathLst>
                <a:path extrusionOk="0" h="339" w="420">
                  <a:moveTo>
                    <a:pt x="420" y="0"/>
                  </a:moveTo>
                  <a:lnTo>
                    <a:pt x="0" y="244"/>
                  </a:lnTo>
                  <a:lnTo>
                    <a:pt x="0" y="339"/>
                  </a:lnTo>
                  <a:lnTo>
                    <a:pt x="420" y="95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54"/>
            <p:cNvSpPr/>
            <p:nvPr/>
          </p:nvSpPr>
          <p:spPr>
            <a:xfrm>
              <a:off x="4525100" y="4548525"/>
              <a:ext cx="4425" cy="4425"/>
            </a:xfrm>
            <a:custGeom>
              <a:rect b="b" l="l" r="r" t="t"/>
              <a:pathLst>
                <a:path extrusionOk="0" h="177" w="177">
                  <a:moveTo>
                    <a:pt x="177" y="0"/>
                  </a:moveTo>
                  <a:lnTo>
                    <a:pt x="1" y="95"/>
                  </a:lnTo>
                  <a:lnTo>
                    <a:pt x="1" y="176"/>
                  </a:lnTo>
                  <a:lnTo>
                    <a:pt x="177" y="8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54"/>
            <p:cNvSpPr/>
            <p:nvPr/>
          </p:nvSpPr>
          <p:spPr>
            <a:xfrm>
              <a:off x="4532200" y="4542775"/>
              <a:ext cx="6800" cy="6100"/>
            </a:xfrm>
            <a:custGeom>
              <a:rect b="b" l="l" r="r" t="t"/>
              <a:pathLst>
                <a:path extrusionOk="0" h="244" w="272">
                  <a:moveTo>
                    <a:pt x="272" y="0"/>
                  </a:moveTo>
                  <a:lnTo>
                    <a:pt x="1" y="163"/>
                  </a:lnTo>
                  <a:lnTo>
                    <a:pt x="1" y="244"/>
                  </a:lnTo>
                  <a:lnTo>
                    <a:pt x="272" y="9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54"/>
            <p:cNvSpPr/>
            <p:nvPr/>
          </p:nvSpPr>
          <p:spPr>
            <a:xfrm>
              <a:off x="4542025" y="4530600"/>
              <a:ext cx="17950" cy="12875"/>
            </a:xfrm>
            <a:custGeom>
              <a:rect b="b" l="l" r="r" t="t"/>
              <a:pathLst>
                <a:path extrusionOk="0" h="515" w="718">
                  <a:moveTo>
                    <a:pt x="717" y="0"/>
                  </a:moveTo>
                  <a:lnTo>
                    <a:pt x="0" y="420"/>
                  </a:lnTo>
                  <a:lnTo>
                    <a:pt x="0" y="514"/>
                  </a:lnTo>
                  <a:lnTo>
                    <a:pt x="717" y="81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54"/>
            <p:cNvSpPr/>
            <p:nvPr/>
          </p:nvSpPr>
          <p:spPr>
            <a:xfrm>
              <a:off x="4563000" y="4524850"/>
              <a:ext cx="7125" cy="6100"/>
            </a:xfrm>
            <a:custGeom>
              <a:rect b="b" l="l" r="r" t="t"/>
              <a:pathLst>
                <a:path extrusionOk="0" h="244" w="285">
                  <a:moveTo>
                    <a:pt x="284" y="0"/>
                  </a:moveTo>
                  <a:lnTo>
                    <a:pt x="0" y="163"/>
                  </a:lnTo>
                  <a:lnTo>
                    <a:pt x="0" y="244"/>
                  </a:lnTo>
                  <a:lnTo>
                    <a:pt x="284" y="8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54"/>
            <p:cNvSpPr/>
            <p:nvPr/>
          </p:nvSpPr>
          <p:spPr>
            <a:xfrm>
              <a:off x="4573150" y="4516400"/>
              <a:ext cx="11525" cy="8800"/>
            </a:xfrm>
            <a:custGeom>
              <a:rect b="b" l="l" r="r" t="t"/>
              <a:pathLst>
                <a:path extrusionOk="0" h="352" w="461">
                  <a:moveTo>
                    <a:pt x="460" y="0"/>
                  </a:moveTo>
                  <a:lnTo>
                    <a:pt x="0" y="271"/>
                  </a:lnTo>
                  <a:lnTo>
                    <a:pt x="0" y="352"/>
                  </a:lnTo>
                  <a:lnTo>
                    <a:pt x="460" y="8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54"/>
            <p:cNvSpPr/>
            <p:nvPr/>
          </p:nvSpPr>
          <p:spPr>
            <a:xfrm>
              <a:off x="4587350" y="4510625"/>
              <a:ext cx="7125" cy="6125"/>
            </a:xfrm>
            <a:custGeom>
              <a:rect b="b" l="l" r="r" t="t"/>
              <a:pathLst>
                <a:path extrusionOk="0" h="245" w="285">
                  <a:moveTo>
                    <a:pt x="285" y="1"/>
                  </a:moveTo>
                  <a:lnTo>
                    <a:pt x="1" y="163"/>
                  </a:lnTo>
                  <a:lnTo>
                    <a:pt x="1" y="245"/>
                  </a:lnTo>
                  <a:lnTo>
                    <a:pt x="285" y="96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54"/>
            <p:cNvSpPr/>
            <p:nvPr/>
          </p:nvSpPr>
          <p:spPr>
            <a:xfrm>
              <a:off x="4597150" y="4506250"/>
              <a:ext cx="5775" cy="5100"/>
            </a:xfrm>
            <a:custGeom>
              <a:rect b="b" l="l" r="r" t="t"/>
              <a:pathLst>
                <a:path extrusionOk="0" h="204" w="231">
                  <a:moveTo>
                    <a:pt x="231" y="0"/>
                  </a:moveTo>
                  <a:lnTo>
                    <a:pt x="1" y="108"/>
                  </a:lnTo>
                  <a:lnTo>
                    <a:pt x="1" y="203"/>
                  </a:lnTo>
                  <a:lnTo>
                    <a:pt x="231" y="8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54"/>
            <p:cNvSpPr/>
            <p:nvPr/>
          </p:nvSpPr>
          <p:spPr>
            <a:xfrm>
              <a:off x="4525100" y="4550900"/>
              <a:ext cx="10175" cy="8125"/>
            </a:xfrm>
            <a:custGeom>
              <a:rect b="b" l="l" r="r" t="t"/>
              <a:pathLst>
                <a:path extrusionOk="0" h="325" w="407">
                  <a:moveTo>
                    <a:pt x="407" y="0"/>
                  </a:moveTo>
                  <a:lnTo>
                    <a:pt x="1" y="244"/>
                  </a:lnTo>
                  <a:lnTo>
                    <a:pt x="1" y="325"/>
                  </a:lnTo>
                  <a:lnTo>
                    <a:pt x="407" y="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54"/>
            <p:cNvSpPr/>
            <p:nvPr/>
          </p:nvSpPr>
          <p:spPr>
            <a:xfrm>
              <a:off x="4537950" y="4545475"/>
              <a:ext cx="6475" cy="5775"/>
            </a:xfrm>
            <a:custGeom>
              <a:rect b="b" l="l" r="r" t="t"/>
              <a:pathLst>
                <a:path extrusionOk="0" h="231" w="259">
                  <a:moveTo>
                    <a:pt x="258" y="1"/>
                  </a:moveTo>
                  <a:lnTo>
                    <a:pt x="1" y="150"/>
                  </a:lnTo>
                  <a:lnTo>
                    <a:pt x="1" y="231"/>
                  </a:lnTo>
                  <a:lnTo>
                    <a:pt x="258" y="8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54"/>
            <p:cNvSpPr/>
            <p:nvPr/>
          </p:nvSpPr>
          <p:spPr>
            <a:xfrm>
              <a:off x="4547425" y="4539050"/>
              <a:ext cx="8150" cy="6800"/>
            </a:xfrm>
            <a:custGeom>
              <a:rect b="b" l="l" r="r" t="t"/>
              <a:pathLst>
                <a:path extrusionOk="0" h="272" w="326">
                  <a:moveTo>
                    <a:pt x="326" y="1"/>
                  </a:moveTo>
                  <a:lnTo>
                    <a:pt x="1" y="190"/>
                  </a:lnTo>
                  <a:lnTo>
                    <a:pt x="1" y="271"/>
                  </a:lnTo>
                  <a:lnTo>
                    <a:pt x="326" y="8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54"/>
            <p:cNvSpPr/>
            <p:nvPr/>
          </p:nvSpPr>
          <p:spPr>
            <a:xfrm>
              <a:off x="4558250" y="4534325"/>
              <a:ext cx="5100" cy="5100"/>
            </a:xfrm>
            <a:custGeom>
              <a:rect b="b" l="l" r="r" t="t"/>
              <a:pathLst>
                <a:path extrusionOk="0" h="204" w="204">
                  <a:moveTo>
                    <a:pt x="204" y="0"/>
                  </a:moveTo>
                  <a:lnTo>
                    <a:pt x="1" y="122"/>
                  </a:lnTo>
                  <a:lnTo>
                    <a:pt x="1" y="203"/>
                  </a:lnTo>
                  <a:lnTo>
                    <a:pt x="204" y="9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54"/>
            <p:cNvSpPr/>
            <p:nvPr/>
          </p:nvSpPr>
          <p:spPr>
            <a:xfrm>
              <a:off x="4566375" y="4524850"/>
              <a:ext cx="14575" cy="10175"/>
            </a:xfrm>
            <a:custGeom>
              <a:rect b="b" l="l" r="r" t="t"/>
              <a:pathLst>
                <a:path extrusionOk="0" h="407" w="583">
                  <a:moveTo>
                    <a:pt x="582" y="0"/>
                  </a:moveTo>
                  <a:lnTo>
                    <a:pt x="1" y="311"/>
                  </a:lnTo>
                  <a:lnTo>
                    <a:pt x="1" y="406"/>
                  </a:lnTo>
                  <a:lnTo>
                    <a:pt x="582" y="81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54"/>
            <p:cNvSpPr/>
            <p:nvPr/>
          </p:nvSpPr>
          <p:spPr>
            <a:xfrm>
              <a:off x="4583625" y="4519775"/>
              <a:ext cx="6125" cy="5425"/>
            </a:xfrm>
            <a:custGeom>
              <a:rect b="b" l="l" r="r" t="t"/>
              <a:pathLst>
                <a:path extrusionOk="0" h="217" w="245">
                  <a:moveTo>
                    <a:pt x="244" y="0"/>
                  </a:moveTo>
                  <a:lnTo>
                    <a:pt x="1" y="136"/>
                  </a:lnTo>
                  <a:lnTo>
                    <a:pt x="1" y="217"/>
                  </a:lnTo>
                  <a:lnTo>
                    <a:pt x="244" y="8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54"/>
            <p:cNvSpPr/>
            <p:nvPr/>
          </p:nvSpPr>
          <p:spPr>
            <a:xfrm>
              <a:off x="4592750" y="4508950"/>
              <a:ext cx="15250" cy="11175"/>
            </a:xfrm>
            <a:custGeom>
              <a:rect b="b" l="l" r="r" t="t"/>
              <a:pathLst>
                <a:path extrusionOk="0" h="447" w="610">
                  <a:moveTo>
                    <a:pt x="610" y="0"/>
                  </a:moveTo>
                  <a:lnTo>
                    <a:pt x="1" y="366"/>
                  </a:lnTo>
                  <a:lnTo>
                    <a:pt x="1" y="447"/>
                  </a:lnTo>
                  <a:lnTo>
                    <a:pt x="610" y="95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54"/>
            <p:cNvSpPr/>
            <p:nvPr/>
          </p:nvSpPr>
          <p:spPr>
            <a:xfrm>
              <a:off x="4605625" y="4498450"/>
              <a:ext cx="10175" cy="8150"/>
            </a:xfrm>
            <a:custGeom>
              <a:rect b="b" l="l" r="r" t="t"/>
              <a:pathLst>
                <a:path extrusionOk="0" h="326" w="407">
                  <a:moveTo>
                    <a:pt x="406" y="1"/>
                  </a:moveTo>
                  <a:lnTo>
                    <a:pt x="0" y="244"/>
                  </a:lnTo>
                  <a:lnTo>
                    <a:pt x="0" y="326"/>
                  </a:lnTo>
                  <a:lnTo>
                    <a:pt x="406" y="82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54"/>
            <p:cNvSpPr/>
            <p:nvPr/>
          </p:nvSpPr>
          <p:spPr>
            <a:xfrm>
              <a:off x="4618800" y="4493050"/>
              <a:ext cx="6450" cy="5775"/>
            </a:xfrm>
            <a:custGeom>
              <a:rect b="b" l="l" r="r" t="t"/>
              <a:pathLst>
                <a:path extrusionOk="0" h="231" w="258">
                  <a:moveTo>
                    <a:pt x="258" y="0"/>
                  </a:moveTo>
                  <a:lnTo>
                    <a:pt x="1" y="149"/>
                  </a:lnTo>
                  <a:lnTo>
                    <a:pt x="1" y="230"/>
                  </a:lnTo>
                  <a:lnTo>
                    <a:pt x="258" y="8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54"/>
            <p:cNvSpPr/>
            <p:nvPr/>
          </p:nvSpPr>
          <p:spPr>
            <a:xfrm>
              <a:off x="4628275" y="4480875"/>
              <a:ext cx="18300" cy="12525"/>
            </a:xfrm>
            <a:custGeom>
              <a:rect b="b" l="l" r="r" t="t"/>
              <a:pathLst>
                <a:path extrusionOk="0" h="501" w="732">
                  <a:moveTo>
                    <a:pt x="731" y="0"/>
                  </a:moveTo>
                  <a:lnTo>
                    <a:pt x="1" y="420"/>
                  </a:lnTo>
                  <a:lnTo>
                    <a:pt x="1" y="501"/>
                  </a:lnTo>
                  <a:lnTo>
                    <a:pt x="731" y="8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54"/>
            <p:cNvSpPr/>
            <p:nvPr/>
          </p:nvSpPr>
          <p:spPr>
            <a:xfrm>
              <a:off x="4649600" y="4472750"/>
              <a:ext cx="10850" cy="8475"/>
            </a:xfrm>
            <a:custGeom>
              <a:rect b="b" l="l" r="r" t="t"/>
              <a:pathLst>
                <a:path extrusionOk="0" h="339" w="434">
                  <a:moveTo>
                    <a:pt x="433" y="0"/>
                  </a:moveTo>
                  <a:lnTo>
                    <a:pt x="0" y="258"/>
                  </a:lnTo>
                  <a:lnTo>
                    <a:pt x="0" y="339"/>
                  </a:lnTo>
                  <a:lnTo>
                    <a:pt x="433" y="82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54"/>
            <p:cNvSpPr/>
            <p:nvPr/>
          </p:nvSpPr>
          <p:spPr>
            <a:xfrm>
              <a:off x="4663125" y="4464975"/>
              <a:ext cx="10175" cy="8150"/>
            </a:xfrm>
            <a:custGeom>
              <a:rect b="b" l="l" r="r" t="t"/>
              <a:pathLst>
                <a:path extrusionOk="0" h="326" w="407">
                  <a:moveTo>
                    <a:pt x="406" y="0"/>
                  </a:moveTo>
                  <a:lnTo>
                    <a:pt x="0" y="244"/>
                  </a:lnTo>
                  <a:lnTo>
                    <a:pt x="0" y="325"/>
                  </a:lnTo>
                  <a:lnTo>
                    <a:pt x="406" y="95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54"/>
            <p:cNvSpPr/>
            <p:nvPr/>
          </p:nvSpPr>
          <p:spPr>
            <a:xfrm>
              <a:off x="4676325" y="4459550"/>
              <a:ext cx="6775" cy="6125"/>
            </a:xfrm>
            <a:custGeom>
              <a:rect b="b" l="l" r="r" t="t"/>
              <a:pathLst>
                <a:path extrusionOk="0" h="245" w="271">
                  <a:moveTo>
                    <a:pt x="271" y="1"/>
                  </a:moveTo>
                  <a:lnTo>
                    <a:pt x="0" y="150"/>
                  </a:lnTo>
                  <a:lnTo>
                    <a:pt x="0" y="244"/>
                  </a:lnTo>
                  <a:lnTo>
                    <a:pt x="271" y="82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54"/>
            <p:cNvSpPr/>
            <p:nvPr/>
          </p:nvSpPr>
          <p:spPr>
            <a:xfrm>
              <a:off x="4610700" y="4501175"/>
              <a:ext cx="10500" cy="8475"/>
            </a:xfrm>
            <a:custGeom>
              <a:rect b="b" l="l" r="r" t="t"/>
              <a:pathLst>
                <a:path extrusionOk="0" h="339" w="420">
                  <a:moveTo>
                    <a:pt x="420" y="0"/>
                  </a:moveTo>
                  <a:lnTo>
                    <a:pt x="0" y="244"/>
                  </a:lnTo>
                  <a:lnTo>
                    <a:pt x="0" y="338"/>
                  </a:lnTo>
                  <a:lnTo>
                    <a:pt x="420" y="8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54"/>
            <p:cNvSpPr/>
            <p:nvPr/>
          </p:nvSpPr>
          <p:spPr>
            <a:xfrm>
              <a:off x="4624225" y="4495425"/>
              <a:ext cx="6450" cy="6100"/>
            </a:xfrm>
            <a:custGeom>
              <a:rect b="b" l="l" r="r" t="t"/>
              <a:pathLst>
                <a:path extrusionOk="0" h="244" w="258">
                  <a:moveTo>
                    <a:pt x="257" y="0"/>
                  </a:moveTo>
                  <a:lnTo>
                    <a:pt x="0" y="162"/>
                  </a:lnTo>
                  <a:lnTo>
                    <a:pt x="0" y="244"/>
                  </a:lnTo>
                  <a:lnTo>
                    <a:pt x="257" y="9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54"/>
            <p:cNvSpPr/>
            <p:nvPr/>
          </p:nvSpPr>
          <p:spPr>
            <a:xfrm>
              <a:off x="4633700" y="4489325"/>
              <a:ext cx="8125" cy="6800"/>
            </a:xfrm>
            <a:custGeom>
              <a:rect b="b" l="l" r="r" t="t"/>
              <a:pathLst>
                <a:path extrusionOk="0" h="272" w="325">
                  <a:moveTo>
                    <a:pt x="325" y="1"/>
                  </a:moveTo>
                  <a:lnTo>
                    <a:pt x="0" y="176"/>
                  </a:lnTo>
                  <a:lnTo>
                    <a:pt x="0" y="271"/>
                  </a:lnTo>
                  <a:lnTo>
                    <a:pt x="325" y="82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54"/>
            <p:cNvSpPr/>
            <p:nvPr/>
          </p:nvSpPr>
          <p:spPr>
            <a:xfrm>
              <a:off x="4644525" y="4482550"/>
              <a:ext cx="9500" cy="7150"/>
            </a:xfrm>
            <a:custGeom>
              <a:rect b="b" l="l" r="r" t="t"/>
              <a:pathLst>
                <a:path extrusionOk="0" h="286" w="380">
                  <a:moveTo>
                    <a:pt x="379" y="1"/>
                  </a:moveTo>
                  <a:lnTo>
                    <a:pt x="0" y="204"/>
                  </a:lnTo>
                  <a:lnTo>
                    <a:pt x="0" y="285"/>
                  </a:lnTo>
                  <a:lnTo>
                    <a:pt x="379" y="82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54"/>
            <p:cNvSpPr/>
            <p:nvPr/>
          </p:nvSpPr>
          <p:spPr>
            <a:xfrm>
              <a:off x="4657025" y="4475800"/>
              <a:ext cx="8825" cy="7125"/>
            </a:xfrm>
            <a:custGeom>
              <a:rect b="b" l="l" r="r" t="t"/>
              <a:pathLst>
                <a:path extrusionOk="0" h="285" w="353">
                  <a:moveTo>
                    <a:pt x="353" y="0"/>
                  </a:moveTo>
                  <a:lnTo>
                    <a:pt x="1" y="203"/>
                  </a:lnTo>
                  <a:lnTo>
                    <a:pt x="1" y="284"/>
                  </a:lnTo>
                  <a:lnTo>
                    <a:pt x="353" y="8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54"/>
            <p:cNvSpPr/>
            <p:nvPr/>
          </p:nvSpPr>
          <p:spPr>
            <a:xfrm>
              <a:off x="4668875" y="4468025"/>
              <a:ext cx="9500" cy="8125"/>
            </a:xfrm>
            <a:custGeom>
              <a:rect b="b" l="l" r="r" t="t"/>
              <a:pathLst>
                <a:path extrusionOk="0" h="325" w="380">
                  <a:moveTo>
                    <a:pt x="379" y="0"/>
                  </a:moveTo>
                  <a:lnTo>
                    <a:pt x="0" y="244"/>
                  </a:lnTo>
                  <a:lnTo>
                    <a:pt x="0" y="325"/>
                  </a:lnTo>
                  <a:lnTo>
                    <a:pt x="379" y="108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54"/>
            <p:cNvSpPr/>
            <p:nvPr/>
          </p:nvSpPr>
          <p:spPr>
            <a:xfrm>
              <a:off x="4717925" y="4431150"/>
              <a:ext cx="14225" cy="10850"/>
            </a:xfrm>
            <a:custGeom>
              <a:rect b="b" l="l" r="r" t="t"/>
              <a:pathLst>
                <a:path extrusionOk="0" h="434" w="569">
                  <a:moveTo>
                    <a:pt x="569" y="0"/>
                  </a:moveTo>
                  <a:lnTo>
                    <a:pt x="1" y="338"/>
                  </a:lnTo>
                  <a:lnTo>
                    <a:pt x="1" y="433"/>
                  </a:lnTo>
                  <a:lnTo>
                    <a:pt x="569" y="95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54"/>
            <p:cNvSpPr/>
            <p:nvPr/>
          </p:nvSpPr>
          <p:spPr>
            <a:xfrm>
              <a:off x="4735175" y="4424050"/>
              <a:ext cx="9150" cy="7800"/>
            </a:xfrm>
            <a:custGeom>
              <a:rect b="b" l="l" r="r" t="t"/>
              <a:pathLst>
                <a:path extrusionOk="0" h="312" w="366">
                  <a:moveTo>
                    <a:pt x="366" y="0"/>
                  </a:moveTo>
                  <a:lnTo>
                    <a:pt x="1" y="217"/>
                  </a:lnTo>
                  <a:lnTo>
                    <a:pt x="1" y="311"/>
                  </a:lnTo>
                  <a:lnTo>
                    <a:pt x="366" y="8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54"/>
            <p:cNvSpPr/>
            <p:nvPr/>
          </p:nvSpPr>
          <p:spPr>
            <a:xfrm>
              <a:off x="4747350" y="4416925"/>
              <a:ext cx="9175" cy="7475"/>
            </a:xfrm>
            <a:custGeom>
              <a:rect b="b" l="l" r="r" t="t"/>
              <a:pathLst>
                <a:path extrusionOk="0" h="299" w="367">
                  <a:moveTo>
                    <a:pt x="366" y="1"/>
                  </a:moveTo>
                  <a:lnTo>
                    <a:pt x="1" y="217"/>
                  </a:lnTo>
                  <a:lnTo>
                    <a:pt x="1" y="299"/>
                  </a:lnTo>
                  <a:lnTo>
                    <a:pt x="366" y="9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54"/>
            <p:cNvSpPr/>
            <p:nvPr/>
          </p:nvSpPr>
          <p:spPr>
            <a:xfrm>
              <a:off x="4759525" y="4411850"/>
              <a:ext cx="6450" cy="5775"/>
            </a:xfrm>
            <a:custGeom>
              <a:rect b="b" l="l" r="r" t="t"/>
              <a:pathLst>
                <a:path extrusionOk="0" h="231" w="258">
                  <a:moveTo>
                    <a:pt x="258" y="1"/>
                  </a:moveTo>
                  <a:lnTo>
                    <a:pt x="1" y="136"/>
                  </a:lnTo>
                  <a:lnTo>
                    <a:pt x="1" y="231"/>
                  </a:lnTo>
                  <a:lnTo>
                    <a:pt x="258" y="8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54"/>
            <p:cNvSpPr/>
            <p:nvPr/>
          </p:nvSpPr>
          <p:spPr>
            <a:xfrm>
              <a:off x="4769000" y="4408150"/>
              <a:ext cx="3750" cy="4075"/>
            </a:xfrm>
            <a:custGeom>
              <a:rect b="b" l="l" r="r" t="t"/>
              <a:pathLst>
                <a:path extrusionOk="0" h="163" w="150">
                  <a:moveTo>
                    <a:pt x="150" y="0"/>
                  </a:moveTo>
                  <a:lnTo>
                    <a:pt x="1" y="81"/>
                  </a:lnTo>
                  <a:lnTo>
                    <a:pt x="1" y="162"/>
                  </a:lnTo>
                  <a:lnTo>
                    <a:pt x="150" y="8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54"/>
            <p:cNvSpPr/>
            <p:nvPr/>
          </p:nvSpPr>
          <p:spPr>
            <a:xfrm>
              <a:off x="4717925" y="4440625"/>
              <a:ext cx="7800" cy="7125"/>
            </a:xfrm>
            <a:custGeom>
              <a:rect b="b" l="l" r="r" t="t"/>
              <a:pathLst>
                <a:path extrusionOk="0" h="285" w="312">
                  <a:moveTo>
                    <a:pt x="312" y="0"/>
                  </a:moveTo>
                  <a:lnTo>
                    <a:pt x="1" y="189"/>
                  </a:lnTo>
                  <a:lnTo>
                    <a:pt x="1" y="284"/>
                  </a:lnTo>
                  <a:lnTo>
                    <a:pt x="312" y="9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54"/>
            <p:cNvSpPr/>
            <p:nvPr/>
          </p:nvSpPr>
          <p:spPr>
            <a:xfrm>
              <a:off x="4728750" y="4433850"/>
              <a:ext cx="8825" cy="7475"/>
            </a:xfrm>
            <a:custGeom>
              <a:rect b="b" l="l" r="r" t="t"/>
              <a:pathLst>
                <a:path extrusionOk="0" h="299" w="353">
                  <a:moveTo>
                    <a:pt x="352" y="0"/>
                  </a:moveTo>
                  <a:lnTo>
                    <a:pt x="1" y="203"/>
                  </a:lnTo>
                  <a:lnTo>
                    <a:pt x="1" y="298"/>
                  </a:lnTo>
                  <a:lnTo>
                    <a:pt x="352" y="8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54"/>
            <p:cNvSpPr/>
            <p:nvPr/>
          </p:nvSpPr>
          <p:spPr>
            <a:xfrm>
              <a:off x="4740600" y="4427425"/>
              <a:ext cx="8125" cy="6775"/>
            </a:xfrm>
            <a:custGeom>
              <a:rect b="b" l="l" r="r" t="t"/>
              <a:pathLst>
                <a:path extrusionOk="0" h="271" w="325">
                  <a:moveTo>
                    <a:pt x="325" y="0"/>
                  </a:moveTo>
                  <a:lnTo>
                    <a:pt x="0" y="190"/>
                  </a:lnTo>
                  <a:lnTo>
                    <a:pt x="0" y="271"/>
                  </a:lnTo>
                  <a:lnTo>
                    <a:pt x="325" y="8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54"/>
            <p:cNvSpPr/>
            <p:nvPr/>
          </p:nvSpPr>
          <p:spPr>
            <a:xfrm>
              <a:off x="4673950" y="4129400"/>
              <a:ext cx="14225" cy="10500"/>
            </a:xfrm>
            <a:custGeom>
              <a:rect b="b" l="l" r="r" t="t"/>
              <a:pathLst>
                <a:path extrusionOk="0" h="420" w="569">
                  <a:moveTo>
                    <a:pt x="569" y="0"/>
                  </a:moveTo>
                  <a:lnTo>
                    <a:pt x="0" y="339"/>
                  </a:lnTo>
                  <a:lnTo>
                    <a:pt x="0" y="420"/>
                  </a:lnTo>
                  <a:lnTo>
                    <a:pt x="569" y="82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54"/>
            <p:cNvSpPr/>
            <p:nvPr/>
          </p:nvSpPr>
          <p:spPr>
            <a:xfrm>
              <a:off x="4691200" y="4122300"/>
              <a:ext cx="9150" cy="7450"/>
            </a:xfrm>
            <a:custGeom>
              <a:rect b="b" l="l" r="r" t="t"/>
              <a:pathLst>
                <a:path extrusionOk="0" h="298" w="366">
                  <a:moveTo>
                    <a:pt x="366" y="0"/>
                  </a:moveTo>
                  <a:lnTo>
                    <a:pt x="1" y="217"/>
                  </a:lnTo>
                  <a:lnTo>
                    <a:pt x="1" y="298"/>
                  </a:lnTo>
                  <a:lnTo>
                    <a:pt x="366" y="95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54"/>
            <p:cNvSpPr/>
            <p:nvPr/>
          </p:nvSpPr>
          <p:spPr>
            <a:xfrm>
              <a:off x="4703375" y="4115525"/>
              <a:ext cx="9500" cy="7475"/>
            </a:xfrm>
            <a:custGeom>
              <a:rect b="b" l="l" r="r" t="t"/>
              <a:pathLst>
                <a:path extrusionOk="0" h="299" w="380">
                  <a:moveTo>
                    <a:pt x="380" y="1"/>
                  </a:moveTo>
                  <a:lnTo>
                    <a:pt x="1" y="204"/>
                  </a:lnTo>
                  <a:lnTo>
                    <a:pt x="1" y="298"/>
                  </a:lnTo>
                  <a:lnTo>
                    <a:pt x="380" y="8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54"/>
            <p:cNvSpPr/>
            <p:nvPr/>
          </p:nvSpPr>
          <p:spPr>
            <a:xfrm>
              <a:off x="4715550" y="4109775"/>
              <a:ext cx="6450" cy="6125"/>
            </a:xfrm>
            <a:custGeom>
              <a:rect b="b" l="l" r="r" t="t"/>
              <a:pathLst>
                <a:path extrusionOk="0" h="245" w="258">
                  <a:moveTo>
                    <a:pt x="258" y="1"/>
                  </a:moveTo>
                  <a:lnTo>
                    <a:pt x="1" y="163"/>
                  </a:lnTo>
                  <a:lnTo>
                    <a:pt x="1" y="244"/>
                  </a:lnTo>
                  <a:lnTo>
                    <a:pt x="258" y="9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54"/>
            <p:cNvSpPr/>
            <p:nvPr/>
          </p:nvSpPr>
          <p:spPr>
            <a:xfrm>
              <a:off x="4725025" y="4106050"/>
              <a:ext cx="3750" cy="4425"/>
            </a:xfrm>
            <a:custGeom>
              <a:rect b="b" l="l" r="r" t="t"/>
              <a:pathLst>
                <a:path extrusionOk="0" h="177" w="150">
                  <a:moveTo>
                    <a:pt x="150" y="1"/>
                  </a:moveTo>
                  <a:lnTo>
                    <a:pt x="1" y="82"/>
                  </a:lnTo>
                  <a:lnTo>
                    <a:pt x="1" y="177"/>
                  </a:lnTo>
                  <a:lnTo>
                    <a:pt x="150" y="82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54"/>
            <p:cNvSpPr/>
            <p:nvPr/>
          </p:nvSpPr>
          <p:spPr>
            <a:xfrm>
              <a:off x="4673950" y="4139200"/>
              <a:ext cx="7800" cy="6800"/>
            </a:xfrm>
            <a:custGeom>
              <a:rect b="b" l="l" r="r" t="t"/>
              <a:pathLst>
                <a:path extrusionOk="0" h="272" w="312">
                  <a:moveTo>
                    <a:pt x="312" y="1"/>
                  </a:moveTo>
                  <a:lnTo>
                    <a:pt x="0" y="177"/>
                  </a:lnTo>
                  <a:lnTo>
                    <a:pt x="0" y="271"/>
                  </a:lnTo>
                  <a:lnTo>
                    <a:pt x="312" y="8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54"/>
            <p:cNvSpPr/>
            <p:nvPr/>
          </p:nvSpPr>
          <p:spPr>
            <a:xfrm>
              <a:off x="4684775" y="4131775"/>
              <a:ext cx="9500" cy="7800"/>
            </a:xfrm>
            <a:custGeom>
              <a:rect b="b" l="l" r="r" t="t"/>
              <a:pathLst>
                <a:path extrusionOk="0" h="312" w="380">
                  <a:moveTo>
                    <a:pt x="379" y="0"/>
                  </a:moveTo>
                  <a:lnTo>
                    <a:pt x="0" y="230"/>
                  </a:lnTo>
                  <a:lnTo>
                    <a:pt x="0" y="311"/>
                  </a:lnTo>
                  <a:lnTo>
                    <a:pt x="379" y="108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54"/>
            <p:cNvSpPr/>
            <p:nvPr/>
          </p:nvSpPr>
          <p:spPr>
            <a:xfrm>
              <a:off x="4696625" y="4126025"/>
              <a:ext cx="8125" cy="6775"/>
            </a:xfrm>
            <a:custGeom>
              <a:rect b="b" l="l" r="r" t="t"/>
              <a:pathLst>
                <a:path extrusionOk="0" h="271" w="325">
                  <a:moveTo>
                    <a:pt x="325" y="0"/>
                  </a:moveTo>
                  <a:lnTo>
                    <a:pt x="0" y="162"/>
                  </a:lnTo>
                  <a:lnTo>
                    <a:pt x="0" y="271"/>
                  </a:lnTo>
                  <a:lnTo>
                    <a:pt x="325" y="8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154"/>
          <p:cNvSpPr txBox="1"/>
          <p:nvPr>
            <p:ph idx="4" type="subTitle"/>
          </p:nvPr>
        </p:nvSpPr>
        <p:spPr>
          <a:xfrm>
            <a:off x="5825663" y="3545275"/>
            <a:ext cx="2346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AI Study Helper</a:t>
            </a:r>
            <a:endParaRPr b="0" sz="17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079" name="Google Shape;2079;p154"/>
          <p:cNvGrpSpPr/>
          <p:nvPr/>
        </p:nvGrpSpPr>
        <p:grpSpPr>
          <a:xfrm>
            <a:off x="6210034" y="1613028"/>
            <a:ext cx="1556942" cy="1712229"/>
            <a:chOff x="1052928" y="1589649"/>
            <a:chExt cx="2251869" cy="2708367"/>
          </a:xfrm>
        </p:grpSpPr>
        <p:sp>
          <p:nvSpPr>
            <p:cNvPr id="2080" name="Google Shape;2080;p154"/>
            <p:cNvSpPr/>
            <p:nvPr/>
          </p:nvSpPr>
          <p:spPr>
            <a:xfrm>
              <a:off x="1052928" y="3350739"/>
              <a:ext cx="1602675" cy="885200"/>
            </a:xfrm>
            <a:custGeom>
              <a:rect b="b" l="l" r="r" t="t"/>
              <a:pathLst>
                <a:path extrusionOk="0" h="35408" w="64107">
                  <a:moveTo>
                    <a:pt x="0" y="33917"/>
                  </a:moveTo>
                  <a:lnTo>
                    <a:pt x="58144" y="0"/>
                  </a:lnTo>
                  <a:lnTo>
                    <a:pt x="64107" y="2609"/>
                  </a:lnTo>
                  <a:lnTo>
                    <a:pt x="5218" y="3540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81" name="Google Shape;2081;p154"/>
            <p:cNvSpPr/>
            <p:nvPr/>
          </p:nvSpPr>
          <p:spPr>
            <a:xfrm>
              <a:off x="1081791" y="4191585"/>
              <a:ext cx="136604" cy="106431"/>
            </a:xfrm>
            <a:custGeom>
              <a:rect b="b" l="l" r="r" t="t"/>
              <a:pathLst>
                <a:path extrusionOk="0" h="1097" w="1408">
                  <a:moveTo>
                    <a:pt x="0" y="0"/>
                  </a:moveTo>
                  <a:lnTo>
                    <a:pt x="0" y="298"/>
                  </a:lnTo>
                  <a:lnTo>
                    <a:pt x="1408" y="1096"/>
                  </a:lnTo>
                  <a:lnTo>
                    <a:pt x="1408" y="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54"/>
            <p:cNvSpPr/>
            <p:nvPr/>
          </p:nvSpPr>
          <p:spPr>
            <a:xfrm>
              <a:off x="1218298" y="4221758"/>
              <a:ext cx="81497" cy="76258"/>
            </a:xfrm>
            <a:custGeom>
              <a:rect b="b" l="l" r="r" t="t"/>
              <a:pathLst>
                <a:path extrusionOk="0" h="786" w="840">
                  <a:moveTo>
                    <a:pt x="839" y="1"/>
                  </a:moveTo>
                  <a:lnTo>
                    <a:pt x="1" y="501"/>
                  </a:lnTo>
                  <a:lnTo>
                    <a:pt x="1" y="785"/>
                  </a:lnTo>
                  <a:lnTo>
                    <a:pt x="839" y="312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54"/>
            <p:cNvSpPr/>
            <p:nvPr/>
          </p:nvSpPr>
          <p:spPr>
            <a:xfrm>
              <a:off x="1081791" y="4145598"/>
              <a:ext cx="218004" cy="124865"/>
            </a:xfrm>
            <a:custGeom>
              <a:rect b="b" l="l" r="r" t="t"/>
              <a:pathLst>
                <a:path extrusionOk="0" h="1287" w="2247">
                  <a:moveTo>
                    <a:pt x="839" y="1"/>
                  </a:moveTo>
                  <a:lnTo>
                    <a:pt x="0" y="474"/>
                  </a:lnTo>
                  <a:lnTo>
                    <a:pt x="1408" y="1286"/>
                  </a:lnTo>
                  <a:lnTo>
                    <a:pt x="2246" y="786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54"/>
            <p:cNvSpPr/>
            <p:nvPr/>
          </p:nvSpPr>
          <p:spPr>
            <a:xfrm>
              <a:off x="2441808" y="3406512"/>
              <a:ext cx="133985" cy="106431"/>
            </a:xfrm>
            <a:custGeom>
              <a:rect b="b" l="l" r="r" t="t"/>
              <a:pathLst>
                <a:path extrusionOk="0" h="1097" w="1381">
                  <a:moveTo>
                    <a:pt x="1" y="1"/>
                  </a:moveTo>
                  <a:lnTo>
                    <a:pt x="1" y="312"/>
                  </a:lnTo>
                  <a:lnTo>
                    <a:pt x="1381" y="1097"/>
                  </a:lnTo>
                  <a:lnTo>
                    <a:pt x="1381" y="8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54"/>
            <p:cNvSpPr/>
            <p:nvPr/>
          </p:nvSpPr>
          <p:spPr>
            <a:xfrm>
              <a:off x="2575695" y="3438043"/>
              <a:ext cx="81497" cy="74899"/>
            </a:xfrm>
            <a:custGeom>
              <a:rect b="b" l="l" r="r" t="t"/>
              <a:pathLst>
                <a:path extrusionOk="0" h="772" w="840">
                  <a:moveTo>
                    <a:pt x="840" y="0"/>
                  </a:moveTo>
                  <a:lnTo>
                    <a:pt x="1" y="488"/>
                  </a:lnTo>
                  <a:lnTo>
                    <a:pt x="1" y="772"/>
                  </a:lnTo>
                  <a:lnTo>
                    <a:pt x="840" y="29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54"/>
            <p:cNvSpPr/>
            <p:nvPr/>
          </p:nvSpPr>
          <p:spPr>
            <a:xfrm>
              <a:off x="2441808" y="3360623"/>
              <a:ext cx="215384" cy="124768"/>
            </a:xfrm>
            <a:custGeom>
              <a:rect b="b" l="l" r="r" t="t"/>
              <a:pathLst>
                <a:path extrusionOk="0" h="1286" w="2220">
                  <a:moveTo>
                    <a:pt x="826" y="0"/>
                  </a:moveTo>
                  <a:lnTo>
                    <a:pt x="1" y="474"/>
                  </a:lnTo>
                  <a:lnTo>
                    <a:pt x="1381" y="1286"/>
                  </a:lnTo>
                  <a:lnTo>
                    <a:pt x="2220" y="79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54"/>
            <p:cNvSpPr/>
            <p:nvPr/>
          </p:nvSpPr>
          <p:spPr>
            <a:xfrm>
              <a:off x="2517969" y="2482315"/>
              <a:ext cx="45987" cy="962438"/>
            </a:xfrm>
            <a:custGeom>
              <a:rect b="b" l="l" r="r" t="t"/>
              <a:pathLst>
                <a:path extrusionOk="0" h="9920" w="474">
                  <a:moveTo>
                    <a:pt x="0" y="1"/>
                  </a:moveTo>
                  <a:lnTo>
                    <a:pt x="0" y="9648"/>
                  </a:lnTo>
                  <a:lnTo>
                    <a:pt x="474" y="9919"/>
                  </a:lnTo>
                  <a:lnTo>
                    <a:pt x="474" y="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54"/>
            <p:cNvSpPr/>
            <p:nvPr/>
          </p:nvSpPr>
          <p:spPr>
            <a:xfrm>
              <a:off x="2563859" y="2496771"/>
              <a:ext cx="18531" cy="947982"/>
            </a:xfrm>
            <a:custGeom>
              <a:rect b="b" l="l" r="r" t="t"/>
              <a:pathLst>
                <a:path extrusionOk="0" h="9771" w="191">
                  <a:moveTo>
                    <a:pt x="190" y="1"/>
                  </a:moveTo>
                  <a:lnTo>
                    <a:pt x="1" y="122"/>
                  </a:lnTo>
                  <a:lnTo>
                    <a:pt x="1" y="9770"/>
                  </a:lnTo>
                  <a:lnTo>
                    <a:pt x="190" y="966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54"/>
            <p:cNvSpPr/>
            <p:nvPr/>
          </p:nvSpPr>
          <p:spPr>
            <a:xfrm>
              <a:off x="2517969" y="2473196"/>
              <a:ext cx="64421" cy="35509"/>
            </a:xfrm>
            <a:custGeom>
              <a:rect b="b" l="l" r="r" t="t"/>
              <a:pathLst>
                <a:path extrusionOk="0" h="366" w="664">
                  <a:moveTo>
                    <a:pt x="190" y="0"/>
                  </a:moveTo>
                  <a:lnTo>
                    <a:pt x="0" y="95"/>
                  </a:lnTo>
                  <a:lnTo>
                    <a:pt x="474" y="365"/>
                  </a:lnTo>
                  <a:lnTo>
                    <a:pt x="663" y="24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54"/>
            <p:cNvSpPr/>
            <p:nvPr/>
          </p:nvSpPr>
          <p:spPr>
            <a:xfrm>
              <a:off x="1185505" y="2357647"/>
              <a:ext cx="39487" cy="1186846"/>
            </a:xfrm>
            <a:custGeom>
              <a:rect b="b" l="l" r="r" t="t"/>
              <a:pathLst>
                <a:path extrusionOk="0" h="12233" w="407">
                  <a:moveTo>
                    <a:pt x="0" y="0"/>
                  </a:moveTo>
                  <a:lnTo>
                    <a:pt x="0" y="12002"/>
                  </a:lnTo>
                  <a:lnTo>
                    <a:pt x="406" y="12232"/>
                  </a:lnTo>
                  <a:lnTo>
                    <a:pt x="406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54"/>
            <p:cNvSpPr/>
            <p:nvPr/>
          </p:nvSpPr>
          <p:spPr>
            <a:xfrm>
              <a:off x="1224895" y="1611964"/>
              <a:ext cx="1331211" cy="1932541"/>
            </a:xfrm>
            <a:custGeom>
              <a:rect b="b" l="l" r="r" t="t"/>
              <a:pathLst>
                <a:path extrusionOk="0" h="19919" w="13721">
                  <a:moveTo>
                    <a:pt x="13721" y="1"/>
                  </a:moveTo>
                  <a:lnTo>
                    <a:pt x="0" y="7916"/>
                  </a:lnTo>
                  <a:lnTo>
                    <a:pt x="0" y="19918"/>
                  </a:lnTo>
                  <a:lnTo>
                    <a:pt x="13721" y="12003"/>
                  </a:lnTo>
                  <a:lnTo>
                    <a:pt x="1372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54"/>
            <p:cNvSpPr/>
            <p:nvPr/>
          </p:nvSpPr>
          <p:spPr>
            <a:xfrm>
              <a:off x="1244590" y="1647472"/>
              <a:ext cx="1290560" cy="1861620"/>
            </a:xfrm>
            <a:custGeom>
              <a:rect b="b" l="l" r="r" t="t"/>
              <a:pathLst>
                <a:path extrusionOk="0" h="19188" w="13302">
                  <a:moveTo>
                    <a:pt x="13301" y="0"/>
                  </a:moveTo>
                  <a:lnTo>
                    <a:pt x="0" y="7686"/>
                  </a:lnTo>
                  <a:lnTo>
                    <a:pt x="0" y="19187"/>
                  </a:lnTo>
                  <a:lnTo>
                    <a:pt x="13301" y="11515"/>
                  </a:lnTo>
                  <a:lnTo>
                    <a:pt x="13301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54"/>
            <p:cNvSpPr/>
            <p:nvPr/>
          </p:nvSpPr>
          <p:spPr>
            <a:xfrm>
              <a:off x="1185505" y="1589649"/>
              <a:ext cx="1370602" cy="790422"/>
            </a:xfrm>
            <a:custGeom>
              <a:rect b="b" l="l" r="r" t="t"/>
              <a:pathLst>
                <a:path extrusionOk="0" h="8147" w="14127">
                  <a:moveTo>
                    <a:pt x="13707" y="1"/>
                  </a:moveTo>
                  <a:lnTo>
                    <a:pt x="0" y="7916"/>
                  </a:lnTo>
                  <a:lnTo>
                    <a:pt x="406" y="8146"/>
                  </a:lnTo>
                  <a:lnTo>
                    <a:pt x="14127" y="231"/>
                  </a:lnTo>
                  <a:lnTo>
                    <a:pt x="13707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54"/>
            <p:cNvSpPr/>
            <p:nvPr/>
          </p:nvSpPr>
          <p:spPr>
            <a:xfrm>
              <a:off x="1446681" y="3398654"/>
              <a:ext cx="36868" cy="38129"/>
            </a:xfrm>
            <a:custGeom>
              <a:rect b="b" l="l" r="r" t="t"/>
              <a:pathLst>
                <a:path extrusionOk="0" h="393" w="380">
                  <a:moveTo>
                    <a:pt x="1" y="1"/>
                  </a:moveTo>
                  <a:lnTo>
                    <a:pt x="1" y="176"/>
                  </a:lnTo>
                  <a:lnTo>
                    <a:pt x="380" y="393"/>
                  </a:lnTo>
                  <a:lnTo>
                    <a:pt x="380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54"/>
            <p:cNvSpPr/>
            <p:nvPr/>
          </p:nvSpPr>
          <p:spPr>
            <a:xfrm>
              <a:off x="1483451" y="2881449"/>
              <a:ext cx="926929" cy="555342"/>
            </a:xfrm>
            <a:custGeom>
              <a:rect b="b" l="l" r="r" t="t"/>
              <a:pathLst>
                <a:path extrusionOk="0" h="5724" w="9554">
                  <a:moveTo>
                    <a:pt x="9554" y="0"/>
                  </a:moveTo>
                  <a:lnTo>
                    <a:pt x="1" y="5534"/>
                  </a:lnTo>
                  <a:lnTo>
                    <a:pt x="1" y="5724"/>
                  </a:lnTo>
                  <a:lnTo>
                    <a:pt x="9554" y="190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54"/>
            <p:cNvSpPr/>
            <p:nvPr/>
          </p:nvSpPr>
          <p:spPr>
            <a:xfrm>
              <a:off x="1446681" y="2861754"/>
              <a:ext cx="963700" cy="556701"/>
            </a:xfrm>
            <a:custGeom>
              <a:rect b="b" l="l" r="r" t="t"/>
              <a:pathLst>
                <a:path extrusionOk="0" h="5738" w="9933">
                  <a:moveTo>
                    <a:pt x="9581" y="0"/>
                  </a:moveTo>
                  <a:lnTo>
                    <a:pt x="1" y="5535"/>
                  </a:lnTo>
                  <a:lnTo>
                    <a:pt x="380" y="5737"/>
                  </a:lnTo>
                  <a:lnTo>
                    <a:pt x="9933" y="203"/>
                  </a:lnTo>
                  <a:lnTo>
                    <a:pt x="958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54"/>
            <p:cNvSpPr/>
            <p:nvPr/>
          </p:nvSpPr>
          <p:spPr>
            <a:xfrm>
              <a:off x="2165982" y="2934906"/>
              <a:ext cx="95759" cy="43950"/>
            </a:xfrm>
            <a:custGeom>
              <a:rect b="b" l="l" r="r" t="t"/>
              <a:pathLst>
                <a:path extrusionOk="0" h="453" w="987">
                  <a:moveTo>
                    <a:pt x="828" y="0"/>
                  </a:moveTo>
                  <a:cubicBezTo>
                    <a:pt x="589" y="0"/>
                    <a:pt x="0" y="404"/>
                    <a:pt x="164" y="451"/>
                  </a:cubicBezTo>
                  <a:cubicBezTo>
                    <a:pt x="171" y="452"/>
                    <a:pt x="178" y="452"/>
                    <a:pt x="185" y="452"/>
                  </a:cubicBezTo>
                  <a:cubicBezTo>
                    <a:pt x="376" y="452"/>
                    <a:pt x="987" y="135"/>
                    <a:pt x="909" y="31"/>
                  </a:cubicBezTo>
                  <a:cubicBezTo>
                    <a:pt x="892" y="10"/>
                    <a:pt x="864" y="0"/>
                    <a:pt x="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54"/>
            <p:cNvSpPr/>
            <p:nvPr/>
          </p:nvSpPr>
          <p:spPr>
            <a:xfrm>
              <a:off x="2071486" y="2989042"/>
              <a:ext cx="96923" cy="43756"/>
            </a:xfrm>
            <a:custGeom>
              <a:rect b="b" l="l" r="r" t="t"/>
              <a:pathLst>
                <a:path extrusionOk="0" h="451" w="999">
                  <a:moveTo>
                    <a:pt x="842" y="1"/>
                  </a:moveTo>
                  <a:cubicBezTo>
                    <a:pt x="599" y="1"/>
                    <a:pt x="0" y="400"/>
                    <a:pt x="178" y="447"/>
                  </a:cubicBezTo>
                  <a:cubicBezTo>
                    <a:pt x="187" y="450"/>
                    <a:pt x="197" y="451"/>
                    <a:pt x="209" y="451"/>
                  </a:cubicBezTo>
                  <a:cubicBezTo>
                    <a:pt x="412" y="451"/>
                    <a:pt x="999" y="143"/>
                    <a:pt x="922" y="28"/>
                  </a:cubicBezTo>
                  <a:cubicBezTo>
                    <a:pt x="905" y="9"/>
                    <a:pt x="877" y="1"/>
                    <a:pt x="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54"/>
            <p:cNvSpPr/>
            <p:nvPr/>
          </p:nvSpPr>
          <p:spPr>
            <a:xfrm>
              <a:off x="1163191" y="3266030"/>
              <a:ext cx="44726" cy="961080"/>
            </a:xfrm>
            <a:custGeom>
              <a:rect b="b" l="l" r="r" t="t"/>
              <a:pathLst>
                <a:path extrusionOk="0" h="9906" w="461">
                  <a:moveTo>
                    <a:pt x="0" y="1"/>
                  </a:moveTo>
                  <a:lnTo>
                    <a:pt x="0" y="9635"/>
                  </a:lnTo>
                  <a:lnTo>
                    <a:pt x="460" y="9906"/>
                  </a:lnTo>
                  <a:lnTo>
                    <a:pt x="460" y="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54"/>
            <p:cNvSpPr/>
            <p:nvPr/>
          </p:nvSpPr>
          <p:spPr>
            <a:xfrm>
              <a:off x="1207819" y="3281844"/>
              <a:ext cx="17173" cy="945266"/>
            </a:xfrm>
            <a:custGeom>
              <a:rect b="b" l="l" r="r" t="t"/>
              <a:pathLst>
                <a:path extrusionOk="0" h="9743" w="177">
                  <a:moveTo>
                    <a:pt x="176" y="0"/>
                  </a:moveTo>
                  <a:lnTo>
                    <a:pt x="0" y="108"/>
                  </a:lnTo>
                  <a:lnTo>
                    <a:pt x="0" y="9743"/>
                  </a:lnTo>
                  <a:lnTo>
                    <a:pt x="176" y="964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54"/>
            <p:cNvSpPr/>
            <p:nvPr/>
          </p:nvSpPr>
          <p:spPr>
            <a:xfrm>
              <a:off x="1163191" y="3255552"/>
              <a:ext cx="61802" cy="36868"/>
            </a:xfrm>
            <a:custGeom>
              <a:rect b="b" l="l" r="r" t="t"/>
              <a:pathLst>
                <a:path extrusionOk="0" h="380" w="637">
                  <a:moveTo>
                    <a:pt x="176" y="1"/>
                  </a:moveTo>
                  <a:lnTo>
                    <a:pt x="0" y="109"/>
                  </a:lnTo>
                  <a:lnTo>
                    <a:pt x="460" y="379"/>
                  </a:lnTo>
                  <a:lnTo>
                    <a:pt x="636" y="2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54"/>
            <p:cNvSpPr/>
            <p:nvPr/>
          </p:nvSpPr>
          <p:spPr>
            <a:xfrm>
              <a:off x="1599001" y="2346587"/>
              <a:ext cx="73638" cy="140582"/>
            </a:xfrm>
            <a:custGeom>
              <a:rect b="b" l="l" r="r" t="t"/>
              <a:pathLst>
                <a:path extrusionOk="0" h="1449" w="759">
                  <a:moveTo>
                    <a:pt x="259" y="1"/>
                  </a:moveTo>
                  <a:cubicBezTo>
                    <a:pt x="252" y="1"/>
                    <a:pt x="243" y="7"/>
                    <a:pt x="231" y="20"/>
                  </a:cubicBezTo>
                  <a:lnTo>
                    <a:pt x="55" y="114"/>
                  </a:lnTo>
                  <a:cubicBezTo>
                    <a:pt x="28" y="141"/>
                    <a:pt x="1" y="155"/>
                    <a:pt x="1" y="182"/>
                  </a:cubicBezTo>
                  <a:lnTo>
                    <a:pt x="1" y="1413"/>
                  </a:lnTo>
                  <a:cubicBezTo>
                    <a:pt x="1" y="1439"/>
                    <a:pt x="11" y="1448"/>
                    <a:pt x="26" y="1448"/>
                  </a:cubicBezTo>
                  <a:cubicBezTo>
                    <a:pt x="35" y="1448"/>
                    <a:pt x="45" y="1445"/>
                    <a:pt x="55" y="1440"/>
                  </a:cubicBezTo>
                  <a:lnTo>
                    <a:pt x="731" y="1048"/>
                  </a:lnTo>
                  <a:cubicBezTo>
                    <a:pt x="745" y="1034"/>
                    <a:pt x="758" y="1021"/>
                    <a:pt x="758" y="967"/>
                  </a:cubicBezTo>
                  <a:lnTo>
                    <a:pt x="758" y="831"/>
                  </a:lnTo>
                  <a:cubicBezTo>
                    <a:pt x="758" y="809"/>
                    <a:pt x="758" y="799"/>
                    <a:pt x="754" y="799"/>
                  </a:cubicBezTo>
                  <a:cubicBezTo>
                    <a:pt x="750" y="799"/>
                    <a:pt x="743" y="806"/>
                    <a:pt x="731" y="818"/>
                  </a:cubicBezTo>
                  <a:lnTo>
                    <a:pt x="298" y="1062"/>
                  </a:lnTo>
                  <a:cubicBezTo>
                    <a:pt x="285" y="1075"/>
                    <a:pt x="278" y="1082"/>
                    <a:pt x="275" y="1082"/>
                  </a:cubicBezTo>
                  <a:cubicBezTo>
                    <a:pt x="271" y="1082"/>
                    <a:pt x="271" y="1075"/>
                    <a:pt x="271" y="1062"/>
                  </a:cubicBezTo>
                  <a:lnTo>
                    <a:pt x="271" y="33"/>
                  </a:lnTo>
                  <a:cubicBezTo>
                    <a:pt x="271" y="11"/>
                    <a:pt x="267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54"/>
            <p:cNvSpPr/>
            <p:nvPr/>
          </p:nvSpPr>
          <p:spPr>
            <a:xfrm>
              <a:off x="1685640" y="2300600"/>
              <a:ext cx="84116" cy="126708"/>
            </a:xfrm>
            <a:custGeom>
              <a:rect b="b" l="l" r="r" t="t"/>
              <a:pathLst>
                <a:path extrusionOk="0" h="1306" w="867">
                  <a:moveTo>
                    <a:pt x="542" y="291"/>
                  </a:moveTo>
                  <a:cubicBezTo>
                    <a:pt x="569" y="304"/>
                    <a:pt x="582" y="318"/>
                    <a:pt x="582" y="372"/>
                  </a:cubicBezTo>
                  <a:lnTo>
                    <a:pt x="582" y="467"/>
                  </a:lnTo>
                  <a:cubicBezTo>
                    <a:pt x="582" y="494"/>
                    <a:pt x="582" y="494"/>
                    <a:pt x="569" y="507"/>
                  </a:cubicBezTo>
                  <a:lnTo>
                    <a:pt x="285" y="670"/>
                  </a:lnTo>
                  <a:cubicBezTo>
                    <a:pt x="273" y="682"/>
                    <a:pt x="266" y="688"/>
                    <a:pt x="260" y="688"/>
                  </a:cubicBezTo>
                  <a:cubicBezTo>
                    <a:pt x="252" y="688"/>
                    <a:pt x="246" y="678"/>
                    <a:pt x="231" y="656"/>
                  </a:cubicBezTo>
                  <a:lnTo>
                    <a:pt x="231" y="561"/>
                  </a:lnTo>
                  <a:cubicBezTo>
                    <a:pt x="231" y="521"/>
                    <a:pt x="244" y="494"/>
                    <a:pt x="258" y="453"/>
                  </a:cubicBezTo>
                  <a:cubicBezTo>
                    <a:pt x="298" y="426"/>
                    <a:pt x="312" y="399"/>
                    <a:pt x="366" y="372"/>
                  </a:cubicBezTo>
                  <a:lnTo>
                    <a:pt x="447" y="318"/>
                  </a:lnTo>
                  <a:cubicBezTo>
                    <a:pt x="501" y="291"/>
                    <a:pt x="528" y="291"/>
                    <a:pt x="542" y="291"/>
                  </a:cubicBezTo>
                  <a:close/>
                  <a:moveTo>
                    <a:pt x="699" y="1"/>
                  </a:moveTo>
                  <a:cubicBezTo>
                    <a:pt x="644" y="1"/>
                    <a:pt x="579" y="28"/>
                    <a:pt x="515" y="74"/>
                  </a:cubicBezTo>
                  <a:lnTo>
                    <a:pt x="339" y="169"/>
                  </a:lnTo>
                  <a:cubicBezTo>
                    <a:pt x="231" y="237"/>
                    <a:pt x="163" y="318"/>
                    <a:pt x="95" y="412"/>
                  </a:cubicBezTo>
                  <a:cubicBezTo>
                    <a:pt x="41" y="507"/>
                    <a:pt x="1" y="615"/>
                    <a:pt x="1" y="710"/>
                  </a:cubicBezTo>
                  <a:lnTo>
                    <a:pt x="1" y="1075"/>
                  </a:lnTo>
                  <a:cubicBezTo>
                    <a:pt x="1" y="1197"/>
                    <a:pt x="28" y="1265"/>
                    <a:pt x="95" y="1292"/>
                  </a:cubicBezTo>
                  <a:cubicBezTo>
                    <a:pt x="117" y="1301"/>
                    <a:pt x="140" y="1305"/>
                    <a:pt x="164" y="1305"/>
                  </a:cubicBezTo>
                  <a:cubicBezTo>
                    <a:pt x="216" y="1305"/>
                    <a:pt x="274" y="1284"/>
                    <a:pt x="339" y="1238"/>
                  </a:cubicBezTo>
                  <a:lnTo>
                    <a:pt x="799" y="967"/>
                  </a:lnTo>
                  <a:cubicBezTo>
                    <a:pt x="826" y="967"/>
                    <a:pt x="826" y="954"/>
                    <a:pt x="853" y="927"/>
                  </a:cubicBezTo>
                  <a:cubicBezTo>
                    <a:pt x="867" y="927"/>
                    <a:pt x="867" y="913"/>
                    <a:pt x="867" y="900"/>
                  </a:cubicBezTo>
                  <a:lnTo>
                    <a:pt x="867" y="764"/>
                  </a:lnTo>
                  <a:cubicBezTo>
                    <a:pt x="867" y="742"/>
                    <a:pt x="863" y="732"/>
                    <a:pt x="854" y="732"/>
                  </a:cubicBezTo>
                  <a:cubicBezTo>
                    <a:pt x="848" y="732"/>
                    <a:pt x="838" y="739"/>
                    <a:pt x="826" y="751"/>
                  </a:cubicBezTo>
                  <a:lnTo>
                    <a:pt x="393" y="981"/>
                  </a:lnTo>
                  <a:cubicBezTo>
                    <a:pt x="352" y="1021"/>
                    <a:pt x="312" y="1021"/>
                    <a:pt x="298" y="1021"/>
                  </a:cubicBezTo>
                  <a:cubicBezTo>
                    <a:pt x="285" y="1021"/>
                    <a:pt x="258" y="994"/>
                    <a:pt x="258" y="954"/>
                  </a:cubicBezTo>
                  <a:lnTo>
                    <a:pt x="258" y="900"/>
                  </a:lnTo>
                  <a:cubicBezTo>
                    <a:pt x="258" y="886"/>
                    <a:pt x="258" y="886"/>
                    <a:pt x="285" y="859"/>
                  </a:cubicBezTo>
                  <a:lnTo>
                    <a:pt x="799" y="561"/>
                  </a:lnTo>
                  <a:cubicBezTo>
                    <a:pt x="840" y="548"/>
                    <a:pt x="853" y="521"/>
                    <a:pt x="853" y="494"/>
                  </a:cubicBezTo>
                  <a:lnTo>
                    <a:pt x="853" y="223"/>
                  </a:lnTo>
                  <a:cubicBezTo>
                    <a:pt x="853" y="101"/>
                    <a:pt x="840" y="34"/>
                    <a:pt x="772" y="20"/>
                  </a:cubicBezTo>
                  <a:cubicBezTo>
                    <a:pt x="750" y="7"/>
                    <a:pt x="726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54"/>
            <p:cNvSpPr/>
            <p:nvPr/>
          </p:nvSpPr>
          <p:spPr>
            <a:xfrm>
              <a:off x="1785473" y="2238702"/>
              <a:ext cx="67041" cy="167554"/>
            </a:xfrm>
            <a:custGeom>
              <a:rect b="b" l="l" r="r" t="t"/>
              <a:pathLst>
                <a:path extrusionOk="0" h="1727" w="691">
                  <a:moveTo>
                    <a:pt x="670" y="0"/>
                  </a:moveTo>
                  <a:cubicBezTo>
                    <a:pt x="662" y="0"/>
                    <a:pt x="651" y="4"/>
                    <a:pt x="636" y="9"/>
                  </a:cubicBezTo>
                  <a:lnTo>
                    <a:pt x="338" y="198"/>
                  </a:lnTo>
                  <a:cubicBezTo>
                    <a:pt x="217" y="266"/>
                    <a:pt x="149" y="347"/>
                    <a:pt x="81" y="442"/>
                  </a:cubicBezTo>
                  <a:cubicBezTo>
                    <a:pt x="27" y="536"/>
                    <a:pt x="0" y="631"/>
                    <a:pt x="0" y="739"/>
                  </a:cubicBezTo>
                  <a:lnTo>
                    <a:pt x="0" y="1132"/>
                  </a:lnTo>
                  <a:cubicBezTo>
                    <a:pt x="0" y="1253"/>
                    <a:pt x="14" y="1308"/>
                    <a:pt x="81" y="1335"/>
                  </a:cubicBezTo>
                  <a:cubicBezTo>
                    <a:pt x="103" y="1343"/>
                    <a:pt x="125" y="1348"/>
                    <a:pt x="150" y="1348"/>
                  </a:cubicBezTo>
                  <a:cubicBezTo>
                    <a:pt x="203" y="1348"/>
                    <a:pt x="264" y="1327"/>
                    <a:pt x="338" y="1280"/>
                  </a:cubicBezTo>
                  <a:lnTo>
                    <a:pt x="365" y="1267"/>
                  </a:lnTo>
                  <a:lnTo>
                    <a:pt x="298" y="1389"/>
                  </a:lnTo>
                  <a:cubicBezTo>
                    <a:pt x="284" y="1416"/>
                    <a:pt x="271" y="1456"/>
                    <a:pt x="284" y="1470"/>
                  </a:cubicBezTo>
                  <a:cubicBezTo>
                    <a:pt x="292" y="1486"/>
                    <a:pt x="300" y="1492"/>
                    <a:pt x="311" y="1492"/>
                  </a:cubicBezTo>
                  <a:cubicBezTo>
                    <a:pt x="318" y="1492"/>
                    <a:pt x="327" y="1489"/>
                    <a:pt x="338" y="1483"/>
                  </a:cubicBezTo>
                  <a:lnTo>
                    <a:pt x="379" y="1456"/>
                  </a:lnTo>
                  <a:cubicBezTo>
                    <a:pt x="419" y="1429"/>
                    <a:pt x="433" y="1416"/>
                    <a:pt x="447" y="1416"/>
                  </a:cubicBezTo>
                  <a:cubicBezTo>
                    <a:pt x="474" y="1416"/>
                    <a:pt x="474" y="1429"/>
                    <a:pt x="474" y="1456"/>
                  </a:cubicBezTo>
                  <a:cubicBezTo>
                    <a:pt x="474" y="1470"/>
                    <a:pt x="474" y="1483"/>
                    <a:pt x="447" y="1497"/>
                  </a:cubicBezTo>
                  <a:cubicBezTo>
                    <a:pt x="447" y="1510"/>
                    <a:pt x="419" y="1538"/>
                    <a:pt x="379" y="1551"/>
                  </a:cubicBezTo>
                  <a:lnTo>
                    <a:pt x="311" y="1592"/>
                  </a:lnTo>
                  <a:cubicBezTo>
                    <a:pt x="298" y="1605"/>
                    <a:pt x="284" y="1605"/>
                    <a:pt x="284" y="1619"/>
                  </a:cubicBezTo>
                  <a:lnTo>
                    <a:pt x="284" y="1659"/>
                  </a:lnTo>
                  <a:lnTo>
                    <a:pt x="284" y="1686"/>
                  </a:lnTo>
                  <a:lnTo>
                    <a:pt x="284" y="1727"/>
                  </a:lnTo>
                  <a:cubicBezTo>
                    <a:pt x="284" y="1727"/>
                    <a:pt x="298" y="1727"/>
                    <a:pt x="311" y="1700"/>
                  </a:cubicBezTo>
                  <a:lnTo>
                    <a:pt x="419" y="1659"/>
                  </a:lnTo>
                  <a:cubicBezTo>
                    <a:pt x="528" y="1592"/>
                    <a:pt x="609" y="1497"/>
                    <a:pt x="609" y="1402"/>
                  </a:cubicBezTo>
                  <a:lnTo>
                    <a:pt x="609" y="1362"/>
                  </a:lnTo>
                  <a:cubicBezTo>
                    <a:pt x="609" y="1300"/>
                    <a:pt x="586" y="1272"/>
                    <a:pt x="539" y="1272"/>
                  </a:cubicBezTo>
                  <a:cubicBezTo>
                    <a:pt x="515" y="1272"/>
                    <a:pt x="484" y="1280"/>
                    <a:pt x="447" y="1294"/>
                  </a:cubicBezTo>
                  <a:lnTo>
                    <a:pt x="514" y="1199"/>
                  </a:lnTo>
                  <a:lnTo>
                    <a:pt x="636" y="1132"/>
                  </a:lnTo>
                  <a:cubicBezTo>
                    <a:pt x="650" y="1118"/>
                    <a:pt x="677" y="1118"/>
                    <a:pt x="677" y="1091"/>
                  </a:cubicBezTo>
                  <a:cubicBezTo>
                    <a:pt x="690" y="1091"/>
                    <a:pt x="690" y="1078"/>
                    <a:pt x="690" y="1064"/>
                  </a:cubicBezTo>
                  <a:lnTo>
                    <a:pt x="690" y="929"/>
                  </a:lnTo>
                  <a:cubicBezTo>
                    <a:pt x="690" y="906"/>
                    <a:pt x="686" y="896"/>
                    <a:pt x="676" y="896"/>
                  </a:cubicBezTo>
                  <a:cubicBezTo>
                    <a:pt x="667" y="896"/>
                    <a:pt x="654" y="903"/>
                    <a:pt x="636" y="915"/>
                  </a:cubicBezTo>
                  <a:lnTo>
                    <a:pt x="365" y="1064"/>
                  </a:lnTo>
                  <a:cubicBezTo>
                    <a:pt x="338" y="1078"/>
                    <a:pt x="298" y="1078"/>
                    <a:pt x="284" y="1078"/>
                  </a:cubicBezTo>
                  <a:cubicBezTo>
                    <a:pt x="271" y="1064"/>
                    <a:pt x="244" y="1050"/>
                    <a:pt x="244" y="996"/>
                  </a:cubicBezTo>
                  <a:lnTo>
                    <a:pt x="244" y="645"/>
                  </a:lnTo>
                  <a:cubicBezTo>
                    <a:pt x="244" y="590"/>
                    <a:pt x="271" y="550"/>
                    <a:pt x="284" y="523"/>
                  </a:cubicBezTo>
                  <a:cubicBezTo>
                    <a:pt x="298" y="482"/>
                    <a:pt x="311" y="455"/>
                    <a:pt x="365" y="442"/>
                  </a:cubicBezTo>
                  <a:lnTo>
                    <a:pt x="636" y="279"/>
                  </a:lnTo>
                  <a:cubicBezTo>
                    <a:pt x="650" y="266"/>
                    <a:pt x="677" y="266"/>
                    <a:pt x="677" y="198"/>
                  </a:cubicBezTo>
                  <a:cubicBezTo>
                    <a:pt x="690" y="198"/>
                    <a:pt x="690" y="184"/>
                    <a:pt x="690" y="171"/>
                  </a:cubicBezTo>
                  <a:lnTo>
                    <a:pt x="690" y="36"/>
                  </a:lnTo>
                  <a:cubicBezTo>
                    <a:pt x="690" y="10"/>
                    <a:pt x="685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54"/>
            <p:cNvSpPr/>
            <p:nvPr/>
          </p:nvSpPr>
          <p:spPr>
            <a:xfrm>
              <a:off x="1866775" y="2193977"/>
              <a:ext cx="84116" cy="128260"/>
            </a:xfrm>
            <a:custGeom>
              <a:rect b="b" l="l" r="r" t="t"/>
              <a:pathLst>
                <a:path extrusionOk="0" h="1322" w="867">
                  <a:moveTo>
                    <a:pt x="596" y="307"/>
                  </a:moveTo>
                  <a:cubicBezTo>
                    <a:pt x="610" y="321"/>
                    <a:pt x="623" y="334"/>
                    <a:pt x="623" y="388"/>
                  </a:cubicBezTo>
                  <a:lnTo>
                    <a:pt x="623" y="754"/>
                  </a:lnTo>
                  <a:cubicBezTo>
                    <a:pt x="623" y="794"/>
                    <a:pt x="610" y="821"/>
                    <a:pt x="596" y="862"/>
                  </a:cubicBezTo>
                  <a:cubicBezTo>
                    <a:pt x="556" y="903"/>
                    <a:pt x="542" y="916"/>
                    <a:pt x="488" y="943"/>
                  </a:cubicBezTo>
                  <a:lnTo>
                    <a:pt x="393" y="1011"/>
                  </a:lnTo>
                  <a:cubicBezTo>
                    <a:pt x="339" y="1038"/>
                    <a:pt x="312" y="1051"/>
                    <a:pt x="285" y="1051"/>
                  </a:cubicBezTo>
                  <a:cubicBezTo>
                    <a:pt x="272" y="1038"/>
                    <a:pt x="258" y="1011"/>
                    <a:pt x="258" y="970"/>
                  </a:cubicBezTo>
                  <a:lnTo>
                    <a:pt x="258" y="591"/>
                  </a:lnTo>
                  <a:cubicBezTo>
                    <a:pt x="258" y="551"/>
                    <a:pt x="272" y="524"/>
                    <a:pt x="285" y="483"/>
                  </a:cubicBezTo>
                  <a:cubicBezTo>
                    <a:pt x="326" y="456"/>
                    <a:pt x="339" y="442"/>
                    <a:pt x="393" y="402"/>
                  </a:cubicBezTo>
                  <a:lnTo>
                    <a:pt x="488" y="334"/>
                  </a:lnTo>
                  <a:cubicBezTo>
                    <a:pt x="542" y="307"/>
                    <a:pt x="583" y="307"/>
                    <a:pt x="596" y="307"/>
                  </a:cubicBezTo>
                  <a:close/>
                  <a:moveTo>
                    <a:pt x="694" y="0"/>
                  </a:moveTo>
                  <a:cubicBezTo>
                    <a:pt x="642" y="0"/>
                    <a:pt x="588" y="21"/>
                    <a:pt x="529" y="64"/>
                  </a:cubicBezTo>
                  <a:lnTo>
                    <a:pt x="339" y="172"/>
                  </a:lnTo>
                  <a:cubicBezTo>
                    <a:pt x="217" y="240"/>
                    <a:pt x="150" y="321"/>
                    <a:pt x="82" y="402"/>
                  </a:cubicBezTo>
                  <a:cubicBezTo>
                    <a:pt x="42" y="510"/>
                    <a:pt x="1" y="605"/>
                    <a:pt x="1" y="713"/>
                  </a:cubicBezTo>
                  <a:lnTo>
                    <a:pt x="1" y="1092"/>
                  </a:lnTo>
                  <a:cubicBezTo>
                    <a:pt x="1" y="1214"/>
                    <a:pt x="14" y="1281"/>
                    <a:pt x="82" y="1308"/>
                  </a:cubicBezTo>
                  <a:cubicBezTo>
                    <a:pt x="104" y="1317"/>
                    <a:pt x="128" y="1322"/>
                    <a:pt x="154" y="1322"/>
                  </a:cubicBezTo>
                  <a:cubicBezTo>
                    <a:pt x="210" y="1322"/>
                    <a:pt x="274" y="1301"/>
                    <a:pt x="339" y="1254"/>
                  </a:cubicBezTo>
                  <a:lnTo>
                    <a:pt x="529" y="1146"/>
                  </a:lnTo>
                  <a:cubicBezTo>
                    <a:pt x="650" y="1078"/>
                    <a:pt x="705" y="1011"/>
                    <a:pt x="786" y="916"/>
                  </a:cubicBezTo>
                  <a:cubicBezTo>
                    <a:pt x="826" y="808"/>
                    <a:pt x="867" y="713"/>
                    <a:pt x="867" y="605"/>
                  </a:cubicBezTo>
                  <a:lnTo>
                    <a:pt x="867" y="226"/>
                  </a:lnTo>
                  <a:cubicBezTo>
                    <a:pt x="867" y="104"/>
                    <a:pt x="853" y="37"/>
                    <a:pt x="786" y="23"/>
                  </a:cubicBezTo>
                  <a:cubicBezTo>
                    <a:pt x="755" y="8"/>
                    <a:pt x="725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54"/>
            <p:cNvSpPr/>
            <p:nvPr/>
          </p:nvSpPr>
          <p:spPr>
            <a:xfrm>
              <a:off x="1971847" y="2136833"/>
              <a:ext cx="84116" cy="137380"/>
            </a:xfrm>
            <a:custGeom>
              <a:rect b="b" l="l" r="r" t="t"/>
              <a:pathLst>
                <a:path extrusionOk="0" h="1416" w="867">
                  <a:moveTo>
                    <a:pt x="728" y="0"/>
                  </a:moveTo>
                  <a:cubicBezTo>
                    <a:pt x="679" y="0"/>
                    <a:pt x="617" y="20"/>
                    <a:pt x="542" y="57"/>
                  </a:cubicBezTo>
                  <a:lnTo>
                    <a:pt x="474" y="98"/>
                  </a:lnTo>
                  <a:cubicBezTo>
                    <a:pt x="366" y="165"/>
                    <a:pt x="298" y="233"/>
                    <a:pt x="271" y="328"/>
                  </a:cubicBezTo>
                  <a:lnTo>
                    <a:pt x="271" y="274"/>
                  </a:lnTo>
                  <a:cubicBezTo>
                    <a:pt x="271" y="248"/>
                    <a:pt x="266" y="239"/>
                    <a:pt x="251" y="239"/>
                  </a:cubicBezTo>
                  <a:cubicBezTo>
                    <a:pt x="243" y="239"/>
                    <a:pt x="232" y="242"/>
                    <a:pt x="217" y="247"/>
                  </a:cubicBezTo>
                  <a:lnTo>
                    <a:pt x="55" y="355"/>
                  </a:lnTo>
                  <a:cubicBezTo>
                    <a:pt x="14" y="368"/>
                    <a:pt x="0" y="382"/>
                    <a:pt x="0" y="423"/>
                  </a:cubicBezTo>
                  <a:lnTo>
                    <a:pt x="0" y="1383"/>
                  </a:lnTo>
                  <a:cubicBezTo>
                    <a:pt x="0" y="1406"/>
                    <a:pt x="5" y="1416"/>
                    <a:pt x="15" y="1416"/>
                  </a:cubicBezTo>
                  <a:cubicBezTo>
                    <a:pt x="24" y="1416"/>
                    <a:pt x="36" y="1409"/>
                    <a:pt x="55" y="1397"/>
                  </a:cubicBezTo>
                  <a:lnTo>
                    <a:pt x="217" y="1302"/>
                  </a:lnTo>
                  <a:cubicBezTo>
                    <a:pt x="244" y="1289"/>
                    <a:pt x="258" y="1248"/>
                    <a:pt x="258" y="1234"/>
                  </a:cubicBezTo>
                  <a:lnTo>
                    <a:pt x="258" y="612"/>
                  </a:lnTo>
                  <a:cubicBezTo>
                    <a:pt x="258" y="504"/>
                    <a:pt x="285" y="423"/>
                    <a:pt x="393" y="368"/>
                  </a:cubicBezTo>
                  <a:lnTo>
                    <a:pt x="460" y="314"/>
                  </a:lnTo>
                  <a:cubicBezTo>
                    <a:pt x="515" y="287"/>
                    <a:pt x="542" y="287"/>
                    <a:pt x="555" y="287"/>
                  </a:cubicBezTo>
                  <a:cubicBezTo>
                    <a:pt x="582" y="301"/>
                    <a:pt x="596" y="314"/>
                    <a:pt x="596" y="368"/>
                  </a:cubicBezTo>
                  <a:lnTo>
                    <a:pt x="596" y="1045"/>
                  </a:lnTo>
                  <a:cubicBezTo>
                    <a:pt x="596" y="1061"/>
                    <a:pt x="600" y="1067"/>
                    <a:pt x="612" y="1067"/>
                  </a:cubicBezTo>
                  <a:cubicBezTo>
                    <a:pt x="621" y="1067"/>
                    <a:pt x="633" y="1064"/>
                    <a:pt x="650" y="1059"/>
                  </a:cubicBezTo>
                  <a:lnTo>
                    <a:pt x="812" y="964"/>
                  </a:lnTo>
                  <a:cubicBezTo>
                    <a:pt x="853" y="937"/>
                    <a:pt x="866" y="923"/>
                    <a:pt x="866" y="896"/>
                  </a:cubicBezTo>
                  <a:lnTo>
                    <a:pt x="866" y="220"/>
                  </a:lnTo>
                  <a:cubicBezTo>
                    <a:pt x="866" y="69"/>
                    <a:pt x="820" y="0"/>
                    <a:pt x="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54"/>
            <p:cNvSpPr/>
            <p:nvPr/>
          </p:nvSpPr>
          <p:spPr>
            <a:xfrm>
              <a:off x="2114950" y="2036807"/>
              <a:ext cx="49965" cy="140582"/>
            </a:xfrm>
            <a:custGeom>
              <a:rect b="b" l="l" r="r" t="t"/>
              <a:pathLst>
                <a:path extrusionOk="0" h="1449" w="515">
                  <a:moveTo>
                    <a:pt x="502" y="0"/>
                  </a:moveTo>
                  <a:cubicBezTo>
                    <a:pt x="496" y="0"/>
                    <a:pt x="486" y="7"/>
                    <a:pt x="474" y="19"/>
                  </a:cubicBezTo>
                  <a:lnTo>
                    <a:pt x="298" y="114"/>
                  </a:lnTo>
                  <a:cubicBezTo>
                    <a:pt x="271" y="114"/>
                    <a:pt x="257" y="155"/>
                    <a:pt x="217" y="182"/>
                  </a:cubicBezTo>
                  <a:lnTo>
                    <a:pt x="27" y="398"/>
                  </a:lnTo>
                  <a:cubicBezTo>
                    <a:pt x="14" y="425"/>
                    <a:pt x="0" y="452"/>
                    <a:pt x="0" y="466"/>
                  </a:cubicBezTo>
                  <a:lnTo>
                    <a:pt x="0" y="642"/>
                  </a:lnTo>
                  <a:cubicBezTo>
                    <a:pt x="0" y="655"/>
                    <a:pt x="0" y="662"/>
                    <a:pt x="4" y="662"/>
                  </a:cubicBezTo>
                  <a:cubicBezTo>
                    <a:pt x="7" y="662"/>
                    <a:pt x="14" y="655"/>
                    <a:pt x="27" y="642"/>
                  </a:cubicBezTo>
                  <a:lnTo>
                    <a:pt x="230" y="398"/>
                  </a:lnTo>
                  <a:lnTo>
                    <a:pt x="230" y="1413"/>
                  </a:lnTo>
                  <a:cubicBezTo>
                    <a:pt x="230" y="1439"/>
                    <a:pt x="241" y="1448"/>
                    <a:pt x="256" y="1448"/>
                  </a:cubicBezTo>
                  <a:cubicBezTo>
                    <a:pt x="265" y="1448"/>
                    <a:pt x="275" y="1445"/>
                    <a:pt x="284" y="1440"/>
                  </a:cubicBezTo>
                  <a:lnTo>
                    <a:pt x="474" y="1332"/>
                  </a:lnTo>
                  <a:cubicBezTo>
                    <a:pt x="487" y="1318"/>
                    <a:pt x="501" y="1318"/>
                    <a:pt x="501" y="1305"/>
                  </a:cubicBezTo>
                  <a:cubicBezTo>
                    <a:pt x="515" y="1305"/>
                    <a:pt x="515" y="1278"/>
                    <a:pt x="515" y="1264"/>
                  </a:cubicBezTo>
                  <a:lnTo>
                    <a:pt x="515" y="33"/>
                  </a:lnTo>
                  <a:cubicBezTo>
                    <a:pt x="515" y="10"/>
                    <a:pt x="510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54"/>
            <p:cNvSpPr/>
            <p:nvPr/>
          </p:nvSpPr>
          <p:spPr>
            <a:xfrm>
              <a:off x="2653214" y="2389178"/>
              <a:ext cx="68302" cy="6597"/>
            </a:xfrm>
            <a:custGeom>
              <a:rect b="b" l="l" r="r" t="t"/>
              <a:pathLst>
                <a:path extrusionOk="0" h="68" w="704">
                  <a:moveTo>
                    <a:pt x="14" y="0"/>
                  </a:moveTo>
                  <a:cubicBezTo>
                    <a:pt x="0" y="0"/>
                    <a:pt x="0" y="0"/>
                    <a:pt x="0" y="14"/>
                  </a:cubicBezTo>
                  <a:cubicBezTo>
                    <a:pt x="0" y="41"/>
                    <a:pt x="0" y="41"/>
                    <a:pt x="14" y="41"/>
                  </a:cubicBezTo>
                  <a:lnTo>
                    <a:pt x="690" y="68"/>
                  </a:lnTo>
                  <a:cubicBezTo>
                    <a:pt x="704" y="54"/>
                    <a:pt x="690" y="41"/>
                    <a:pt x="690" y="4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54"/>
            <p:cNvSpPr/>
            <p:nvPr/>
          </p:nvSpPr>
          <p:spPr>
            <a:xfrm>
              <a:off x="1752583" y="3717165"/>
              <a:ext cx="1000470" cy="393125"/>
            </a:xfrm>
            <a:custGeom>
              <a:rect b="b" l="l" r="r" t="t"/>
              <a:pathLst>
                <a:path extrusionOk="0" h="4052" w="10312">
                  <a:moveTo>
                    <a:pt x="7846" y="1"/>
                  </a:moveTo>
                  <a:cubicBezTo>
                    <a:pt x="6136" y="1"/>
                    <a:pt x="3520" y="190"/>
                    <a:pt x="2260" y="1250"/>
                  </a:cubicBezTo>
                  <a:cubicBezTo>
                    <a:pt x="1" y="3145"/>
                    <a:pt x="6225" y="4051"/>
                    <a:pt x="7240" y="4051"/>
                  </a:cubicBezTo>
                  <a:cubicBezTo>
                    <a:pt x="7402" y="4051"/>
                    <a:pt x="8065" y="3497"/>
                    <a:pt x="7078" y="3172"/>
                  </a:cubicBezTo>
                  <a:cubicBezTo>
                    <a:pt x="6103" y="2861"/>
                    <a:pt x="5048" y="2549"/>
                    <a:pt x="5251" y="2035"/>
                  </a:cubicBezTo>
                  <a:cubicBezTo>
                    <a:pt x="5386" y="1683"/>
                    <a:pt x="5927" y="1548"/>
                    <a:pt x="8214" y="1210"/>
                  </a:cubicBezTo>
                  <a:cubicBezTo>
                    <a:pt x="8904" y="1115"/>
                    <a:pt x="9621" y="1007"/>
                    <a:pt x="10311" y="993"/>
                  </a:cubicBezTo>
                  <a:lnTo>
                    <a:pt x="9473" y="60"/>
                  </a:lnTo>
                  <a:cubicBezTo>
                    <a:pt x="9473" y="60"/>
                    <a:pt x="8800" y="1"/>
                    <a:pt x="78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54"/>
            <p:cNvSpPr/>
            <p:nvPr/>
          </p:nvSpPr>
          <p:spPr>
            <a:xfrm>
              <a:off x="2373507" y="3997839"/>
              <a:ext cx="164255" cy="266029"/>
            </a:xfrm>
            <a:custGeom>
              <a:rect b="b" l="l" r="r" t="t"/>
              <a:pathLst>
                <a:path extrusionOk="0" h="2742" w="1693">
                  <a:moveTo>
                    <a:pt x="700" y="1"/>
                  </a:moveTo>
                  <a:cubicBezTo>
                    <a:pt x="607" y="1"/>
                    <a:pt x="506" y="26"/>
                    <a:pt x="407" y="76"/>
                  </a:cubicBezTo>
                  <a:cubicBezTo>
                    <a:pt x="190" y="184"/>
                    <a:pt x="1" y="549"/>
                    <a:pt x="42" y="793"/>
                  </a:cubicBezTo>
                  <a:cubicBezTo>
                    <a:pt x="109" y="1145"/>
                    <a:pt x="69" y="1930"/>
                    <a:pt x="339" y="2295"/>
                  </a:cubicBezTo>
                  <a:cubicBezTo>
                    <a:pt x="542" y="2606"/>
                    <a:pt x="948" y="2714"/>
                    <a:pt x="1327" y="2741"/>
                  </a:cubicBezTo>
                  <a:cubicBezTo>
                    <a:pt x="1395" y="2741"/>
                    <a:pt x="1476" y="2741"/>
                    <a:pt x="1530" y="2701"/>
                  </a:cubicBezTo>
                  <a:cubicBezTo>
                    <a:pt x="1598" y="2674"/>
                    <a:pt x="1611" y="2579"/>
                    <a:pt x="1625" y="2511"/>
                  </a:cubicBezTo>
                  <a:cubicBezTo>
                    <a:pt x="1692" y="2214"/>
                    <a:pt x="1543" y="1903"/>
                    <a:pt x="1422" y="1605"/>
                  </a:cubicBezTo>
                  <a:cubicBezTo>
                    <a:pt x="1259" y="1185"/>
                    <a:pt x="1219" y="739"/>
                    <a:pt x="1083" y="319"/>
                  </a:cubicBezTo>
                  <a:cubicBezTo>
                    <a:pt x="1038" y="103"/>
                    <a:pt x="885" y="1"/>
                    <a:pt x="700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54"/>
            <p:cNvSpPr/>
            <p:nvPr/>
          </p:nvSpPr>
          <p:spPr>
            <a:xfrm>
              <a:off x="2583554" y="3709792"/>
              <a:ext cx="294941" cy="162800"/>
            </a:xfrm>
            <a:custGeom>
              <a:rect b="b" l="l" r="r" t="t"/>
              <a:pathLst>
                <a:path extrusionOk="0" h="1678" w="3040">
                  <a:moveTo>
                    <a:pt x="1219" y="0"/>
                  </a:moveTo>
                  <a:cubicBezTo>
                    <a:pt x="948" y="51"/>
                    <a:pt x="662" y="78"/>
                    <a:pt x="378" y="78"/>
                  </a:cubicBezTo>
                  <a:cubicBezTo>
                    <a:pt x="279" y="78"/>
                    <a:pt x="180" y="75"/>
                    <a:pt x="82" y="68"/>
                  </a:cubicBezTo>
                  <a:cubicBezTo>
                    <a:pt x="69" y="136"/>
                    <a:pt x="55" y="203"/>
                    <a:pt x="42" y="298"/>
                  </a:cubicBezTo>
                  <a:cubicBezTo>
                    <a:pt x="1" y="420"/>
                    <a:pt x="1" y="596"/>
                    <a:pt x="82" y="718"/>
                  </a:cubicBezTo>
                  <a:cubicBezTo>
                    <a:pt x="136" y="799"/>
                    <a:pt x="204" y="853"/>
                    <a:pt x="299" y="880"/>
                  </a:cubicBezTo>
                  <a:cubicBezTo>
                    <a:pt x="542" y="975"/>
                    <a:pt x="1733" y="1556"/>
                    <a:pt x="2301" y="1665"/>
                  </a:cubicBezTo>
                  <a:cubicBezTo>
                    <a:pt x="2350" y="1673"/>
                    <a:pt x="2394" y="1677"/>
                    <a:pt x="2435" y="1677"/>
                  </a:cubicBezTo>
                  <a:cubicBezTo>
                    <a:pt x="3039" y="1677"/>
                    <a:pt x="2781" y="785"/>
                    <a:pt x="2274" y="582"/>
                  </a:cubicBezTo>
                  <a:cubicBezTo>
                    <a:pt x="1936" y="447"/>
                    <a:pt x="1381" y="325"/>
                    <a:pt x="1259" y="68"/>
                  </a:cubicBezTo>
                  <a:cubicBezTo>
                    <a:pt x="1246" y="54"/>
                    <a:pt x="1246" y="27"/>
                    <a:pt x="1219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54"/>
            <p:cNvSpPr/>
            <p:nvPr/>
          </p:nvSpPr>
          <p:spPr>
            <a:xfrm>
              <a:off x="2373507" y="3977174"/>
              <a:ext cx="164255" cy="264379"/>
            </a:xfrm>
            <a:custGeom>
              <a:rect b="b" l="l" r="r" t="t"/>
              <a:pathLst>
                <a:path extrusionOk="0" h="2725" w="1693">
                  <a:moveTo>
                    <a:pt x="691" y="0"/>
                  </a:moveTo>
                  <a:cubicBezTo>
                    <a:pt x="601" y="0"/>
                    <a:pt x="503" y="24"/>
                    <a:pt x="407" y="72"/>
                  </a:cubicBezTo>
                  <a:cubicBezTo>
                    <a:pt x="190" y="181"/>
                    <a:pt x="1" y="546"/>
                    <a:pt x="42" y="790"/>
                  </a:cubicBezTo>
                  <a:cubicBezTo>
                    <a:pt x="109" y="1141"/>
                    <a:pt x="69" y="1913"/>
                    <a:pt x="339" y="2291"/>
                  </a:cubicBezTo>
                  <a:cubicBezTo>
                    <a:pt x="542" y="2589"/>
                    <a:pt x="948" y="2711"/>
                    <a:pt x="1327" y="2724"/>
                  </a:cubicBezTo>
                  <a:cubicBezTo>
                    <a:pt x="1395" y="2724"/>
                    <a:pt x="1476" y="2724"/>
                    <a:pt x="1530" y="2697"/>
                  </a:cubicBezTo>
                  <a:cubicBezTo>
                    <a:pt x="1598" y="2657"/>
                    <a:pt x="1611" y="2576"/>
                    <a:pt x="1625" y="2508"/>
                  </a:cubicBezTo>
                  <a:cubicBezTo>
                    <a:pt x="1692" y="2210"/>
                    <a:pt x="1543" y="1899"/>
                    <a:pt x="1422" y="1601"/>
                  </a:cubicBezTo>
                  <a:cubicBezTo>
                    <a:pt x="1259" y="1168"/>
                    <a:pt x="1219" y="735"/>
                    <a:pt x="1083" y="316"/>
                  </a:cubicBezTo>
                  <a:cubicBezTo>
                    <a:pt x="1038" y="105"/>
                    <a:pt x="880" y="0"/>
                    <a:pt x="69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54"/>
            <p:cNvSpPr/>
            <p:nvPr/>
          </p:nvSpPr>
          <p:spPr>
            <a:xfrm>
              <a:off x="2583554" y="3683015"/>
              <a:ext cx="294553" cy="167457"/>
            </a:xfrm>
            <a:custGeom>
              <a:rect b="b" l="l" r="r" t="t"/>
              <a:pathLst>
                <a:path extrusionOk="0" h="1726" w="3036">
                  <a:moveTo>
                    <a:pt x="563" y="1"/>
                  </a:moveTo>
                  <a:cubicBezTo>
                    <a:pt x="398" y="1"/>
                    <a:pt x="246" y="39"/>
                    <a:pt x="163" y="128"/>
                  </a:cubicBezTo>
                  <a:cubicBezTo>
                    <a:pt x="28" y="452"/>
                    <a:pt x="1" y="655"/>
                    <a:pt x="69" y="763"/>
                  </a:cubicBezTo>
                  <a:cubicBezTo>
                    <a:pt x="123" y="858"/>
                    <a:pt x="190" y="899"/>
                    <a:pt x="272" y="939"/>
                  </a:cubicBezTo>
                  <a:cubicBezTo>
                    <a:pt x="529" y="1021"/>
                    <a:pt x="1719" y="1616"/>
                    <a:pt x="2288" y="1711"/>
                  </a:cubicBezTo>
                  <a:cubicBezTo>
                    <a:pt x="2342" y="1721"/>
                    <a:pt x="2392" y="1726"/>
                    <a:pt x="2436" y="1726"/>
                  </a:cubicBezTo>
                  <a:cubicBezTo>
                    <a:pt x="3035" y="1726"/>
                    <a:pt x="2778" y="855"/>
                    <a:pt x="2274" y="628"/>
                  </a:cubicBezTo>
                  <a:cubicBezTo>
                    <a:pt x="1936" y="506"/>
                    <a:pt x="1489" y="466"/>
                    <a:pt x="1246" y="249"/>
                  </a:cubicBezTo>
                  <a:cubicBezTo>
                    <a:pt x="1129" y="99"/>
                    <a:pt x="828" y="1"/>
                    <a:pt x="563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54"/>
            <p:cNvSpPr/>
            <p:nvPr/>
          </p:nvSpPr>
          <p:spPr>
            <a:xfrm>
              <a:off x="2397180" y="3893545"/>
              <a:ext cx="86736" cy="131559"/>
            </a:xfrm>
            <a:custGeom>
              <a:rect b="b" l="l" r="r" t="t"/>
              <a:pathLst>
                <a:path extrusionOk="0" h="1356" w="894">
                  <a:moveTo>
                    <a:pt x="14" y="1"/>
                  </a:moveTo>
                  <a:lnTo>
                    <a:pt x="14" y="204"/>
                  </a:lnTo>
                  <a:cubicBezTo>
                    <a:pt x="14" y="298"/>
                    <a:pt x="1" y="1110"/>
                    <a:pt x="1" y="1110"/>
                  </a:cubicBezTo>
                  <a:cubicBezTo>
                    <a:pt x="1" y="1110"/>
                    <a:pt x="1" y="1110"/>
                    <a:pt x="1" y="1110"/>
                  </a:cubicBezTo>
                  <a:lnTo>
                    <a:pt x="1" y="1110"/>
                  </a:lnTo>
                  <a:cubicBezTo>
                    <a:pt x="1" y="1278"/>
                    <a:pt x="206" y="1356"/>
                    <a:pt x="412" y="1356"/>
                  </a:cubicBezTo>
                  <a:cubicBezTo>
                    <a:pt x="622" y="1356"/>
                    <a:pt x="833" y="1274"/>
                    <a:pt x="826" y="1124"/>
                  </a:cubicBezTo>
                  <a:cubicBezTo>
                    <a:pt x="799" y="772"/>
                    <a:pt x="826" y="461"/>
                    <a:pt x="894" y="136"/>
                  </a:cubicBezTo>
                  <a:cubicBezTo>
                    <a:pt x="609" y="109"/>
                    <a:pt x="298" y="109"/>
                    <a:pt x="14" y="1"/>
                  </a:cubicBez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54"/>
            <p:cNvSpPr/>
            <p:nvPr/>
          </p:nvSpPr>
          <p:spPr>
            <a:xfrm>
              <a:off x="2608585" y="3611221"/>
              <a:ext cx="98475" cy="113804"/>
            </a:xfrm>
            <a:custGeom>
              <a:rect b="b" l="l" r="r" t="t"/>
              <a:pathLst>
                <a:path extrusionOk="0" h="1173" w="1015">
                  <a:moveTo>
                    <a:pt x="287" y="1"/>
                  </a:moveTo>
                  <a:cubicBezTo>
                    <a:pt x="123" y="1"/>
                    <a:pt x="1" y="131"/>
                    <a:pt x="14" y="299"/>
                  </a:cubicBezTo>
                  <a:cubicBezTo>
                    <a:pt x="41" y="516"/>
                    <a:pt x="41" y="719"/>
                    <a:pt x="14" y="935"/>
                  </a:cubicBezTo>
                  <a:cubicBezTo>
                    <a:pt x="6" y="1077"/>
                    <a:pt x="276" y="1172"/>
                    <a:pt x="514" y="1172"/>
                  </a:cubicBezTo>
                  <a:cubicBezTo>
                    <a:pt x="687" y="1172"/>
                    <a:pt x="843" y="1122"/>
                    <a:pt x="866" y="1003"/>
                  </a:cubicBezTo>
                  <a:cubicBezTo>
                    <a:pt x="893" y="732"/>
                    <a:pt x="947" y="543"/>
                    <a:pt x="988" y="394"/>
                  </a:cubicBezTo>
                  <a:cubicBezTo>
                    <a:pt x="1015" y="245"/>
                    <a:pt x="920" y="69"/>
                    <a:pt x="744" y="56"/>
                  </a:cubicBezTo>
                  <a:cubicBezTo>
                    <a:pt x="582" y="42"/>
                    <a:pt x="447" y="15"/>
                    <a:pt x="311" y="2"/>
                  </a:cubicBezTo>
                  <a:cubicBezTo>
                    <a:pt x="303" y="1"/>
                    <a:pt x="295" y="1"/>
                    <a:pt x="287" y="1"/>
                  </a:cubicBez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54"/>
            <p:cNvSpPr/>
            <p:nvPr/>
          </p:nvSpPr>
          <p:spPr>
            <a:xfrm>
              <a:off x="2566575" y="2985162"/>
              <a:ext cx="207429" cy="714940"/>
            </a:xfrm>
            <a:custGeom>
              <a:rect b="b" l="l" r="r" t="t"/>
              <a:pathLst>
                <a:path extrusionOk="0" h="7369" w="2138">
                  <a:moveTo>
                    <a:pt x="1976" y="0"/>
                  </a:moveTo>
                  <a:cubicBezTo>
                    <a:pt x="1975" y="0"/>
                    <a:pt x="920" y="501"/>
                    <a:pt x="501" y="1083"/>
                  </a:cubicBezTo>
                  <a:cubicBezTo>
                    <a:pt x="14" y="1732"/>
                    <a:pt x="135" y="2463"/>
                    <a:pt x="135" y="2463"/>
                  </a:cubicBezTo>
                  <a:cubicBezTo>
                    <a:pt x="0" y="2855"/>
                    <a:pt x="135" y="3735"/>
                    <a:pt x="284" y="4425"/>
                  </a:cubicBezTo>
                  <a:cubicBezTo>
                    <a:pt x="284" y="4425"/>
                    <a:pt x="338" y="5264"/>
                    <a:pt x="338" y="5372"/>
                  </a:cubicBezTo>
                  <a:cubicBezTo>
                    <a:pt x="338" y="5697"/>
                    <a:pt x="474" y="6360"/>
                    <a:pt x="406" y="7063"/>
                  </a:cubicBezTo>
                  <a:cubicBezTo>
                    <a:pt x="413" y="7270"/>
                    <a:pt x="699" y="7368"/>
                    <a:pt x="959" y="7368"/>
                  </a:cubicBezTo>
                  <a:cubicBezTo>
                    <a:pt x="1176" y="7368"/>
                    <a:pt x="1374" y="7301"/>
                    <a:pt x="1380" y="7172"/>
                  </a:cubicBezTo>
                  <a:cubicBezTo>
                    <a:pt x="1516" y="6049"/>
                    <a:pt x="1556" y="5575"/>
                    <a:pt x="1597" y="5088"/>
                  </a:cubicBezTo>
                  <a:cubicBezTo>
                    <a:pt x="1651" y="4655"/>
                    <a:pt x="1773" y="3951"/>
                    <a:pt x="1867" y="3518"/>
                  </a:cubicBezTo>
                  <a:cubicBezTo>
                    <a:pt x="2124" y="2382"/>
                    <a:pt x="2138" y="907"/>
                    <a:pt x="1976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54"/>
            <p:cNvSpPr/>
            <p:nvPr/>
          </p:nvSpPr>
          <p:spPr>
            <a:xfrm>
              <a:off x="2359148" y="3051813"/>
              <a:ext cx="311143" cy="937989"/>
            </a:xfrm>
            <a:custGeom>
              <a:rect b="b" l="l" r="r" t="t"/>
              <a:pathLst>
                <a:path extrusionOk="0" h="9668" w="3207">
                  <a:moveTo>
                    <a:pt x="955" y="0"/>
                  </a:moveTo>
                  <a:cubicBezTo>
                    <a:pt x="853" y="0"/>
                    <a:pt x="759" y="13"/>
                    <a:pt x="677" y="44"/>
                  </a:cubicBezTo>
                  <a:cubicBezTo>
                    <a:pt x="284" y="179"/>
                    <a:pt x="595" y="3968"/>
                    <a:pt x="609" y="4644"/>
                  </a:cubicBezTo>
                  <a:cubicBezTo>
                    <a:pt x="609" y="4956"/>
                    <a:pt x="582" y="5267"/>
                    <a:pt x="474" y="5592"/>
                  </a:cubicBezTo>
                  <a:cubicBezTo>
                    <a:pt x="352" y="5957"/>
                    <a:pt x="149" y="6309"/>
                    <a:pt x="81" y="6701"/>
                  </a:cubicBezTo>
                  <a:cubicBezTo>
                    <a:pt x="0" y="7094"/>
                    <a:pt x="14" y="7513"/>
                    <a:pt x="135" y="7892"/>
                  </a:cubicBezTo>
                  <a:cubicBezTo>
                    <a:pt x="257" y="8271"/>
                    <a:pt x="325" y="9421"/>
                    <a:pt x="325" y="9448"/>
                  </a:cubicBezTo>
                  <a:cubicBezTo>
                    <a:pt x="366" y="9593"/>
                    <a:pt x="617" y="9668"/>
                    <a:pt x="854" y="9668"/>
                  </a:cubicBezTo>
                  <a:cubicBezTo>
                    <a:pt x="1080" y="9668"/>
                    <a:pt x="1292" y="9600"/>
                    <a:pt x="1299" y="9462"/>
                  </a:cubicBezTo>
                  <a:cubicBezTo>
                    <a:pt x="1340" y="8920"/>
                    <a:pt x="1502" y="7730"/>
                    <a:pt x="1624" y="7351"/>
                  </a:cubicBezTo>
                  <a:cubicBezTo>
                    <a:pt x="1867" y="6498"/>
                    <a:pt x="2003" y="6295"/>
                    <a:pt x="2233" y="5456"/>
                  </a:cubicBezTo>
                  <a:cubicBezTo>
                    <a:pt x="2557" y="4333"/>
                    <a:pt x="2422" y="3603"/>
                    <a:pt x="2612" y="2344"/>
                  </a:cubicBezTo>
                  <a:cubicBezTo>
                    <a:pt x="2652" y="2033"/>
                    <a:pt x="3207" y="1492"/>
                    <a:pt x="3207" y="856"/>
                  </a:cubicBezTo>
                  <a:cubicBezTo>
                    <a:pt x="3207" y="409"/>
                    <a:pt x="2733" y="342"/>
                    <a:pt x="2327" y="287"/>
                  </a:cubicBezTo>
                  <a:cubicBezTo>
                    <a:pt x="1966" y="233"/>
                    <a:pt x="1391" y="0"/>
                    <a:pt x="955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54"/>
            <p:cNvSpPr/>
            <p:nvPr/>
          </p:nvSpPr>
          <p:spPr>
            <a:xfrm>
              <a:off x="2595390" y="2462039"/>
              <a:ext cx="525072" cy="423492"/>
            </a:xfrm>
            <a:custGeom>
              <a:rect b="b" l="l" r="r" t="t"/>
              <a:pathLst>
                <a:path extrusionOk="0" h="4365" w="5412">
                  <a:moveTo>
                    <a:pt x="1032" y="1"/>
                  </a:moveTo>
                  <a:cubicBezTo>
                    <a:pt x="949" y="1"/>
                    <a:pt x="866" y="20"/>
                    <a:pt x="786" y="61"/>
                  </a:cubicBezTo>
                  <a:cubicBezTo>
                    <a:pt x="1" y="440"/>
                    <a:pt x="1083" y="2902"/>
                    <a:pt x="2179" y="3823"/>
                  </a:cubicBezTo>
                  <a:cubicBezTo>
                    <a:pt x="2748" y="4296"/>
                    <a:pt x="4682" y="4337"/>
                    <a:pt x="5048" y="4364"/>
                  </a:cubicBezTo>
                  <a:cubicBezTo>
                    <a:pt x="5050" y="4364"/>
                    <a:pt x="5052" y="4364"/>
                    <a:pt x="5054" y="4364"/>
                  </a:cubicBezTo>
                  <a:cubicBezTo>
                    <a:pt x="5280" y="4364"/>
                    <a:pt x="5411" y="3579"/>
                    <a:pt x="5197" y="3552"/>
                  </a:cubicBezTo>
                  <a:cubicBezTo>
                    <a:pt x="4980" y="3484"/>
                    <a:pt x="3519" y="2902"/>
                    <a:pt x="2910" y="2672"/>
                  </a:cubicBezTo>
                  <a:cubicBezTo>
                    <a:pt x="2534" y="1412"/>
                    <a:pt x="1747" y="1"/>
                    <a:pt x="1032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54"/>
            <p:cNvSpPr/>
            <p:nvPr/>
          </p:nvSpPr>
          <p:spPr>
            <a:xfrm>
              <a:off x="2298705" y="2464949"/>
              <a:ext cx="506832" cy="710769"/>
            </a:xfrm>
            <a:custGeom>
              <a:rect b="b" l="l" r="r" t="t"/>
              <a:pathLst>
                <a:path extrusionOk="0" h="7326" w="5224">
                  <a:moveTo>
                    <a:pt x="3997" y="1"/>
                  </a:moveTo>
                  <a:cubicBezTo>
                    <a:pt x="3898" y="1"/>
                    <a:pt x="3807" y="28"/>
                    <a:pt x="3735" y="72"/>
                  </a:cubicBezTo>
                  <a:cubicBezTo>
                    <a:pt x="664" y="1262"/>
                    <a:pt x="1" y="1222"/>
                    <a:pt x="731" y="2683"/>
                  </a:cubicBezTo>
                  <a:cubicBezTo>
                    <a:pt x="1070" y="3387"/>
                    <a:pt x="1340" y="4144"/>
                    <a:pt x="1300" y="4916"/>
                  </a:cubicBezTo>
                  <a:cubicBezTo>
                    <a:pt x="1273" y="5498"/>
                    <a:pt x="948" y="5768"/>
                    <a:pt x="1110" y="6783"/>
                  </a:cubicBezTo>
                  <a:cubicBezTo>
                    <a:pt x="1183" y="7147"/>
                    <a:pt x="1775" y="7325"/>
                    <a:pt x="2469" y="7325"/>
                  </a:cubicBezTo>
                  <a:cubicBezTo>
                    <a:pt x="3453" y="7325"/>
                    <a:pt x="4644" y="6967"/>
                    <a:pt x="4858" y="6269"/>
                  </a:cubicBezTo>
                  <a:cubicBezTo>
                    <a:pt x="5102" y="5376"/>
                    <a:pt x="4750" y="4537"/>
                    <a:pt x="4750" y="4266"/>
                  </a:cubicBezTo>
                  <a:cubicBezTo>
                    <a:pt x="4750" y="3752"/>
                    <a:pt x="5224" y="2724"/>
                    <a:pt x="4791" y="910"/>
                  </a:cubicBezTo>
                  <a:cubicBezTo>
                    <a:pt x="4612" y="214"/>
                    <a:pt x="4272" y="1"/>
                    <a:pt x="3997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54"/>
            <p:cNvSpPr/>
            <p:nvPr/>
          </p:nvSpPr>
          <p:spPr>
            <a:xfrm>
              <a:off x="2242337" y="2585252"/>
              <a:ext cx="227124" cy="452307"/>
            </a:xfrm>
            <a:custGeom>
              <a:rect b="b" l="l" r="r" t="t"/>
              <a:pathLst>
                <a:path extrusionOk="0" h="4662" w="2341">
                  <a:moveTo>
                    <a:pt x="1524" y="0"/>
                  </a:moveTo>
                  <a:cubicBezTo>
                    <a:pt x="579" y="0"/>
                    <a:pt x="1" y="4346"/>
                    <a:pt x="568" y="4623"/>
                  </a:cubicBezTo>
                  <a:cubicBezTo>
                    <a:pt x="622" y="4649"/>
                    <a:pt x="674" y="4661"/>
                    <a:pt x="723" y="4661"/>
                  </a:cubicBezTo>
                  <a:cubicBezTo>
                    <a:pt x="1081" y="4661"/>
                    <a:pt x="1323" y="4012"/>
                    <a:pt x="1597" y="3310"/>
                  </a:cubicBezTo>
                  <a:cubicBezTo>
                    <a:pt x="2205" y="1903"/>
                    <a:pt x="2341" y="185"/>
                    <a:pt x="1597" y="9"/>
                  </a:cubicBezTo>
                  <a:cubicBezTo>
                    <a:pt x="1572" y="3"/>
                    <a:pt x="1548" y="0"/>
                    <a:pt x="1524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54"/>
            <p:cNvSpPr/>
            <p:nvPr/>
          </p:nvSpPr>
          <p:spPr>
            <a:xfrm>
              <a:off x="2116600" y="2857097"/>
              <a:ext cx="302993" cy="180942"/>
            </a:xfrm>
            <a:custGeom>
              <a:rect b="b" l="l" r="r" t="t"/>
              <a:pathLst>
                <a:path extrusionOk="0" h="1865" w="3123">
                  <a:moveTo>
                    <a:pt x="627" y="1"/>
                  </a:moveTo>
                  <a:cubicBezTo>
                    <a:pt x="358" y="1"/>
                    <a:pt x="1" y="617"/>
                    <a:pt x="295" y="847"/>
                  </a:cubicBezTo>
                  <a:cubicBezTo>
                    <a:pt x="690" y="1196"/>
                    <a:pt x="1506" y="1865"/>
                    <a:pt x="1985" y="1865"/>
                  </a:cubicBezTo>
                  <a:cubicBezTo>
                    <a:pt x="2063" y="1865"/>
                    <a:pt x="2132" y="1847"/>
                    <a:pt x="2189" y="1807"/>
                  </a:cubicBezTo>
                  <a:cubicBezTo>
                    <a:pt x="3123" y="1185"/>
                    <a:pt x="1147" y="197"/>
                    <a:pt x="673" y="8"/>
                  </a:cubicBezTo>
                  <a:cubicBezTo>
                    <a:pt x="658" y="3"/>
                    <a:pt x="643" y="1"/>
                    <a:pt x="627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54"/>
            <p:cNvSpPr/>
            <p:nvPr/>
          </p:nvSpPr>
          <p:spPr>
            <a:xfrm>
              <a:off x="2406396" y="2495510"/>
              <a:ext cx="286209" cy="248662"/>
            </a:xfrm>
            <a:custGeom>
              <a:rect b="b" l="l" r="r" t="t"/>
              <a:pathLst>
                <a:path extrusionOk="0" h="2563" w="2950">
                  <a:moveTo>
                    <a:pt x="2355" y="0"/>
                  </a:moveTo>
                  <a:lnTo>
                    <a:pt x="1056" y="338"/>
                  </a:lnTo>
                  <a:cubicBezTo>
                    <a:pt x="0" y="839"/>
                    <a:pt x="1651" y="2355"/>
                    <a:pt x="2368" y="2557"/>
                  </a:cubicBezTo>
                  <a:cubicBezTo>
                    <a:pt x="2384" y="2561"/>
                    <a:pt x="2400" y="2562"/>
                    <a:pt x="2416" y="2562"/>
                  </a:cubicBezTo>
                  <a:cubicBezTo>
                    <a:pt x="2466" y="2562"/>
                    <a:pt x="2513" y="2545"/>
                    <a:pt x="2544" y="2503"/>
                  </a:cubicBezTo>
                  <a:cubicBezTo>
                    <a:pt x="2869" y="2138"/>
                    <a:pt x="2950" y="501"/>
                    <a:pt x="2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54"/>
            <p:cNvSpPr/>
            <p:nvPr/>
          </p:nvSpPr>
          <p:spPr>
            <a:xfrm>
              <a:off x="2494296" y="2512585"/>
              <a:ext cx="115648" cy="139224"/>
            </a:xfrm>
            <a:custGeom>
              <a:rect b="b" l="l" r="r" t="t"/>
              <a:pathLst>
                <a:path extrusionOk="0" h="1435" w="1192">
                  <a:moveTo>
                    <a:pt x="285" y="0"/>
                  </a:moveTo>
                  <a:lnTo>
                    <a:pt x="96" y="189"/>
                  </a:lnTo>
                  <a:cubicBezTo>
                    <a:pt x="28" y="284"/>
                    <a:pt x="1" y="460"/>
                    <a:pt x="28" y="568"/>
                  </a:cubicBezTo>
                  <a:cubicBezTo>
                    <a:pt x="217" y="1231"/>
                    <a:pt x="826" y="1434"/>
                    <a:pt x="826" y="1434"/>
                  </a:cubicBezTo>
                  <a:lnTo>
                    <a:pt x="1178" y="893"/>
                  </a:lnTo>
                  <a:lnTo>
                    <a:pt x="1192" y="66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54"/>
            <p:cNvSpPr/>
            <p:nvPr/>
          </p:nvSpPr>
          <p:spPr>
            <a:xfrm>
              <a:off x="2579673" y="2487554"/>
              <a:ext cx="91975" cy="117006"/>
            </a:xfrm>
            <a:custGeom>
              <a:rect b="b" l="l" r="r" t="t"/>
              <a:pathLst>
                <a:path extrusionOk="0" h="1206" w="948">
                  <a:moveTo>
                    <a:pt x="234" y="1"/>
                  </a:moveTo>
                  <a:cubicBezTo>
                    <a:pt x="78" y="1"/>
                    <a:pt x="1" y="315"/>
                    <a:pt x="27" y="461"/>
                  </a:cubicBezTo>
                  <a:cubicBezTo>
                    <a:pt x="109" y="745"/>
                    <a:pt x="203" y="1002"/>
                    <a:pt x="406" y="1056"/>
                  </a:cubicBezTo>
                  <a:cubicBezTo>
                    <a:pt x="555" y="1083"/>
                    <a:pt x="948" y="1205"/>
                    <a:pt x="948" y="1205"/>
                  </a:cubicBezTo>
                  <a:cubicBezTo>
                    <a:pt x="948" y="1165"/>
                    <a:pt x="920" y="1124"/>
                    <a:pt x="907" y="1083"/>
                  </a:cubicBezTo>
                  <a:cubicBezTo>
                    <a:pt x="839" y="921"/>
                    <a:pt x="772" y="759"/>
                    <a:pt x="690" y="610"/>
                  </a:cubicBezTo>
                  <a:cubicBezTo>
                    <a:pt x="636" y="515"/>
                    <a:pt x="582" y="407"/>
                    <a:pt x="515" y="312"/>
                  </a:cubicBezTo>
                  <a:cubicBezTo>
                    <a:pt x="474" y="217"/>
                    <a:pt x="420" y="109"/>
                    <a:pt x="352" y="55"/>
                  </a:cubicBezTo>
                  <a:cubicBezTo>
                    <a:pt x="312" y="14"/>
                    <a:pt x="284" y="1"/>
                    <a:pt x="244" y="1"/>
                  </a:cubicBezTo>
                  <a:cubicBezTo>
                    <a:pt x="241" y="1"/>
                    <a:pt x="237" y="1"/>
                    <a:pt x="2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54"/>
            <p:cNvSpPr/>
            <p:nvPr/>
          </p:nvSpPr>
          <p:spPr>
            <a:xfrm>
              <a:off x="2574434" y="2574192"/>
              <a:ext cx="77519" cy="50062"/>
            </a:xfrm>
            <a:custGeom>
              <a:rect b="b" l="l" r="r" t="t"/>
              <a:pathLst>
                <a:path extrusionOk="0" h="516" w="799">
                  <a:moveTo>
                    <a:pt x="744" y="1"/>
                  </a:moveTo>
                  <a:cubicBezTo>
                    <a:pt x="690" y="109"/>
                    <a:pt x="623" y="190"/>
                    <a:pt x="555" y="258"/>
                  </a:cubicBezTo>
                  <a:lnTo>
                    <a:pt x="609" y="434"/>
                  </a:lnTo>
                  <a:cubicBezTo>
                    <a:pt x="690" y="339"/>
                    <a:pt x="758" y="231"/>
                    <a:pt x="799" y="109"/>
                  </a:cubicBezTo>
                  <a:cubicBezTo>
                    <a:pt x="799" y="109"/>
                    <a:pt x="758" y="28"/>
                    <a:pt x="744" y="1"/>
                  </a:cubicBezTo>
                  <a:close/>
                  <a:moveTo>
                    <a:pt x="0" y="299"/>
                  </a:moveTo>
                  <a:cubicBezTo>
                    <a:pt x="0" y="326"/>
                    <a:pt x="0" y="407"/>
                    <a:pt x="14" y="407"/>
                  </a:cubicBezTo>
                  <a:cubicBezTo>
                    <a:pt x="95" y="475"/>
                    <a:pt x="217" y="515"/>
                    <a:pt x="338" y="515"/>
                  </a:cubicBezTo>
                  <a:lnTo>
                    <a:pt x="284" y="339"/>
                  </a:lnTo>
                  <a:cubicBezTo>
                    <a:pt x="190" y="339"/>
                    <a:pt x="81" y="326"/>
                    <a:pt x="0" y="299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54"/>
            <p:cNvSpPr/>
            <p:nvPr/>
          </p:nvSpPr>
          <p:spPr>
            <a:xfrm>
              <a:off x="2495654" y="2442926"/>
              <a:ext cx="156299" cy="176091"/>
            </a:xfrm>
            <a:custGeom>
              <a:rect b="b" l="l" r="r" t="t"/>
              <a:pathLst>
                <a:path extrusionOk="0" h="1815" w="1611">
                  <a:moveTo>
                    <a:pt x="0" y="1"/>
                  </a:moveTo>
                  <a:cubicBezTo>
                    <a:pt x="163" y="326"/>
                    <a:pt x="136" y="772"/>
                    <a:pt x="136" y="948"/>
                  </a:cubicBezTo>
                  <a:cubicBezTo>
                    <a:pt x="136" y="1201"/>
                    <a:pt x="280" y="1652"/>
                    <a:pt x="790" y="1652"/>
                  </a:cubicBezTo>
                  <a:cubicBezTo>
                    <a:pt x="797" y="1652"/>
                    <a:pt x="805" y="1652"/>
                    <a:pt x="812" y="1652"/>
                  </a:cubicBezTo>
                  <a:cubicBezTo>
                    <a:pt x="948" y="1652"/>
                    <a:pt x="988" y="1557"/>
                    <a:pt x="1096" y="1530"/>
                  </a:cubicBezTo>
                  <a:lnTo>
                    <a:pt x="1245" y="1814"/>
                  </a:lnTo>
                  <a:lnTo>
                    <a:pt x="1299" y="1462"/>
                  </a:lnTo>
                  <a:cubicBezTo>
                    <a:pt x="1489" y="1422"/>
                    <a:pt x="1611" y="1259"/>
                    <a:pt x="1570" y="1110"/>
                  </a:cubicBezTo>
                  <a:cubicBezTo>
                    <a:pt x="1502" y="894"/>
                    <a:pt x="1448" y="637"/>
                    <a:pt x="1435" y="434"/>
                  </a:cubicBezTo>
                  <a:cubicBezTo>
                    <a:pt x="948" y="380"/>
                    <a:pt x="420" y="190"/>
                    <a:pt x="0" y="1"/>
                  </a:cubicBezTo>
                  <a:close/>
                </a:path>
              </a:pathLst>
            </a:custGeom>
            <a:solidFill>
              <a:srgbClr val="EBA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54"/>
            <p:cNvSpPr/>
            <p:nvPr/>
          </p:nvSpPr>
          <p:spPr>
            <a:xfrm>
              <a:off x="2495654" y="2517824"/>
              <a:ext cx="105073" cy="120790"/>
            </a:xfrm>
            <a:custGeom>
              <a:rect b="b" l="l" r="r" t="t"/>
              <a:pathLst>
                <a:path extrusionOk="0" h="1245" w="1083">
                  <a:moveTo>
                    <a:pt x="136" y="0"/>
                  </a:moveTo>
                  <a:lnTo>
                    <a:pt x="68" y="149"/>
                  </a:lnTo>
                  <a:cubicBezTo>
                    <a:pt x="14" y="244"/>
                    <a:pt x="0" y="365"/>
                    <a:pt x="27" y="487"/>
                  </a:cubicBezTo>
                  <a:cubicBezTo>
                    <a:pt x="136" y="785"/>
                    <a:pt x="339" y="1110"/>
                    <a:pt x="772" y="1245"/>
                  </a:cubicBezTo>
                  <a:lnTo>
                    <a:pt x="1083" y="758"/>
                  </a:lnTo>
                  <a:lnTo>
                    <a:pt x="1083" y="758"/>
                  </a:lnTo>
                  <a:cubicBezTo>
                    <a:pt x="1025" y="769"/>
                    <a:pt x="967" y="774"/>
                    <a:pt x="910" y="774"/>
                  </a:cubicBezTo>
                  <a:cubicBezTo>
                    <a:pt x="468" y="774"/>
                    <a:pt x="100" y="456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54"/>
            <p:cNvSpPr/>
            <p:nvPr/>
          </p:nvSpPr>
          <p:spPr>
            <a:xfrm>
              <a:off x="2620324" y="2528302"/>
              <a:ext cx="48704" cy="65683"/>
            </a:xfrm>
            <a:custGeom>
              <a:rect b="b" l="l" r="r" t="t"/>
              <a:pathLst>
                <a:path extrusionOk="0" h="677" w="502">
                  <a:moveTo>
                    <a:pt x="217" y="0"/>
                  </a:moveTo>
                  <a:cubicBezTo>
                    <a:pt x="231" y="27"/>
                    <a:pt x="217" y="379"/>
                    <a:pt x="1" y="569"/>
                  </a:cubicBezTo>
                  <a:lnTo>
                    <a:pt x="488" y="677"/>
                  </a:lnTo>
                  <a:cubicBezTo>
                    <a:pt x="501" y="677"/>
                    <a:pt x="366" y="271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54"/>
            <p:cNvSpPr/>
            <p:nvPr/>
          </p:nvSpPr>
          <p:spPr>
            <a:xfrm>
              <a:off x="2590151" y="2593304"/>
              <a:ext cx="56272" cy="50644"/>
            </a:xfrm>
            <a:custGeom>
              <a:rect b="b" l="l" r="r" t="t"/>
              <a:pathLst>
                <a:path extrusionOk="0" h="522" w="580">
                  <a:moveTo>
                    <a:pt x="507" y="1"/>
                  </a:moveTo>
                  <a:cubicBezTo>
                    <a:pt x="481" y="1"/>
                    <a:pt x="390" y="56"/>
                    <a:pt x="298" y="102"/>
                  </a:cubicBezTo>
                  <a:cubicBezTo>
                    <a:pt x="176" y="142"/>
                    <a:pt x="55" y="142"/>
                    <a:pt x="41" y="183"/>
                  </a:cubicBezTo>
                  <a:cubicBezTo>
                    <a:pt x="1" y="264"/>
                    <a:pt x="95" y="508"/>
                    <a:pt x="231" y="521"/>
                  </a:cubicBezTo>
                  <a:cubicBezTo>
                    <a:pt x="239" y="522"/>
                    <a:pt x="247" y="522"/>
                    <a:pt x="255" y="522"/>
                  </a:cubicBezTo>
                  <a:cubicBezTo>
                    <a:pt x="446" y="522"/>
                    <a:pt x="580" y="370"/>
                    <a:pt x="515" y="7"/>
                  </a:cubicBezTo>
                  <a:cubicBezTo>
                    <a:pt x="515" y="3"/>
                    <a:pt x="512" y="1"/>
                    <a:pt x="507" y="1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54"/>
            <p:cNvSpPr/>
            <p:nvPr/>
          </p:nvSpPr>
          <p:spPr>
            <a:xfrm>
              <a:off x="2489057" y="2339019"/>
              <a:ext cx="204906" cy="224407"/>
            </a:xfrm>
            <a:custGeom>
              <a:rect b="b" l="l" r="r" t="t"/>
              <a:pathLst>
                <a:path extrusionOk="0" h="2313" w="2112">
                  <a:moveTo>
                    <a:pt x="1725" y="0"/>
                  </a:moveTo>
                  <a:cubicBezTo>
                    <a:pt x="1290" y="0"/>
                    <a:pt x="781" y="233"/>
                    <a:pt x="488" y="504"/>
                  </a:cubicBezTo>
                  <a:cubicBezTo>
                    <a:pt x="325" y="652"/>
                    <a:pt x="190" y="801"/>
                    <a:pt x="1" y="882"/>
                  </a:cubicBezTo>
                  <a:cubicBezTo>
                    <a:pt x="41" y="977"/>
                    <a:pt x="95" y="1072"/>
                    <a:pt x="150" y="1153"/>
                  </a:cubicBezTo>
                  <a:cubicBezTo>
                    <a:pt x="325" y="1424"/>
                    <a:pt x="474" y="1789"/>
                    <a:pt x="731" y="1965"/>
                  </a:cubicBezTo>
                  <a:cubicBezTo>
                    <a:pt x="948" y="2127"/>
                    <a:pt x="1178" y="2195"/>
                    <a:pt x="1435" y="2276"/>
                  </a:cubicBezTo>
                  <a:cubicBezTo>
                    <a:pt x="1504" y="2300"/>
                    <a:pt x="1573" y="2313"/>
                    <a:pt x="1638" y="2313"/>
                  </a:cubicBezTo>
                  <a:cubicBezTo>
                    <a:pt x="1828" y="2313"/>
                    <a:pt x="1987" y="2204"/>
                    <a:pt x="2017" y="1951"/>
                  </a:cubicBezTo>
                  <a:cubicBezTo>
                    <a:pt x="2044" y="1681"/>
                    <a:pt x="2057" y="1491"/>
                    <a:pt x="2057" y="1261"/>
                  </a:cubicBezTo>
                  <a:cubicBezTo>
                    <a:pt x="2057" y="1072"/>
                    <a:pt x="2044" y="937"/>
                    <a:pt x="2084" y="747"/>
                  </a:cubicBezTo>
                  <a:cubicBezTo>
                    <a:pt x="2112" y="598"/>
                    <a:pt x="2030" y="517"/>
                    <a:pt x="2017" y="382"/>
                  </a:cubicBezTo>
                  <a:cubicBezTo>
                    <a:pt x="1990" y="328"/>
                    <a:pt x="1990" y="260"/>
                    <a:pt x="1990" y="192"/>
                  </a:cubicBezTo>
                  <a:cubicBezTo>
                    <a:pt x="1990" y="152"/>
                    <a:pt x="1976" y="98"/>
                    <a:pt x="1976" y="30"/>
                  </a:cubicBezTo>
                  <a:cubicBezTo>
                    <a:pt x="1897" y="10"/>
                    <a:pt x="1813" y="0"/>
                    <a:pt x="1725" y="0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54"/>
            <p:cNvSpPr/>
            <p:nvPr/>
          </p:nvSpPr>
          <p:spPr>
            <a:xfrm>
              <a:off x="2515349" y="2422746"/>
              <a:ext cx="170755" cy="142813"/>
            </a:xfrm>
            <a:custGeom>
              <a:rect b="b" l="l" r="r" t="t"/>
              <a:pathLst>
                <a:path extrusionOk="0" h="1472" w="1760">
                  <a:moveTo>
                    <a:pt x="218" y="1"/>
                  </a:moveTo>
                  <a:cubicBezTo>
                    <a:pt x="173" y="1"/>
                    <a:pt x="112" y="16"/>
                    <a:pt x="81" y="46"/>
                  </a:cubicBezTo>
                  <a:cubicBezTo>
                    <a:pt x="68" y="74"/>
                    <a:pt x="27" y="74"/>
                    <a:pt x="0" y="74"/>
                  </a:cubicBezTo>
                  <a:cubicBezTo>
                    <a:pt x="95" y="236"/>
                    <a:pt x="230" y="371"/>
                    <a:pt x="217" y="574"/>
                  </a:cubicBezTo>
                  <a:cubicBezTo>
                    <a:pt x="217" y="642"/>
                    <a:pt x="163" y="682"/>
                    <a:pt x="95" y="710"/>
                  </a:cubicBezTo>
                  <a:cubicBezTo>
                    <a:pt x="203" y="872"/>
                    <a:pt x="298" y="1021"/>
                    <a:pt x="433" y="1129"/>
                  </a:cubicBezTo>
                  <a:cubicBezTo>
                    <a:pt x="663" y="1278"/>
                    <a:pt x="893" y="1345"/>
                    <a:pt x="1150" y="1427"/>
                  </a:cubicBezTo>
                  <a:cubicBezTo>
                    <a:pt x="1224" y="1456"/>
                    <a:pt x="1298" y="1472"/>
                    <a:pt x="1367" y="1472"/>
                  </a:cubicBezTo>
                  <a:cubicBezTo>
                    <a:pt x="1550" y="1472"/>
                    <a:pt x="1699" y="1362"/>
                    <a:pt x="1719" y="1115"/>
                  </a:cubicBezTo>
                  <a:cubicBezTo>
                    <a:pt x="1746" y="953"/>
                    <a:pt x="1759" y="818"/>
                    <a:pt x="1759" y="682"/>
                  </a:cubicBezTo>
                  <a:cubicBezTo>
                    <a:pt x="1743" y="681"/>
                    <a:pt x="1726" y="681"/>
                    <a:pt x="1710" y="681"/>
                  </a:cubicBezTo>
                  <a:cubicBezTo>
                    <a:pt x="1544" y="681"/>
                    <a:pt x="1412" y="741"/>
                    <a:pt x="1313" y="791"/>
                  </a:cubicBezTo>
                  <a:cubicBezTo>
                    <a:pt x="1245" y="818"/>
                    <a:pt x="1178" y="818"/>
                    <a:pt x="1110" y="818"/>
                  </a:cubicBezTo>
                  <a:cubicBezTo>
                    <a:pt x="785" y="791"/>
                    <a:pt x="555" y="615"/>
                    <a:pt x="447" y="331"/>
                  </a:cubicBezTo>
                  <a:cubicBezTo>
                    <a:pt x="433" y="304"/>
                    <a:pt x="433" y="277"/>
                    <a:pt x="447" y="263"/>
                  </a:cubicBezTo>
                  <a:cubicBezTo>
                    <a:pt x="420" y="263"/>
                    <a:pt x="379" y="249"/>
                    <a:pt x="352" y="195"/>
                  </a:cubicBezTo>
                  <a:cubicBezTo>
                    <a:pt x="339" y="141"/>
                    <a:pt x="298" y="33"/>
                    <a:pt x="257" y="6"/>
                  </a:cubicBezTo>
                  <a:cubicBezTo>
                    <a:pt x="247" y="3"/>
                    <a:pt x="234" y="1"/>
                    <a:pt x="218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54"/>
            <p:cNvSpPr/>
            <p:nvPr/>
          </p:nvSpPr>
          <p:spPr>
            <a:xfrm>
              <a:off x="2460242" y="2244329"/>
              <a:ext cx="223243" cy="229161"/>
            </a:xfrm>
            <a:custGeom>
              <a:rect b="b" l="l" r="r" t="t"/>
              <a:pathLst>
                <a:path extrusionOk="0" h="2362" w="2301">
                  <a:moveTo>
                    <a:pt x="1091" y="0"/>
                  </a:moveTo>
                  <a:cubicBezTo>
                    <a:pt x="713" y="0"/>
                    <a:pt x="352" y="169"/>
                    <a:pt x="162" y="492"/>
                  </a:cubicBezTo>
                  <a:cubicBezTo>
                    <a:pt x="41" y="708"/>
                    <a:pt x="0" y="965"/>
                    <a:pt x="41" y="1209"/>
                  </a:cubicBezTo>
                  <a:cubicBezTo>
                    <a:pt x="54" y="1317"/>
                    <a:pt x="95" y="1452"/>
                    <a:pt x="135" y="1561"/>
                  </a:cubicBezTo>
                  <a:cubicBezTo>
                    <a:pt x="162" y="1642"/>
                    <a:pt x="189" y="1696"/>
                    <a:pt x="216" y="1750"/>
                  </a:cubicBezTo>
                  <a:cubicBezTo>
                    <a:pt x="257" y="1831"/>
                    <a:pt x="311" y="1818"/>
                    <a:pt x="379" y="1831"/>
                  </a:cubicBezTo>
                  <a:cubicBezTo>
                    <a:pt x="460" y="1845"/>
                    <a:pt x="555" y="1899"/>
                    <a:pt x="595" y="1967"/>
                  </a:cubicBezTo>
                  <a:cubicBezTo>
                    <a:pt x="663" y="2048"/>
                    <a:pt x="704" y="2183"/>
                    <a:pt x="771" y="2264"/>
                  </a:cubicBezTo>
                  <a:cubicBezTo>
                    <a:pt x="795" y="2313"/>
                    <a:pt x="852" y="2361"/>
                    <a:pt x="912" y="2361"/>
                  </a:cubicBezTo>
                  <a:cubicBezTo>
                    <a:pt x="919" y="2361"/>
                    <a:pt x="927" y="2361"/>
                    <a:pt x="934" y="2359"/>
                  </a:cubicBezTo>
                  <a:cubicBezTo>
                    <a:pt x="1055" y="2305"/>
                    <a:pt x="988" y="2102"/>
                    <a:pt x="988" y="1994"/>
                  </a:cubicBezTo>
                  <a:cubicBezTo>
                    <a:pt x="935" y="1325"/>
                    <a:pt x="1646" y="1114"/>
                    <a:pt x="2219" y="1114"/>
                  </a:cubicBezTo>
                  <a:cubicBezTo>
                    <a:pt x="2237" y="1114"/>
                    <a:pt x="2255" y="1114"/>
                    <a:pt x="2273" y="1114"/>
                  </a:cubicBezTo>
                  <a:cubicBezTo>
                    <a:pt x="2300" y="965"/>
                    <a:pt x="2287" y="803"/>
                    <a:pt x="2219" y="681"/>
                  </a:cubicBezTo>
                  <a:cubicBezTo>
                    <a:pt x="1974" y="220"/>
                    <a:pt x="1522" y="0"/>
                    <a:pt x="109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54"/>
            <p:cNvSpPr/>
            <p:nvPr/>
          </p:nvSpPr>
          <p:spPr>
            <a:xfrm>
              <a:off x="2468101" y="2417507"/>
              <a:ext cx="80139" cy="71504"/>
            </a:xfrm>
            <a:custGeom>
              <a:rect b="b" l="l" r="r" t="t"/>
              <a:pathLst>
                <a:path extrusionOk="0" h="737" w="826">
                  <a:moveTo>
                    <a:pt x="214" y="1"/>
                  </a:moveTo>
                  <a:cubicBezTo>
                    <a:pt x="152" y="1"/>
                    <a:pt x="100" y="29"/>
                    <a:pt x="81" y="100"/>
                  </a:cubicBezTo>
                  <a:cubicBezTo>
                    <a:pt x="0" y="398"/>
                    <a:pt x="284" y="709"/>
                    <a:pt x="596" y="736"/>
                  </a:cubicBezTo>
                  <a:cubicBezTo>
                    <a:pt x="826" y="615"/>
                    <a:pt x="636" y="371"/>
                    <a:pt x="528" y="182"/>
                  </a:cubicBezTo>
                  <a:cubicBezTo>
                    <a:pt x="475" y="94"/>
                    <a:pt x="327" y="1"/>
                    <a:pt x="214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54"/>
            <p:cNvSpPr/>
            <p:nvPr/>
          </p:nvSpPr>
          <p:spPr>
            <a:xfrm>
              <a:off x="3066710" y="2802185"/>
              <a:ext cx="238087" cy="145239"/>
            </a:xfrm>
            <a:custGeom>
              <a:rect b="b" l="l" r="r" t="t"/>
              <a:pathLst>
                <a:path extrusionOk="0" h="1497" w="2454">
                  <a:moveTo>
                    <a:pt x="998" y="1"/>
                  </a:moveTo>
                  <a:cubicBezTo>
                    <a:pt x="895" y="1"/>
                    <a:pt x="734" y="29"/>
                    <a:pt x="406" y="114"/>
                  </a:cubicBezTo>
                  <a:lnTo>
                    <a:pt x="339" y="114"/>
                  </a:lnTo>
                  <a:cubicBezTo>
                    <a:pt x="136" y="127"/>
                    <a:pt x="0" y="547"/>
                    <a:pt x="95" y="723"/>
                  </a:cubicBezTo>
                  <a:cubicBezTo>
                    <a:pt x="149" y="817"/>
                    <a:pt x="230" y="858"/>
                    <a:pt x="339" y="885"/>
                  </a:cubicBezTo>
                  <a:cubicBezTo>
                    <a:pt x="447" y="926"/>
                    <a:pt x="582" y="966"/>
                    <a:pt x="677" y="1061"/>
                  </a:cubicBezTo>
                  <a:cubicBezTo>
                    <a:pt x="826" y="1196"/>
                    <a:pt x="961" y="1304"/>
                    <a:pt x="1151" y="1399"/>
                  </a:cubicBezTo>
                  <a:cubicBezTo>
                    <a:pt x="1236" y="1431"/>
                    <a:pt x="1497" y="1497"/>
                    <a:pt x="1704" y="1497"/>
                  </a:cubicBezTo>
                  <a:cubicBezTo>
                    <a:pt x="1759" y="1497"/>
                    <a:pt x="1811" y="1492"/>
                    <a:pt x="1854" y="1480"/>
                  </a:cubicBezTo>
                  <a:cubicBezTo>
                    <a:pt x="1935" y="1467"/>
                    <a:pt x="1935" y="1413"/>
                    <a:pt x="1935" y="1399"/>
                  </a:cubicBezTo>
                  <a:cubicBezTo>
                    <a:pt x="1976" y="1372"/>
                    <a:pt x="2044" y="1358"/>
                    <a:pt x="2098" y="1331"/>
                  </a:cubicBezTo>
                  <a:cubicBezTo>
                    <a:pt x="2233" y="1237"/>
                    <a:pt x="2247" y="1156"/>
                    <a:pt x="2192" y="1156"/>
                  </a:cubicBezTo>
                  <a:cubicBezTo>
                    <a:pt x="2301" y="1101"/>
                    <a:pt x="2382" y="1061"/>
                    <a:pt x="2422" y="1007"/>
                  </a:cubicBezTo>
                  <a:cubicBezTo>
                    <a:pt x="2454" y="954"/>
                    <a:pt x="2453" y="877"/>
                    <a:pt x="2375" y="877"/>
                  </a:cubicBezTo>
                  <a:cubicBezTo>
                    <a:pt x="2352" y="877"/>
                    <a:pt x="2323" y="883"/>
                    <a:pt x="2287" y="898"/>
                  </a:cubicBezTo>
                  <a:cubicBezTo>
                    <a:pt x="2328" y="871"/>
                    <a:pt x="2395" y="831"/>
                    <a:pt x="2422" y="804"/>
                  </a:cubicBezTo>
                  <a:cubicBezTo>
                    <a:pt x="2436" y="750"/>
                    <a:pt x="2382" y="695"/>
                    <a:pt x="2328" y="682"/>
                  </a:cubicBezTo>
                  <a:cubicBezTo>
                    <a:pt x="2320" y="679"/>
                    <a:pt x="2310" y="678"/>
                    <a:pt x="2299" y="678"/>
                  </a:cubicBezTo>
                  <a:cubicBezTo>
                    <a:pt x="2256" y="678"/>
                    <a:pt x="2198" y="695"/>
                    <a:pt x="2165" y="695"/>
                  </a:cubicBezTo>
                  <a:cubicBezTo>
                    <a:pt x="2128" y="703"/>
                    <a:pt x="2083" y="706"/>
                    <a:pt x="2038" y="706"/>
                  </a:cubicBezTo>
                  <a:cubicBezTo>
                    <a:pt x="1922" y="706"/>
                    <a:pt x="1798" y="684"/>
                    <a:pt x="1759" y="655"/>
                  </a:cubicBezTo>
                  <a:cubicBezTo>
                    <a:pt x="1584" y="452"/>
                    <a:pt x="1367" y="73"/>
                    <a:pt x="1313" y="73"/>
                  </a:cubicBezTo>
                  <a:cubicBezTo>
                    <a:pt x="1164" y="43"/>
                    <a:pt x="1125" y="1"/>
                    <a:pt x="998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54"/>
            <p:cNvSpPr/>
            <p:nvPr/>
          </p:nvSpPr>
          <p:spPr>
            <a:xfrm>
              <a:off x="2608585" y="2630656"/>
              <a:ext cx="59085" cy="113513"/>
            </a:xfrm>
            <a:custGeom>
              <a:rect b="b" l="l" r="r" t="t"/>
              <a:pathLst>
                <a:path extrusionOk="0" h="1170" w="609">
                  <a:moveTo>
                    <a:pt x="244" y="1"/>
                  </a:moveTo>
                  <a:lnTo>
                    <a:pt x="0" y="41"/>
                  </a:lnTo>
                  <a:cubicBezTo>
                    <a:pt x="149" y="366"/>
                    <a:pt x="122" y="745"/>
                    <a:pt x="135" y="1097"/>
                  </a:cubicBezTo>
                  <a:cubicBezTo>
                    <a:pt x="189" y="1110"/>
                    <a:pt x="230" y="1151"/>
                    <a:pt x="284" y="1164"/>
                  </a:cubicBezTo>
                  <a:cubicBezTo>
                    <a:pt x="300" y="1168"/>
                    <a:pt x="316" y="1169"/>
                    <a:pt x="332" y="1169"/>
                  </a:cubicBezTo>
                  <a:cubicBezTo>
                    <a:pt x="382" y="1169"/>
                    <a:pt x="429" y="1152"/>
                    <a:pt x="460" y="1110"/>
                  </a:cubicBezTo>
                  <a:cubicBezTo>
                    <a:pt x="528" y="1043"/>
                    <a:pt x="582" y="934"/>
                    <a:pt x="609" y="772"/>
                  </a:cubicBezTo>
                  <a:cubicBezTo>
                    <a:pt x="474" y="542"/>
                    <a:pt x="338" y="271"/>
                    <a:pt x="244" y="1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54"/>
            <p:cNvSpPr/>
            <p:nvPr/>
          </p:nvSpPr>
          <p:spPr>
            <a:xfrm>
              <a:off x="1957391" y="2744750"/>
              <a:ext cx="239445" cy="183077"/>
            </a:xfrm>
            <a:custGeom>
              <a:rect b="b" l="l" r="r" t="t"/>
              <a:pathLst>
                <a:path extrusionOk="0" h="1887" w="2468">
                  <a:moveTo>
                    <a:pt x="1401" y="1"/>
                  </a:moveTo>
                  <a:cubicBezTo>
                    <a:pt x="1306" y="1"/>
                    <a:pt x="1246" y="185"/>
                    <a:pt x="1367" y="408"/>
                  </a:cubicBezTo>
                  <a:cubicBezTo>
                    <a:pt x="1381" y="449"/>
                    <a:pt x="1584" y="719"/>
                    <a:pt x="1503" y="733"/>
                  </a:cubicBezTo>
                  <a:cubicBezTo>
                    <a:pt x="1492" y="735"/>
                    <a:pt x="1480" y="736"/>
                    <a:pt x="1468" y="736"/>
                  </a:cubicBezTo>
                  <a:cubicBezTo>
                    <a:pt x="1242" y="736"/>
                    <a:pt x="831" y="388"/>
                    <a:pt x="664" y="273"/>
                  </a:cubicBezTo>
                  <a:cubicBezTo>
                    <a:pt x="615" y="241"/>
                    <a:pt x="576" y="230"/>
                    <a:pt x="545" y="230"/>
                  </a:cubicBezTo>
                  <a:cubicBezTo>
                    <a:pt x="456" y="230"/>
                    <a:pt x="434" y="327"/>
                    <a:pt x="434" y="327"/>
                  </a:cubicBezTo>
                  <a:cubicBezTo>
                    <a:pt x="399" y="311"/>
                    <a:pt x="362" y="303"/>
                    <a:pt x="328" y="303"/>
                  </a:cubicBezTo>
                  <a:cubicBezTo>
                    <a:pt x="217" y="303"/>
                    <a:pt x="131" y="385"/>
                    <a:pt x="204" y="530"/>
                  </a:cubicBezTo>
                  <a:cubicBezTo>
                    <a:pt x="204" y="530"/>
                    <a:pt x="1" y="624"/>
                    <a:pt x="231" y="882"/>
                  </a:cubicBezTo>
                  <a:cubicBezTo>
                    <a:pt x="82" y="990"/>
                    <a:pt x="271" y="1139"/>
                    <a:pt x="407" y="1260"/>
                  </a:cubicBezTo>
                  <a:cubicBezTo>
                    <a:pt x="880" y="1693"/>
                    <a:pt x="1503" y="1802"/>
                    <a:pt x="1936" y="1883"/>
                  </a:cubicBezTo>
                  <a:cubicBezTo>
                    <a:pt x="1947" y="1885"/>
                    <a:pt x="1958" y="1886"/>
                    <a:pt x="1970" y="1886"/>
                  </a:cubicBezTo>
                  <a:cubicBezTo>
                    <a:pt x="2228" y="1886"/>
                    <a:pt x="2467" y="1322"/>
                    <a:pt x="2247" y="1193"/>
                  </a:cubicBezTo>
                  <a:cubicBezTo>
                    <a:pt x="2220" y="1152"/>
                    <a:pt x="1963" y="652"/>
                    <a:pt x="1881" y="584"/>
                  </a:cubicBezTo>
                  <a:cubicBezTo>
                    <a:pt x="1854" y="543"/>
                    <a:pt x="1827" y="530"/>
                    <a:pt x="1800" y="489"/>
                  </a:cubicBezTo>
                  <a:cubicBezTo>
                    <a:pt x="1692" y="367"/>
                    <a:pt x="1597" y="205"/>
                    <a:pt x="1503" y="70"/>
                  </a:cubicBezTo>
                  <a:cubicBezTo>
                    <a:pt x="1468" y="22"/>
                    <a:pt x="1432" y="1"/>
                    <a:pt x="1401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54"/>
            <p:cNvSpPr/>
            <p:nvPr/>
          </p:nvSpPr>
          <p:spPr>
            <a:xfrm>
              <a:off x="2684648" y="1690160"/>
              <a:ext cx="487137" cy="621607"/>
            </a:xfrm>
            <a:custGeom>
              <a:rect b="b" l="l" r="r" t="t"/>
              <a:pathLst>
                <a:path extrusionOk="0" h="6407" w="5021">
                  <a:moveTo>
                    <a:pt x="4472" y="81"/>
                  </a:moveTo>
                  <a:cubicBezTo>
                    <a:pt x="4562" y="81"/>
                    <a:pt x="4643" y="101"/>
                    <a:pt x="4710" y="142"/>
                  </a:cubicBezTo>
                  <a:cubicBezTo>
                    <a:pt x="4872" y="223"/>
                    <a:pt x="4953" y="385"/>
                    <a:pt x="4953" y="629"/>
                  </a:cubicBezTo>
                  <a:lnTo>
                    <a:pt x="4953" y="1793"/>
                  </a:lnTo>
                  <a:cubicBezTo>
                    <a:pt x="4953" y="2347"/>
                    <a:pt x="4507" y="3065"/>
                    <a:pt x="3952" y="3389"/>
                  </a:cubicBezTo>
                  <a:lnTo>
                    <a:pt x="1882" y="4580"/>
                  </a:lnTo>
                  <a:cubicBezTo>
                    <a:pt x="1868" y="4580"/>
                    <a:pt x="1868" y="4607"/>
                    <a:pt x="1868" y="4607"/>
                  </a:cubicBezTo>
                  <a:lnTo>
                    <a:pt x="772" y="6177"/>
                  </a:lnTo>
                  <a:lnTo>
                    <a:pt x="989" y="5175"/>
                  </a:lnTo>
                  <a:cubicBezTo>
                    <a:pt x="989" y="5175"/>
                    <a:pt x="989" y="5162"/>
                    <a:pt x="975" y="5148"/>
                  </a:cubicBezTo>
                  <a:cubicBezTo>
                    <a:pt x="962" y="5121"/>
                    <a:pt x="962" y="5121"/>
                    <a:pt x="948" y="5121"/>
                  </a:cubicBezTo>
                  <a:cubicBezTo>
                    <a:pt x="811" y="5186"/>
                    <a:pt x="686" y="5216"/>
                    <a:pt x="575" y="5216"/>
                  </a:cubicBezTo>
                  <a:cubicBezTo>
                    <a:pt x="476" y="5216"/>
                    <a:pt x="388" y="5193"/>
                    <a:pt x="312" y="5148"/>
                  </a:cubicBezTo>
                  <a:cubicBezTo>
                    <a:pt x="163" y="5054"/>
                    <a:pt x="96" y="4891"/>
                    <a:pt x="96" y="4675"/>
                  </a:cubicBezTo>
                  <a:lnTo>
                    <a:pt x="96" y="3498"/>
                  </a:lnTo>
                  <a:cubicBezTo>
                    <a:pt x="96" y="2943"/>
                    <a:pt x="542" y="2239"/>
                    <a:pt x="1097" y="1914"/>
                  </a:cubicBezTo>
                  <a:lnTo>
                    <a:pt x="3992" y="237"/>
                  </a:lnTo>
                  <a:cubicBezTo>
                    <a:pt x="4153" y="135"/>
                    <a:pt x="4324" y="81"/>
                    <a:pt x="4472" y="81"/>
                  </a:cubicBezTo>
                  <a:close/>
                  <a:moveTo>
                    <a:pt x="4461" y="0"/>
                  </a:moveTo>
                  <a:cubicBezTo>
                    <a:pt x="4299" y="0"/>
                    <a:pt x="4116" y="56"/>
                    <a:pt x="3938" y="169"/>
                  </a:cubicBezTo>
                  <a:lnTo>
                    <a:pt x="1043" y="1847"/>
                  </a:lnTo>
                  <a:cubicBezTo>
                    <a:pt x="474" y="2185"/>
                    <a:pt x="1" y="2929"/>
                    <a:pt x="1" y="3498"/>
                  </a:cubicBezTo>
                  <a:lnTo>
                    <a:pt x="1" y="4675"/>
                  </a:lnTo>
                  <a:cubicBezTo>
                    <a:pt x="1" y="4918"/>
                    <a:pt x="82" y="5121"/>
                    <a:pt x="244" y="5230"/>
                  </a:cubicBezTo>
                  <a:cubicBezTo>
                    <a:pt x="334" y="5282"/>
                    <a:pt x="439" y="5313"/>
                    <a:pt x="559" y="5313"/>
                  </a:cubicBezTo>
                  <a:cubicBezTo>
                    <a:pt x="657" y="5313"/>
                    <a:pt x="764" y="5292"/>
                    <a:pt x="880" y="5243"/>
                  </a:cubicBezTo>
                  <a:lnTo>
                    <a:pt x="880" y="5243"/>
                  </a:lnTo>
                  <a:lnTo>
                    <a:pt x="637" y="6366"/>
                  </a:lnTo>
                  <a:cubicBezTo>
                    <a:pt x="623" y="6380"/>
                    <a:pt x="637" y="6393"/>
                    <a:pt x="677" y="6407"/>
                  </a:cubicBezTo>
                  <a:cubicBezTo>
                    <a:pt x="691" y="6407"/>
                    <a:pt x="704" y="6407"/>
                    <a:pt x="704" y="6366"/>
                  </a:cubicBezTo>
                  <a:lnTo>
                    <a:pt x="1909" y="4634"/>
                  </a:lnTo>
                  <a:lnTo>
                    <a:pt x="3965" y="3457"/>
                  </a:lnTo>
                  <a:cubicBezTo>
                    <a:pt x="4547" y="3119"/>
                    <a:pt x="5021" y="2374"/>
                    <a:pt x="5021" y="1793"/>
                  </a:cubicBezTo>
                  <a:lnTo>
                    <a:pt x="5021" y="629"/>
                  </a:lnTo>
                  <a:cubicBezTo>
                    <a:pt x="5021" y="372"/>
                    <a:pt x="4913" y="169"/>
                    <a:pt x="4750" y="74"/>
                  </a:cubicBezTo>
                  <a:cubicBezTo>
                    <a:pt x="4669" y="25"/>
                    <a:pt x="4570" y="0"/>
                    <a:pt x="446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54"/>
            <p:cNvSpPr/>
            <p:nvPr/>
          </p:nvSpPr>
          <p:spPr>
            <a:xfrm>
              <a:off x="2846385" y="1826174"/>
              <a:ext cx="72609" cy="297079"/>
            </a:xfrm>
            <a:custGeom>
              <a:rect b="b" l="l" r="r" t="t"/>
              <a:pathLst>
                <a:path extrusionOk="0" h="3547" w="867">
                  <a:moveTo>
                    <a:pt x="867" y="1"/>
                  </a:moveTo>
                  <a:lnTo>
                    <a:pt x="1" y="502"/>
                  </a:lnTo>
                  <a:lnTo>
                    <a:pt x="1" y="3546"/>
                  </a:lnTo>
                  <a:lnTo>
                    <a:pt x="867" y="304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54"/>
            <p:cNvSpPr/>
            <p:nvPr/>
          </p:nvSpPr>
          <p:spPr>
            <a:xfrm>
              <a:off x="2918911" y="1785386"/>
              <a:ext cx="70348" cy="295906"/>
            </a:xfrm>
            <a:custGeom>
              <a:rect b="b" l="l" r="r" t="t"/>
              <a:pathLst>
                <a:path extrusionOk="0" h="3533" w="840">
                  <a:moveTo>
                    <a:pt x="840" y="1"/>
                  </a:moveTo>
                  <a:lnTo>
                    <a:pt x="1" y="488"/>
                  </a:lnTo>
                  <a:lnTo>
                    <a:pt x="1" y="3532"/>
                  </a:lnTo>
                  <a:lnTo>
                    <a:pt x="840" y="304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54"/>
            <p:cNvSpPr/>
            <p:nvPr/>
          </p:nvSpPr>
          <p:spPr>
            <a:xfrm>
              <a:off x="2989175" y="1743510"/>
              <a:ext cx="72609" cy="296995"/>
            </a:xfrm>
            <a:custGeom>
              <a:rect b="b" l="l" r="r" t="t"/>
              <a:pathLst>
                <a:path extrusionOk="0" h="3546" w="867">
                  <a:moveTo>
                    <a:pt x="867" y="0"/>
                  </a:moveTo>
                  <a:lnTo>
                    <a:pt x="1" y="501"/>
                  </a:lnTo>
                  <a:lnTo>
                    <a:pt x="1" y="3545"/>
                  </a:lnTo>
                  <a:lnTo>
                    <a:pt x="867" y="305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54"/>
            <p:cNvSpPr/>
            <p:nvPr/>
          </p:nvSpPr>
          <p:spPr>
            <a:xfrm>
              <a:off x="2667572" y="2374237"/>
              <a:ext cx="56563" cy="68787"/>
            </a:xfrm>
            <a:custGeom>
              <a:rect b="b" l="l" r="r" t="t"/>
              <a:pathLst>
                <a:path extrusionOk="0" h="709" w="583">
                  <a:moveTo>
                    <a:pt x="353" y="32"/>
                  </a:moveTo>
                  <a:cubicBezTo>
                    <a:pt x="407" y="32"/>
                    <a:pt x="461" y="73"/>
                    <a:pt x="488" y="127"/>
                  </a:cubicBezTo>
                  <a:cubicBezTo>
                    <a:pt x="542" y="195"/>
                    <a:pt x="556" y="289"/>
                    <a:pt x="542" y="398"/>
                  </a:cubicBezTo>
                  <a:cubicBezTo>
                    <a:pt x="542" y="479"/>
                    <a:pt x="488" y="560"/>
                    <a:pt x="434" y="614"/>
                  </a:cubicBezTo>
                  <a:cubicBezTo>
                    <a:pt x="399" y="649"/>
                    <a:pt x="343" y="684"/>
                    <a:pt x="285" y="684"/>
                  </a:cubicBezTo>
                  <a:cubicBezTo>
                    <a:pt x="276" y="684"/>
                    <a:pt x="267" y="684"/>
                    <a:pt x="258" y="682"/>
                  </a:cubicBezTo>
                  <a:cubicBezTo>
                    <a:pt x="123" y="655"/>
                    <a:pt x="28" y="492"/>
                    <a:pt x="69" y="316"/>
                  </a:cubicBezTo>
                  <a:cubicBezTo>
                    <a:pt x="69" y="235"/>
                    <a:pt x="123" y="154"/>
                    <a:pt x="163" y="100"/>
                  </a:cubicBezTo>
                  <a:cubicBezTo>
                    <a:pt x="217" y="59"/>
                    <a:pt x="272" y="32"/>
                    <a:pt x="326" y="32"/>
                  </a:cubicBezTo>
                  <a:close/>
                  <a:moveTo>
                    <a:pt x="294" y="1"/>
                  </a:moveTo>
                  <a:cubicBezTo>
                    <a:pt x="241" y="1"/>
                    <a:pt x="189" y="20"/>
                    <a:pt x="136" y="73"/>
                  </a:cubicBezTo>
                  <a:cubicBezTo>
                    <a:pt x="69" y="127"/>
                    <a:pt x="28" y="208"/>
                    <a:pt x="14" y="303"/>
                  </a:cubicBezTo>
                  <a:cubicBezTo>
                    <a:pt x="1" y="506"/>
                    <a:pt x="82" y="695"/>
                    <a:pt x="231" y="709"/>
                  </a:cubicBezTo>
                  <a:lnTo>
                    <a:pt x="272" y="709"/>
                  </a:lnTo>
                  <a:cubicBezTo>
                    <a:pt x="326" y="709"/>
                    <a:pt x="393" y="682"/>
                    <a:pt x="447" y="641"/>
                  </a:cubicBezTo>
                  <a:cubicBezTo>
                    <a:pt x="515" y="601"/>
                    <a:pt x="542" y="506"/>
                    <a:pt x="556" y="411"/>
                  </a:cubicBezTo>
                  <a:cubicBezTo>
                    <a:pt x="583" y="289"/>
                    <a:pt x="542" y="195"/>
                    <a:pt x="488" y="100"/>
                  </a:cubicBezTo>
                  <a:cubicBezTo>
                    <a:pt x="461" y="59"/>
                    <a:pt x="407" y="19"/>
                    <a:pt x="339" y="5"/>
                  </a:cubicBezTo>
                  <a:cubicBezTo>
                    <a:pt x="324" y="2"/>
                    <a:pt x="309" y="1"/>
                    <a:pt x="294" y="1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54"/>
            <p:cNvSpPr/>
            <p:nvPr/>
          </p:nvSpPr>
          <p:spPr>
            <a:xfrm>
              <a:off x="2595390" y="2397036"/>
              <a:ext cx="56563" cy="69660"/>
            </a:xfrm>
            <a:custGeom>
              <a:rect b="b" l="l" r="r" t="t"/>
              <a:pathLst>
                <a:path extrusionOk="0" h="718" w="583">
                  <a:moveTo>
                    <a:pt x="353" y="41"/>
                  </a:moveTo>
                  <a:cubicBezTo>
                    <a:pt x="488" y="54"/>
                    <a:pt x="583" y="230"/>
                    <a:pt x="542" y="393"/>
                  </a:cubicBezTo>
                  <a:cubicBezTo>
                    <a:pt x="528" y="569"/>
                    <a:pt x="407" y="677"/>
                    <a:pt x="285" y="677"/>
                  </a:cubicBezTo>
                  <a:lnTo>
                    <a:pt x="258" y="677"/>
                  </a:lnTo>
                  <a:cubicBezTo>
                    <a:pt x="122" y="663"/>
                    <a:pt x="41" y="501"/>
                    <a:pt x="68" y="325"/>
                  </a:cubicBezTo>
                  <a:cubicBezTo>
                    <a:pt x="82" y="163"/>
                    <a:pt x="204" y="41"/>
                    <a:pt x="325" y="41"/>
                  </a:cubicBezTo>
                  <a:close/>
                  <a:moveTo>
                    <a:pt x="312" y="0"/>
                  </a:moveTo>
                  <a:cubicBezTo>
                    <a:pt x="177" y="0"/>
                    <a:pt x="55" y="122"/>
                    <a:pt x="14" y="311"/>
                  </a:cubicBezTo>
                  <a:cubicBezTo>
                    <a:pt x="1" y="514"/>
                    <a:pt x="82" y="690"/>
                    <a:pt x="244" y="717"/>
                  </a:cubicBezTo>
                  <a:lnTo>
                    <a:pt x="271" y="717"/>
                  </a:lnTo>
                  <a:cubicBezTo>
                    <a:pt x="407" y="717"/>
                    <a:pt x="542" y="582"/>
                    <a:pt x="555" y="406"/>
                  </a:cubicBezTo>
                  <a:cubicBezTo>
                    <a:pt x="583" y="203"/>
                    <a:pt x="488" y="27"/>
                    <a:pt x="339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54"/>
            <p:cNvSpPr/>
            <p:nvPr/>
          </p:nvSpPr>
          <p:spPr>
            <a:xfrm>
              <a:off x="2646616" y="2407611"/>
              <a:ext cx="25031" cy="13098"/>
            </a:xfrm>
            <a:custGeom>
              <a:rect b="b" l="l" r="r" t="t"/>
              <a:pathLst>
                <a:path extrusionOk="0" h="135" w="258">
                  <a:moveTo>
                    <a:pt x="176" y="0"/>
                  </a:moveTo>
                  <a:cubicBezTo>
                    <a:pt x="85" y="0"/>
                    <a:pt x="0" y="94"/>
                    <a:pt x="0" y="94"/>
                  </a:cubicBezTo>
                  <a:cubicBezTo>
                    <a:pt x="0" y="121"/>
                    <a:pt x="0" y="121"/>
                    <a:pt x="14" y="135"/>
                  </a:cubicBezTo>
                  <a:cubicBezTo>
                    <a:pt x="26" y="135"/>
                    <a:pt x="107" y="45"/>
                    <a:pt x="189" y="45"/>
                  </a:cubicBezTo>
                  <a:cubicBezTo>
                    <a:pt x="203" y="45"/>
                    <a:pt x="217" y="48"/>
                    <a:pt x="230" y="54"/>
                  </a:cubicBezTo>
                  <a:cubicBezTo>
                    <a:pt x="230" y="54"/>
                    <a:pt x="258" y="54"/>
                    <a:pt x="258" y="27"/>
                  </a:cubicBezTo>
                  <a:cubicBezTo>
                    <a:pt x="258" y="27"/>
                    <a:pt x="258" y="13"/>
                    <a:pt x="230" y="13"/>
                  </a:cubicBezTo>
                  <a:cubicBezTo>
                    <a:pt x="212" y="4"/>
                    <a:pt x="194" y="0"/>
                    <a:pt x="176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54"/>
            <p:cNvSpPr/>
            <p:nvPr/>
          </p:nvSpPr>
          <p:spPr>
            <a:xfrm>
              <a:off x="2531066" y="2427209"/>
              <a:ext cx="69660" cy="6694"/>
            </a:xfrm>
            <a:custGeom>
              <a:rect b="b" l="l" r="r" t="t"/>
              <a:pathLst>
                <a:path extrusionOk="0" h="69" w="718">
                  <a:moveTo>
                    <a:pt x="28" y="0"/>
                  </a:moveTo>
                  <a:cubicBezTo>
                    <a:pt x="1" y="0"/>
                    <a:pt x="1" y="0"/>
                    <a:pt x="1" y="14"/>
                  </a:cubicBezTo>
                  <a:cubicBezTo>
                    <a:pt x="1" y="28"/>
                    <a:pt x="1" y="28"/>
                    <a:pt x="28" y="28"/>
                  </a:cubicBezTo>
                  <a:lnTo>
                    <a:pt x="704" y="68"/>
                  </a:lnTo>
                  <a:cubicBezTo>
                    <a:pt x="718" y="28"/>
                    <a:pt x="704" y="28"/>
                    <a:pt x="704" y="2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9" name="Google Shape;2149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13" y="1053600"/>
            <a:ext cx="42687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1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Use Case Diagram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151" name="Google Shape;2151;p155"/>
          <p:cNvSpPr/>
          <p:nvPr/>
        </p:nvSpPr>
        <p:spPr>
          <a:xfrm>
            <a:off x="3132650" y="1814250"/>
            <a:ext cx="888000" cy="38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2" name="Google Shape;2152;p155"/>
          <p:cNvSpPr/>
          <p:nvPr/>
        </p:nvSpPr>
        <p:spPr>
          <a:xfrm>
            <a:off x="3132650" y="2571750"/>
            <a:ext cx="888000" cy="38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3" name="Google Shape;2153;p155"/>
          <p:cNvSpPr/>
          <p:nvPr/>
        </p:nvSpPr>
        <p:spPr>
          <a:xfrm>
            <a:off x="4051800" y="2769538"/>
            <a:ext cx="888000" cy="38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4" name="Google Shape;2154;p155"/>
          <p:cNvSpPr/>
          <p:nvPr/>
        </p:nvSpPr>
        <p:spPr>
          <a:xfrm>
            <a:off x="3132650" y="2960838"/>
            <a:ext cx="888000" cy="38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5" name="Google Shape;2155;p155"/>
          <p:cNvSpPr/>
          <p:nvPr/>
        </p:nvSpPr>
        <p:spPr>
          <a:xfrm>
            <a:off x="3612475" y="3950450"/>
            <a:ext cx="1470600" cy="53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1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System Architecture </a:t>
            </a:r>
            <a:r>
              <a:rPr b="0" lang="en" sz="28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→ Layered</a:t>
            </a:r>
            <a:endParaRPr b="0" sz="30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61" name="Google Shape;2161;p156"/>
          <p:cNvSpPr txBox="1"/>
          <p:nvPr>
            <p:ph idx="4294967295" type="body"/>
          </p:nvPr>
        </p:nvSpPr>
        <p:spPr>
          <a:xfrm>
            <a:off x="5371700" y="1561150"/>
            <a:ext cx="3460500" cy="25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Decouple front-end and back-end → </a:t>
            </a: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Secure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Independent development of both layers → </a:t>
            </a: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Faster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Implementation of multiple front-ends with the same back-end → </a:t>
            </a: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Scalable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62" name="Google Shape;2162;p156"/>
          <p:cNvPicPr preferRelativeResize="0"/>
          <p:nvPr/>
        </p:nvPicPr>
        <p:blipFill rotWithShape="1">
          <a:blip r:embed="rId3">
            <a:alphaModFix/>
          </a:blip>
          <a:srcRect b="5332" l="2060" r="2565" t="10286"/>
          <a:stretch/>
        </p:blipFill>
        <p:spPr>
          <a:xfrm>
            <a:off x="372950" y="1619875"/>
            <a:ext cx="5083775" cy="2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57"/>
          <p:cNvSpPr txBox="1"/>
          <p:nvPr>
            <p:ph type="title"/>
          </p:nvPr>
        </p:nvSpPr>
        <p:spPr>
          <a:xfrm>
            <a:off x="4936450" y="1549036"/>
            <a:ext cx="2833200" cy="23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</a:t>
            </a:r>
            <a:r>
              <a:rPr lang="en">
                <a:solidFill>
                  <a:srgbClr val="191919"/>
                </a:solidFill>
              </a:rPr>
              <a:t>DEMO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2168" name="Google Shape;2168;p157"/>
          <p:cNvSpPr/>
          <p:nvPr/>
        </p:nvSpPr>
        <p:spPr>
          <a:xfrm>
            <a:off x="225318" y="3213055"/>
            <a:ext cx="289851" cy="368283"/>
          </a:xfrm>
          <a:custGeom>
            <a:rect b="b" l="l" r="r" t="t"/>
            <a:pathLst>
              <a:path extrusionOk="0" h="5846" w="4601">
                <a:moveTo>
                  <a:pt x="4587" y="0"/>
                </a:moveTo>
                <a:cubicBezTo>
                  <a:pt x="4587" y="0"/>
                  <a:pt x="4560" y="0"/>
                  <a:pt x="4560" y="28"/>
                </a:cubicBezTo>
                <a:cubicBezTo>
                  <a:pt x="4357" y="2220"/>
                  <a:pt x="2734" y="4263"/>
                  <a:pt x="0" y="5792"/>
                </a:cubicBezTo>
                <a:lnTo>
                  <a:pt x="0" y="5819"/>
                </a:lnTo>
                <a:cubicBezTo>
                  <a:pt x="0" y="5846"/>
                  <a:pt x="14" y="5846"/>
                  <a:pt x="14" y="5846"/>
                </a:cubicBezTo>
                <a:cubicBezTo>
                  <a:pt x="2774" y="4303"/>
                  <a:pt x="4398" y="2233"/>
                  <a:pt x="4601" y="28"/>
                </a:cubicBezTo>
                <a:cubicBezTo>
                  <a:pt x="4601" y="28"/>
                  <a:pt x="4601" y="0"/>
                  <a:pt x="4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157"/>
          <p:cNvSpPr/>
          <p:nvPr/>
        </p:nvSpPr>
        <p:spPr>
          <a:xfrm>
            <a:off x="429875" y="3334075"/>
            <a:ext cx="51217" cy="247265"/>
          </a:xfrm>
          <a:custGeom>
            <a:rect b="b" l="l" r="r" t="t"/>
            <a:pathLst>
              <a:path extrusionOk="0" h="3925" w="813">
                <a:moveTo>
                  <a:pt x="799" y="1"/>
                </a:moveTo>
                <a:cubicBezTo>
                  <a:pt x="799" y="1"/>
                  <a:pt x="772" y="1"/>
                  <a:pt x="772" y="14"/>
                </a:cubicBezTo>
                <a:cubicBezTo>
                  <a:pt x="799" y="1381"/>
                  <a:pt x="529" y="2680"/>
                  <a:pt x="1" y="3884"/>
                </a:cubicBezTo>
                <a:cubicBezTo>
                  <a:pt x="1" y="3898"/>
                  <a:pt x="1" y="3925"/>
                  <a:pt x="14" y="3925"/>
                </a:cubicBezTo>
                <a:cubicBezTo>
                  <a:pt x="14" y="3925"/>
                  <a:pt x="28" y="3925"/>
                  <a:pt x="14" y="3898"/>
                </a:cubicBezTo>
                <a:cubicBezTo>
                  <a:pt x="556" y="2707"/>
                  <a:pt x="813" y="1395"/>
                  <a:pt x="813" y="14"/>
                </a:cubicBezTo>
                <a:cubicBezTo>
                  <a:pt x="813" y="14"/>
                  <a:pt x="813" y="1"/>
                  <a:pt x="7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7"/>
          <p:cNvSpPr/>
          <p:nvPr/>
        </p:nvSpPr>
        <p:spPr>
          <a:xfrm>
            <a:off x="270362" y="3103437"/>
            <a:ext cx="59785" cy="30239"/>
          </a:xfrm>
          <a:custGeom>
            <a:rect b="b" l="l" r="r" t="t"/>
            <a:pathLst>
              <a:path extrusionOk="0" h="480" w="949">
                <a:moveTo>
                  <a:pt x="514" y="1"/>
                </a:moveTo>
                <a:cubicBezTo>
                  <a:pt x="195" y="1"/>
                  <a:pt x="1" y="348"/>
                  <a:pt x="381" y="455"/>
                </a:cubicBezTo>
                <a:cubicBezTo>
                  <a:pt x="448" y="472"/>
                  <a:pt x="508" y="479"/>
                  <a:pt x="560" y="479"/>
                </a:cubicBezTo>
                <a:cubicBezTo>
                  <a:pt x="933" y="479"/>
                  <a:pt x="949" y="105"/>
                  <a:pt x="652" y="22"/>
                </a:cubicBezTo>
                <a:cubicBezTo>
                  <a:pt x="605" y="7"/>
                  <a:pt x="558" y="1"/>
                  <a:pt x="5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157"/>
          <p:cNvSpPr/>
          <p:nvPr/>
        </p:nvSpPr>
        <p:spPr>
          <a:xfrm>
            <a:off x="270299" y="3121392"/>
            <a:ext cx="59848" cy="30995"/>
          </a:xfrm>
          <a:custGeom>
            <a:rect b="b" l="l" r="r" t="t"/>
            <a:pathLst>
              <a:path extrusionOk="0" h="492" w="950">
                <a:moveTo>
                  <a:pt x="519" y="0"/>
                </a:moveTo>
                <a:cubicBezTo>
                  <a:pt x="198" y="0"/>
                  <a:pt x="1" y="360"/>
                  <a:pt x="382" y="468"/>
                </a:cubicBezTo>
                <a:cubicBezTo>
                  <a:pt x="449" y="484"/>
                  <a:pt x="509" y="492"/>
                  <a:pt x="561" y="492"/>
                </a:cubicBezTo>
                <a:cubicBezTo>
                  <a:pt x="934" y="492"/>
                  <a:pt x="950" y="116"/>
                  <a:pt x="653" y="21"/>
                </a:cubicBezTo>
                <a:cubicBezTo>
                  <a:pt x="607" y="7"/>
                  <a:pt x="562" y="0"/>
                  <a:pt x="5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157"/>
          <p:cNvSpPr/>
          <p:nvPr/>
        </p:nvSpPr>
        <p:spPr>
          <a:xfrm>
            <a:off x="270173" y="3138402"/>
            <a:ext cx="59218" cy="30995"/>
          </a:xfrm>
          <a:custGeom>
            <a:rect b="b" l="l" r="r" t="t"/>
            <a:pathLst>
              <a:path extrusionOk="0" h="492" w="940">
                <a:moveTo>
                  <a:pt x="511" y="1"/>
                </a:moveTo>
                <a:cubicBezTo>
                  <a:pt x="199" y="1"/>
                  <a:pt x="1" y="361"/>
                  <a:pt x="371" y="468"/>
                </a:cubicBezTo>
                <a:cubicBezTo>
                  <a:pt x="436" y="485"/>
                  <a:pt x="495" y="492"/>
                  <a:pt x="546" y="492"/>
                </a:cubicBezTo>
                <a:cubicBezTo>
                  <a:pt x="923" y="492"/>
                  <a:pt x="939" y="105"/>
                  <a:pt x="642" y="22"/>
                </a:cubicBezTo>
                <a:cubicBezTo>
                  <a:pt x="597" y="7"/>
                  <a:pt x="553" y="1"/>
                  <a:pt x="5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157"/>
          <p:cNvSpPr/>
          <p:nvPr/>
        </p:nvSpPr>
        <p:spPr>
          <a:xfrm>
            <a:off x="257700" y="3129519"/>
            <a:ext cx="82779" cy="160329"/>
          </a:xfrm>
          <a:custGeom>
            <a:rect b="b" l="l" r="r" t="t"/>
            <a:pathLst>
              <a:path extrusionOk="0" h="2545" w="1314">
                <a:moveTo>
                  <a:pt x="461" y="0"/>
                </a:moveTo>
                <a:lnTo>
                  <a:pt x="461" y="0"/>
                </a:lnTo>
                <a:cubicBezTo>
                  <a:pt x="474" y="95"/>
                  <a:pt x="461" y="230"/>
                  <a:pt x="447" y="366"/>
                </a:cubicBezTo>
                <a:cubicBezTo>
                  <a:pt x="434" y="433"/>
                  <a:pt x="407" y="515"/>
                  <a:pt x="393" y="582"/>
                </a:cubicBezTo>
                <a:cubicBezTo>
                  <a:pt x="325" y="785"/>
                  <a:pt x="258" y="975"/>
                  <a:pt x="177" y="1083"/>
                </a:cubicBezTo>
                <a:cubicBezTo>
                  <a:pt x="136" y="1110"/>
                  <a:pt x="136" y="1164"/>
                  <a:pt x="177" y="1191"/>
                </a:cubicBezTo>
                <a:cubicBezTo>
                  <a:pt x="149" y="1299"/>
                  <a:pt x="95" y="1381"/>
                  <a:pt x="41" y="1462"/>
                </a:cubicBezTo>
                <a:cubicBezTo>
                  <a:pt x="14" y="1502"/>
                  <a:pt x="28" y="1557"/>
                  <a:pt x="55" y="1584"/>
                </a:cubicBezTo>
                <a:cubicBezTo>
                  <a:pt x="68" y="1597"/>
                  <a:pt x="95" y="1597"/>
                  <a:pt x="109" y="1597"/>
                </a:cubicBezTo>
                <a:cubicBezTo>
                  <a:pt x="122" y="1597"/>
                  <a:pt x="122" y="1584"/>
                  <a:pt x="149" y="1584"/>
                </a:cubicBezTo>
                <a:cubicBezTo>
                  <a:pt x="109" y="1692"/>
                  <a:pt x="95" y="1773"/>
                  <a:pt x="41" y="1922"/>
                </a:cubicBezTo>
                <a:cubicBezTo>
                  <a:pt x="1" y="1962"/>
                  <a:pt x="41" y="2003"/>
                  <a:pt x="68" y="2030"/>
                </a:cubicBezTo>
                <a:lnTo>
                  <a:pt x="109" y="2030"/>
                </a:lnTo>
                <a:cubicBezTo>
                  <a:pt x="122" y="2030"/>
                  <a:pt x="122" y="2003"/>
                  <a:pt x="136" y="2003"/>
                </a:cubicBezTo>
                <a:lnTo>
                  <a:pt x="177" y="2003"/>
                </a:lnTo>
                <a:cubicBezTo>
                  <a:pt x="177" y="2003"/>
                  <a:pt x="177" y="1990"/>
                  <a:pt x="190" y="1990"/>
                </a:cubicBezTo>
                <a:lnTo>
                  <a:pt x="190" y="1990"/>
                </a:lnTo>
                <a:cubicBezTo>
                  <a:pt x="177" y="2044"/>
                  <a:pt x="177" y="2111"/>
                  <a:pt x="163" y="2165"/>
                </a:cubicBezTo>
                <a:cubicBezTo>
                  <a:pt x="136" y="2206"/>
                  <a:pt x="163" y="2247"/>
                  <a:pt x="204" y="2260"/>
                </a:cubicBezTo>
                <a:lnTo>
                  <a:pt x="231" y="2260"/>
                </a:lnTo>
                <a:cubicBezTo>
                  <a:pt x="258" y="2260"/>
                  <a:pt x="271" y="2247"/>
                  <a:pt x="298" y="2206"/>
                </a:cubicBezTo>
                <a:lnTo>
                  <a:pt x="298" y="2206"/>
                </a:lnTo>
                <a:cubicBezTo>
                  <a:pt x="271" y="2260"/>
                  <a:pt x="271" y="2301"/>
                  <a:pt x="258" y="2341"/>
                </a:cubicBezTo>
                <a:cubicBezTo>
                  <a:pt x="244" y="2382"/>
                  <a:pt x="258" y="2436"/>
                  <a:pt x="312" y="2450"/>
                </a:cubicBezTo>
                <a:lnTo>
                  <a:pt x="325" y="2450"/>
                </a:lnTo>
                <a:cubicBezTo>
                  <a:pt x="366" y="2450"/>
                  <a:pt x="393" y="2423"/>
                  <a:pt x="407" y="2395"/>
                </a:cubicBezTo>
                <a:cubicBezTo>
                  <a:pt x="434" y="2341"/>
                  <a:pt x="434" y="2274"/>
                  <a:pt x="447" y="2233"/>
                </a:cubicBezTo>
                <a:lnTo>
                  <a:pt x="447" y="2233"/>
                </a:lnTo>
                <a:cubicBezTo>
                  <a:pt x="447" y="2301"/>
                  <a:pt x="447" y="2382"/>
                  <a:pt x="434" y="2463"/>
                </a:cubicBezTo>
                <a:cubicBezTo>
                  <a:pt x="407" y="2490"/>
                  <a:pt x="447" y="2544"/>
                  <a:pt x="501" y="2544"/>
                </a:cubicBezTo>
                <a:lnTo>
                  <a:pt x="515" y="2544"/>
                </a:lnTo>
                <a:cubicBezTo>
                  <a:pt x="569" y="2544"/>
                  <a:pt x="596" y="2517"/>
                  <a:pt x="596" y="2477"/>
                </a:cubicBezTo>
                <a:cubicBezTo>
                  <a:pt x="610" y="2423"/>
                  <a:pt x="610" y="2382"/>
                  <a:pt x="610" y="2328"/>
                </a:cubicBezTo>
                <a:cubicBezTo>
                  <a:pt x="637" y="2368"/>
                  <a:pt x="650" y="2395"/>
                  <a:pt x="704" y="2395"/>
                </a:cubicBezTo>
                <a:cubicBezTo>
                  <a:pt x="745" y="2395"/>
                  <a:pt x="785" y="2368"/>
                  <a:pt x="785" y="2314"/>
                </a:cubicBezTo>
                <a:lnTo>
                  <a:pt x="785" y="2057"/>
                </a:lnTo>
                <a:cubicBezTo>
                  <a:pt x="799" y="2179"/>
                  <a:pt x="812" y="2274"/>
                  <a:pt x="840" y="2395"/>
                </a:cubicBezTo>
                <a:cubicBezTo>
                  <a:pt x="853" y="2436"/>
                  <a:pt x="880" y="2463"/>
                  <a:pt x="921" y="2463"/>
                </a:cubicBezTo>
                <a:lnTo>
                  <a:pt x="934" y="2463"/>
                </a:lnTo>
                <a:cubicBezTo>
                  <a:pt x="988" y="2450"/>
                  <a:pt x="1015" y="2409"/>
                  <a:pt x="1002" y="2368"/>
                </a:cubicBezTo>
                <a:cubicBezTo>
                  <a:pt x="975" y="2247"/>
                  <a:pt x="975" y="2111"/>
                  <a:pt x="948" y="1976"/>
                </a:cubicBezTo>
                <a:lnTo>
                  <a:pt x="948" y="1976"/>
                </a:lnTo>
                <a:lnTo>
                  <a:pt x="1002" y="2179"/>
                </a:lnTo>
                <a:cubicBezTo>
                  <a:pt x="1015" y="2233"/>
                  <a:pt x="1056" y="2247"/>
                  <a:pt x="1083" y="2247"/>
                </a:cubicBezTo>
                <a:lnTo>
                  <a:pt x="1110" y="2247"/>
                </a:lnTo>
                <a:cubicBezTo>
                  <a:pt x="1151" y="2233"/>
                  <a:pt x="1191" y="2192"/>
                  <a:pt x="1178" y="2138"/>
                </a:cubicBezTo>
                <a:cubicBezTo>
                  <a:pt x="1138" y="2060"/>
                  <a:pt x="1137" y="1981"/>
                  <a:pt x="1125" y="1902"/>
                </a:cubicBezTo>
                <a:lnTo>
                  <a:pt x="1125" y="1902"/>
                </a:lnTo>
                <a:cubicBezTo>
                  <a:pt x="1128" y="1913"/>
                  <a:pt x="1137" y="1924"/>
                  <a:pt x="1137" y="1935"/>
                </a:cubicBezTo>
                <a:cubicBezTo>
                  <a:pt x="1137" y="1976"/>
                  <a:pt x="1178" y="1990"/>
                  <a:pt x="1205" y="1990"/>
                </a:cubicBezTo>
                <a:lnTo>
                  <a:pt x="1245" y="1990"/>
                </a:lnTo>
                <a:cubicBezTo>
                  <a:pt x="1286" y="1976"/>
                  <a:pt x="1313" y="1922"/>
                  <a:pt x="1286" y="1895"/>
                </a:cubicBezTo>
                <a:cubicBezTo>
                  <a:pt x="1259" y="1800"/>
                  <a:pt x="1218" y="1705"/>
                  <a:pt x="1191" y="1597"/>
                </a:cubicBezTo>
                <a:lnTo>
                  <a:pt x="1191" y="1597"/>
                </a:lnTo>
                <a:cubicBezTo>
                  <a:pt x="1205" y="1597"/>
                  <a:pt x="1205" y="1624"/>
                  <a:pt x="1218" y="1624"/>
                </a:cubicBezTo>
                <a:cubicBezTo>
                  <a:pt x="1245" y="1624"/>
                  <a:pt x="1259" y="1624"/>
                  <a:pt x="1273" y="1597"/>
                </a:cubicBezTo>
                <a:cubicBezTo>
                  <a:pt x="1313" y="1570"/>
                  <a:pt x="1313" y="1516"/>
                  <a:pt x="1286" y="1489"/>
                </a:cubicBezTo>
                <a:cubicBezTo>
                  <a:pt x="1218" y="1381"/>
                  <a:pt x="1178" y="1286"/>
                  <a:pt x="1124" y="1164"/>
                </a:cubicBezTo>
                <a:lnTo>
                  <a:pt x="1137" y="1164"/>
                </a:lnTo>
                <a:cubicBezTo>
                  <a:pt x="1178" y="1124"/>
                  <a:pt x="1178" y="1083"/>
                  <a:pt x="1151" y="1042"/>
                </a:cubicBezTo>
                <a:cubicBezTo>
                  <a:pt x="1083" y="961"/>
                  <a:pt x="1043" y="826"/>
                  <a:pt x="988" y="650"/>
                </a:cubicBezTo>
                <a:cubicBezTo>
                  <a:pt x="975" y="447"/>
                  <a:pt x="975" y="271"/>
                  <a:pt x="975" y="68"/>
                </a:cubicBezTo>
                <a:lnTo>
                  <a:pt x="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4" name="Google Shape;2174;p157"/>
          <p:cNvGrpSpPr/>
          <p:nvPr/>
        </p:nvGrpSpPr>
        <p:grpSpPr>
          <a:xfrm>
            <a:off x="2153628" y="1217562"/>
            <a:ext cx="2251869" cy="2708367"/>
            <a:chOff x="1052928" y="1589649"/>
            <a:chExt cx="2251869" cy="2708367"/>
          </a:xfrm>
        </p:grpSpPr>
        <p:sp>
          <p:nvSpPr>
            <p:cNvPr id="2175" name="Google Shape;2175;p157"/>
            <p:cNvSpPr/>
            <p:nvPr/>
          </p:nvSpPr>
          <p:spPr>
            <a:xfrm>
              <a:off x="1052928" y="3350739"/>
              <a:ext cx="1602675" cy="885200"/>
            </a:xfrm>
            <a:custGeom>
              <a:rect b="b" l="l" r="r" t="t"/>
              <a:pathLst>
                <a:path extrusionOk="0" h="35408" w="64107">
                  <a:moveTo>
                    <a:pt x="0" y="33917"/>
                  </a:moveTo>
                  <a:lnTo>
                    <a:pt x="58144" y="0"/>
                  </a:lnTo>
                  <a:lnTo>
                    <a:pt x="64107" y="2609"/>
                  </a:lnTo>
                  <a:lnTo>
                    <a:pt x="5218" y="3540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176" name="Google Shape;2176;p157"/>
            <p:cNvSpPr/>
            <p:nvPr/>
          </p:nvSpPr>
          <p:spPr>
            <a:xfrm>
              <a:off x="1081791" y="4191585"/>
              <a:ext cx="136604" cy="106431"/>
            </a:xfrm>
            <a:custGeom>
              <a:rect b="b" l="l" r="r" t="t"/>
              <a:pathLst>
                <a:path extrusionOk="0" h="1097" w="1408">
                  <a:moveTo>
                    <a:pt x="0" y="0"/>
                  </a:moveTo>
                  <a:lnTo>
                    <a:pt x="0" y="298"/>
                  </a:lnTo>
                  <a:lnTo>
                    <a:pt x="1408" y="1096"/>
                  </a:lnTo>
                  <a:lnTo>
                    <a:pt x="1408" y="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57"/>
            <p:cNvSpPr/>
            <p:nvPr/>
          </p:nvSpPr>
          <p:spPr>
            <a:xfrm>
              <a:off x="1218298" y="4221758"/>
              <a:ext cx="81497" cy="76258"/>
            </a:xfrm>
            <a:custGeom>
              <a:rect b="b" l="l" r="r" t="t"/>
              <a:pathLst>
                <a:path extrusionOk="0" h="786" w="840">
                  <a:moveTo>
                    <a:pt x="839" y="1"/>
                  </a:moveTo>
                  <a:lnTo>
                    <a:pt x="1" y="501"/>
                  </a:lnTo>
                  <a:lnTo>
                    <a:pt x="1" y="785"/>
                  </a:lnTo>
                  <a:lnTo>
                    <a:pt x="839" y="312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57"/>
            <p:cNvSpPr/>
            <p:nvPr/>
          </p:nvSpPr>
          <p:spPr>
            <a:xfrm>
              <a:off x="1081791" y="4145598"/>
              <a:ext cx="218004" cy="124865"/>
            </a:xfrm>
            <a:custGeom>
              <a:rect b="b" l="l" r="r" t="t"/>
              <a:pathLst>
                <a:path extrusionOk="0" h="1287" w="2247">
                  <a:moveTo>
                    <a:pt x="839" y="1"/>
                  </a:moveTo>
                  <a:lnTo>
                    <a:pt x="0" y="474"/>
                  </a:lnTo>
                  <a:lnTo>
                    <a:pt x="1408" y="1286"/>
                  </a:lnTo>
                  <a:lnTo>
                    <a:pt x="2246" y="786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57"/>
            <p:cNvSpPr/>
            <p:nvPr/>
          </p:nvSpPr>
          <p:spPr>
            <a:xfrm>
              <a:off x="2441808" y="3406512"/>
              <a:ext cx="133985" cy="106431"/>
            </a:xfrm>
            <a:custGeom>
              <a:rect b="b" l="l" r="r" t="t"/>
              <a:pathLst>
                <a:path extrusionOk="0" h="1097" w="1381">
                  <a:moveTo>
                    <a:pt x="1" y="1"/>
                  </a:moveTo>
                  <a:lnTo>
                    <a:pt x="1" y="312"/>
                  </a:lnTo>
                  <a:lnTo>
                    <a:pt x="1381" y="1097"/>
                  </a:lnTo>
                  <a:lnTo>
                    <a:pt x="1381" y="8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57"/>
            <p:cNvSpPr/>
            <p:nvPr/>
          </p:nvSpPr>
          <p:spPr>
            <a:xfrm>
              <a:off x="2575695" y="3438043"/>
              <a:ext cx="81497" cy="74899"/>
            </a:xfrm>
            <a:custGeom>
              <a:rect b="b" l="l" r="r" t="t"/>
              <a:pathLst>
                <a:path extrusionOk="0" h="772" w="840">
                  <a:moveTo>
                    <a:pt x="840" y="0"/>
                  </a:moveTo>
                  <a:lnTo>
                    <a:pt x="1" y="488"/>
                  </a:lnTo>
                  <a:lnTo>
                    <a:pt x="1" y="772"/>
                  </a:lnTo>
                  <a:lnTo>
                    <a:pt x="840" y="29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57"/>
            <p:cNvSpPr/>
            <p:nvPr/>
          </p:nvSpPr>
          <p:spPr>
            <a:xfrm>
              <a:off x="2441808" y="3360623"/>
              <a:ext cx="215384" cy="124768"/>
            </a:xfrm>
            <a:custGeom>
              <a:rect b="b" l="l" r="r" t="t"/>
              <a:pathLst>
                <a:path extrusionOk="0" h="1286" w="2220">
                  <a:moveTo>
                    <a:pt x="826" y="0"/>
                  </a:moveTo>
                  <a:lnTo>
                    <a:pt x="1" y="474"/>
                  </a:lnTo>
                  <a:lnTo>
                    <a:pt x="1381" y="1286"/>
                  </a:lnTo>
                  <a:lnTo>
                    <a:pt x="2220" y="79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57"/>
            <p:cNvSpPr/>
            <p:nvPr/>
          </p:nvSpPr>
          <p:spPr>
            <a:xfrm>
              <a:off x="2517969" y="2482315"/>
              <a:ext cx="45987" cy="962438"/>
            </a:xfrm>
            <a:custGeom>
              <a:rect b="b" l="l" r="r" t="t"/>
              <a:pathLst>
                <a:path extrusionOk="0" h="9920" w="474">
                  <a:moveTo>
                    <a:pt x="0" y="1"/>
                  </a:moveTo>
                  <a:lnTo>
                    <a:pt x="0" y="9648"/>
                  </a:lnTo>
                  <a:lnTo>
                    <a:pt x="474" y="9919"/>
                  </a:lnTo>
                  <a:lnTo>
                    <a:pt x="474" y="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57"/>
            <p:cNvSpPr/>
            <p:nvPr/>
          </p:nvSpPr>
          <p:spPr>
            <a:xfrm>
              <a:off x="2563859" y="2496771"/>
              <a:ext cx="18531" cy="947982"/>
            </a:xfrm>
            <a:custGeom>
              <a:rect b="b" l="l" r="r" t="t"/>
              <a:pathLst>
                <a:path extrusionOk="0" h="9771" w="191">
                  <a:moveTo>
                    <a:pt x="190" y="1"/>
                  </a:moveTo>
                  <a:lnTo>
                    <a:pt x="1" y="122"/>
                  </a:lnTo>
                  <a:lnTo>
                    <a:pt x="1" y="9770"/>
                  </a:lnTo>
                  <a:lnTo>
                    <a:pt x="190" y="966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57"/>
            <p:cNvSpPr/>
            <p:nvPr/>
          </p:nvSpPr>
          <p:spPr>
            <a:xfrm>
              <a:off x="2517969" y="2473196"/>
              <a:ext cx="64421" cy="35509"/>
            </a:xfrm>
            <a:custGeom>
              <a:rect b="b" l="l" r="r" t="t"/>
              <a:pathLst>
                <a:path extrusionOk="0" h="366" w="664">
                  <a:moveTo>
                    <a:pt x="190" y="0"/>
                  </a:moveTo>
                  <a:lnTo>
                    <a:pt x="0" y="95"/>
                  </a:lnTo>
                  <a:lnTo>
                    <a:pt x="474" y="365"/>
                  </a:lnTo>
                  <a:lnTo>
                    <a:pt x="663" y="24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57"/>
            <p:cNvSpPr/>
            <p:nvPr/>
          </p:nvSpPr>
          <p:spPr>
            <a:xfrm>
              <a:off x="1185505" y="2357647"/>
              <a:ext cx="39487" cy="1186846"/>
            </a:xfrm>
            <a:custGeom>
              <a:rect b="b" l="l" r="r" t="t"/>
              <a:pathLst>
                <a:path extrusionOk="0" h="12233" w="407">
                  <a:moveTo>
                    <a:pt x="0" y="0"/>
                  </a:moveTo>
                  <a:lnTo>
                    <a:pt x="0" y="12002"/>
                  </a:lnTo>
                  <a:lnTo>
                    <a:pt x="406" y="12232"/>
                  </a:lnTo>
                  <a:lnTo>
                    <a:pt x="406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57"/>
            <p:cNvSpPr/>
            <p:nvPr/>
          </p:nvSpPr>
          <p:spPr>
            <a:xfrm>
              <a:off x="1224895" y="1611964"/>
              <a:ext cx="1331211" cy="1932541"/>
            </a:xfrm>
            <a:custGeom>
              <a:rect b="b" l="l" r="r" t="t"/>
              <a:pathLst>
                <a:path extrusionOk="0" h="19919" w="13721">
                  <a:moveTo>
                    <a:pt x="13721" y="1"/>
                  </a:moveTo>
                  <a:lnTo>
                    <a:pt x="0" y="7916"/>
                  </a:lnTo>
                  <a:lnTo>
                    <a:pt x="0" y="19918"/>
                  </a:lnTo>
                  <a:lnTo>
                    <a:pt x="13721" y="12003"/>
                  </a:lnTo>
                  <a:lnTo>
                    <a:pt x="13721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57"/>
            <p:cNvSpPr/>
            <p:nvPr/>
          </p:nvSpPr>
          <p:spPr>
            <a:xfrm>
              <a:off x="1244590" y="1647472"/>
              <a:ext cx="1290560" cy="1861620"/>
            </a:xfrm>
            <a:custGeom>
              <a:rect b="b" l="l" r="r" t="t"/>
              <a:pathLst>
                <a:path extrusionOk="0" h="19188" w="13302">
                  <a:moveTo>
                    <a:pt x="13301" y="0"/>
                  </a:moveTo>
                  <a:lnTo>
                    <a:pt x="0" y="7686"/>
                  </a:lnTo>
                  <a:lnTo>
                    <a:pt x="0" y="19187"/>
                  </a:lnTo>
                  <a:lnTo>
                    <a:pt x="13301" y="11515"/>
                  </a:lnTo>
                  <a:lnTo>
                    <a:pt x="13301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57"/>
            <p:cNvSpPr/>
            <p:nvPr/>
          </p:nvSpPr>
          <p:spPr>
            <a:xfrm>
              <a:off x="1185505" y="1589649"/>
              <a:ext cx="1370602" cy="790422"/>
            </a:xfrm>
            <a:custGeom>
              <a:rect b="b" l="l" r="r" t="t"/>
              <a:pathLst>
                <a:path extrusionOk="0" h="8147" w="14127">
                  <a:moveTo>
                    <a:pt x="13707" y="1"/>
                  </a:moveTo>
                  <a:lnTo>
                    <a:pt x="0" y="7916"/>
                  </a:lnTo>
                  <a:lnTo>
                    <a:pt x="406" y="8146"/>
                  </a:lnTo>
                  <a:lnTo>
                    <a:pt x="14127" y="231"/>
                  </a:lnTo>
                  <a:lnTo>
                    <a:pt x="13707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57"/>
            <p:cNvSpPr/>
            <p:nvPr/>
          </p:nvSpPr>
          <p:spPr>
            <a:xfrm>
              <a:off x="1446681" y="3398654"/>
              <a:ext cx="36868" cy="38129"/>
            </a:xfrm>
            <a:custGeom>
              <a:rect b="b" l="l" r="r" t="t"/>
              <a:pathLst>
                <a:path extrusionOk="0" h="393" w="380">
                  <a:moveTo>
                    <a:pt x="1" y="1"/>
                  </a:moveTo>
                  <a:lnTo>
                    <a:pt x="1" y="176"/>
                  </a:lnTo>
                  <a:lnTo>
                    <a:pt x="380" y="393"/>
                  </a:lnTo>
                  <a:lnTo>
                    <a:pt x="380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57"/>
            <p:cNvSpPr/>
            <p:nvPr/>
          </p:nvSpPr>
          <p:spPr>
            <a:xfrm>
              <a:off x="1483451" y="2881449"/>
              <a:ext cx="926929" cy="555342"/>
            </a:xfrm>
            <a:custGeom>
              <a:rect b="b" l="l" r="r" t="t"/>
              <a:pathLst>
                <a:path extrusionOk="0" h="5724" w="9554">
                  <a:moveTo>
                    <a:pt x="9554" y="0"/>
                  </a:moveTo>
                  <a:lnTo>
                    <a:pt x="1" y="5534"/>
                  </a:lnTo>
                  <a:lnTo>
                    <a:pt x="1" y="5724"/>
                  </a:lnTo>
                  <a:lnTo>
                    <a:pt x="9554" y="190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57"/>
            <p:cNvSpPr/>
            <p:nvPr/>
          </p:nvSpPr>
          <p:spPr>
            <a:xfrm>
              <a:off x="1446681" y="2861754"/>
              <a:ext cx="963700" cy="556701"/>
            </a:xfrm>
            <a:custGeom>
              <a:rect b="b" l="l" r="r" t="t"/>
              <a:pathLst>
                <a:path extrusionOk="0" h="5738" w="9933">
                  <a:moveTo>
                    <a:pt x="9581" y="0"/>
                  </a:moveTo>
                  <a:lnTo>
                    <a:pt x="1" y="5535"/>
                  </a:lnTo>
                  <a:lnTo>
                    <a:pt x="380" y="5737"/>
                  </a:lnTo>
                  <a:lnTo>
                    <a:pt x="9933" y="203"/>
                  </a:lnTo>
                  <a:lnTo>
                    <a:pt x="9581" y="0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57"/>
            <p:cNvSpPr/>
            <p:nvPr/>
          </p:nvSpPr>
          <p:spPr>
            <a:xfrm>
              <a:off x="2165982" y="2934906"/>
              <a:ext cx="95759" cy="43950"/>
            </a:xfrm>
            <a:custGeom>
              <a:rect b="b" l="l" r="r" t="t"/>
              <a:pathLst>
                <a:path extrusionOk="0" h="453" w="987">
                  <a:moveTo>
                    <a:pt x="828" y="0"/>
                  </a:moveTo>
                  <a:cubicBezTo>
                    <a:pt x="589" y="0"/>
                    <a:pt x="0" y="404"/>
                    <a:pt x="164" y="451"/>
                  </a:cubicBezTo>
                  <a:cubicBezTo>
                    <a:pt x="171" y="452"/>
                    <a:pt x="178" y="452"/>
                    <a:pt x="185" y="452"/>
                  </a:cubicBezTo>
                  <a:cubicBezTo>
                    <a:pt x="376" y="452"/>
                    <a:pt x="987" y="135"/>
                    <a:pt x="909" y="31"/>
                  </a:cubicBezTo>
                  <a:cubicBezTo>
                    <a:pt x="892" y="10"/>
                    <a:pt x="864" y="0"/>
                    <a:pt x="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57"/>
            <p:cNvSpPr/>
            <p:nvPr/>
          </p:nvSpPr>
          <p:spPr>
            <a:xfrm>
              <a:off x="2071486" y="2989042"/>
              <a:ext cx="96923" cy="43756"/>
            </a:xfrm>
            <a:custGeom>
              <a:rect b="b" l="l" r="r" t="t"/>
              <a:pathLst>
                <a:path extrusionOk="0" h="451" w="999">
                  <a:moveTo>
                    <a:pt x="842" y="1"/>
                  </a:moveTo>
                  <a:cubicBezTo>
                    <a:pt x="599" y="1"/>
                    <a:pt x="0" y="400"/>
                    <a:pt x="178" y="447"/>
                  </a:cubicBezTo>
                  <a:cubicBezTo>
                    <a:pt x="187" y="450"/>
                    <a:pt x="197" y="451"/>
                    <a:pt x="209" y="451"/>
                  </a:cubicBezTo>
                  <a:cubicBezTo>
                    <a:pt x="412" y="451"/>
                    <a:pt x="999" y="143"/>
                    <a:pt x="922" y="28"/>
                  </a:cubicBezTo>
                  <a:cubicBezTo>
                    <a:pt x="905" y="9"/>
                    <a:pt x="877" y="1"/>
                    <a:pt x="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57"/>
            <p:cNvSpPr/>
            <p:nvPr/>
          </p:nvSpPr>
          <p:spPr>
            <a:xfrm>
              <a:off x="1163191" y="3266030"/>
              <a:ext cx="44726" cy="961080"/>
            </a:xfrm>
            <a:custGeom>
              <a:rect b="b" l="l" r="r" t="t"/>
              <a:pathLst>
                <a:path extrusionOk="0" h="9906" w="461">
                  <a:moveTo>
                    <a:pt x="0" y="1"/>
                  </a:moveTo>
                  <a:lnTo>
                    <a:pt x="0" y="9635"/>
                  </a:lnTo>
                  <a:lnTo>
                    <a:pt x="460" y="9906"/>
                  </a:lnTo>
                  <a:lnTo>
                    <a:pt x="460" y="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57"/>
            <p:cNvSpPr/>
            <p:nvPr/>
          </p:nvSpPr>
          <p:spPr>
            <a:xfrm>
              <a:off x="1207819" y="3281844"/>
              <a:ext cx="17173" cy="945266"/>
            </a:xfrm>
            <a:custGeom>
              <a:rect b="b" l="l" r="r" t="t"/>
              <a:pathLst>
                <a:path extrusionOk="0" h="9743" w="177">
                  <a:moveTo>
                    <a:pt x="176" y="0"/>
                  </a:moveTo>
                  <a:lnTo>
                    <a:pt x="0" y="108"/>
                  </a:lnTo>
                  <a:lnTo>
                    <a:pt x="0" y="9743"/>
                  </a:lnTo>
                  <a:lnTo>
                    <a:pt x="176" y="964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57"/>
            <p:cNvSpPr/>
            <p:nvPr/>
          </p:nvSpPr>
          <p:spPr>
            <a:xfrm>
              <a:off x="1163191" y="3255552"/>
              <a:ext cx="61802" cy="36868"/>
            </a:xfrm>
            <a:custGeom>
              <a:rect b="b" l="l" r="r" t="t"/>
              <a:pathLst>
                <a:path extrusionOk="0" h="380" w="637">
                  <a:moveTo>
                    <a:pt x="176" y="1"/>
                  </a:moveTo>
                  <a:lnTo>
                    <a:pt x="0" y="109"/>
                  </a:lnTo>
                  <a:lnTo>
                    <a:pt x="460" y="379"/>
                  </a:lnTo>
                  <a:lnTo>
                    <a:pt x="636" y="2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57"/>
            <p:cNvSpPr/>
            <p:nvPr/>
          </p:nvSpPr>
          <p:spPr>
            <a:xfrm>
              <a:off x="1599001" y="2346587"/>
              <a:ext cx="73638" cy="140582"/>
            </a:xfrm>
            <a:custGeom>
              <a:rect b="b" l="l" r="r" t="t"/>
              <a:pathLst>
                <a:path extrusionOk="0" h="1449" w="759">
                  <a:moveTo>
                    <a:pt x="259" y="1"/>
                  </a:moveTo>
                  <a:cubicBezTo>
                    <a:pt x="252" y="1"/>
                    <a:pt x="243" y="7"/>
                    <a:pt x="231" y="20"/>
                  </a:cubicBezTo>
                  <a:lnTo>
                    <a:pt x="55" y="114"/>
                  </a:lnTo>
                  <a:cubicBezTo>
                    <a:pt x="28" y="141"/>
                    <a:pt x="1" y="155"/>
                    <a:pt x="1" y="182"/>
                  </a:cubicBezTo>
                  <a:lnTo>
                    <a:pt x="1" y="1413"/>
                  </a:lnTo>
                  <a:cubicBezTo>
                    <a:pt x="1" y="1439"/>
                    <a:pt x="11" y="1448"/>
                    <a:pt x="26" y="1448"/>
                  </a:cubicBezTo>
                  <a:cubicBezTo>
                    <a:pt x="35" y="1448"/>
                    <a:pt x="45" y="1445"/>
                    <a:pt x="55" y="1440"/>
                  </a:cubicBezTo>
                  <a:lnTo>
                    <a:pt x="731" y="1048"/>
                  </a:lnTo>
                  <a:cubicBezTo>
                    <a:pt x="745" y="1034"/>
                    <a:pt x="758" y="1021"/>
                    <a:pt x="758" y="967"/>
                  </a:cubicBezTo>
                  <a:lnTo>
                    <a:pt x="758" y="831"/>
                  </a:lnTo>
                  <a:cubicBezTo>
                    <a:pt x="758" y="809"/>
                    <a:pt x="758" y="799"/>
                    <a:pt x="754" y="799"/>
                  </a:cubicBezTo>
                  <a:cubicBezTo>
                    <a:pt x="750" y="799"/>
                    <a:pt x="743" y="806"/>
                    <a:pt x="731" y="818"/>
                  </a:cubicBezTo>
                  <a:lnTo>
                    <a:pt x="298" y="1062"/>
                  </a:lnTo>
                  <a:cubicBezTo>
                    <a:pt x="285" y="1075"/>
                    <a:pt x="278" y="1082"/>
                    <a:pt x="275" y="1082"/>
                  </a:cubicBezTo>
                  <a:cubicBezTo>
                    <a:pt x="271" y="1082"/>
                    <a:pt x="271" y="1075"/>
                    <a:pt x="271" y="1062"/>
                  </a:cubicBezTo>
                  <a:lnTo>
                    <a:pt x="271" y="33"/>
                  </a:lnTo>
                  <a:cubicBezTo>
                    <a:pt x="271" y="11"/>
                    <a:pt x="267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57"/>
            <p:cNvSpPr/>
            <p:nvPr/>
          </p:nvSpPr>
          <p:spPr>
            <a:xfrm>
              <a:off x="1685640" y="2300600"/>
              <a:ext cx="84116" cy="126708"/>
            </a:xfrm>
            <a:custGeom>
              <a:rect b="b" l="l" r="r" t="t"/>
              <a:pathLst>
                <a:path extrusionOk="0" h="1306" w="867">
                  <a:moveTo>
                    <a:pt x="542" y="291"/>
                  </a:moveTo>
                  <a:cubicBezTo>
                    <a:pt x="569" y="304"/>
                    <a:pt x="582" y="318"/>
                    <a:pt x="582" y="372"/>
                  </a:cubicBezTo>
                  <a:lnTo>
                    <a:pt x="582" y="467"/>
                  </a:lnTo>
                  <a:cubicBezTo>
                    <a:pt x="582" y="494"/>
                    <a:pt x="582" y="494"/>
                    <a:pt x="569" y="507"/>
                  </a:cubicBezTo>
                  <a:lnTo>
                    <a:pt x="285" y="670"/>
                  </a:lnTo>
                  <a:cubicBezTo>
                    <a:pt x="273" y="682"/>
                    <a:pt x="266" y="688"/>
                    <a:pt x="260" y="688"/>
                  </a:cubicBezTo>
                  <a:cubicBezTo>
                    <a:pt x="252" y="688"/>
                    <a:pt x="246" y="678"/>
                    <a:pt x="231" y="656"/>
                  </a:cubicBezTo>
                  <a:lnTo>
                    <a:pt x="231" y="561"/>
                  </a:lnTo>
                  <a:cubicBezTo>
                    <a:pt x="231" y="521"/>
                    <a:pt x="244" y="494"/>
                    <a:pt x="258" y="453"/>
                  </a:cubicBezTo>
                  <a:cubicBezTo>
                    <a:pt x="298" y="426"/>
                    <a:pt x="312" y="399"/>
                    <a:pt x="366" y="372"/>
                  </a:cubicBezTo>
                  <a:lnTo>
                    <a:pt x="447" y="318"/>
                  </a:lnTo>
                  <a:cubicBezTo>
                    <a:pt x="501" y="291"/>
                    <a:pt x="528" y="291"/>
                    <a:pt x="542" y="291"/>
                  </a:cubicBezTo>
                  <a:close/>
                  <a:moveTo>
                    <a:pt x="699" y="1"/>
                  </a:moveTo>
                  <a:cubicBezTo>
                    <a:pt x="644" y="1"/>
                    <a:pt x="579" y="28"/>
                    <a:pt x="515" y="74"/>
                  </a:cubicBezTo>
                  <a:lnTo>
                    <a:pt x="339" y="169"/>
                  </a:lnTo>
                  <a:cubicBezTo>
                    <a:pt x="231" y="237"/>
                    <a:pt x="163" y="318"/>
                    <a:pt x="95" y="412"/>
                  </a:cubicBezTo>
                  <a:cubicBezTo>
                    <a:pt x="41" y="507"/>
                    <a:pt x="1" y="615"/>
                    <a:pt x="1" y="710"/>
                  </a:cubicBezTo>
                  <a:lnTo>
                    <a:pt x="1" y="1075"/>
                  </a:lnTo>
                  <a:cubicBezTo>
                    <a:pt x="1" y="1197"/>
                    <a:pt x="28" y="1265"/>
                    <a:pt x="95" y="1292"/>
                  </a:cubicBezTo>
                  <a:cubicBezTo>
                    <a:pt x="117" y="1301"/>
                    <a:pt x="140" y="1305"/>
                    <a:pt x="164" y="1305"/>
                  </a:cubicBezTo>
                  <a:cubicBezTo>
                    <a:pt x="216" y="1305"/>
                    <a:pt x="274" y="1284"/>
                    <a:pt x="339" y="1238"/>
                  </a:cubicBezTo>
                  <a:lnTo>
                    <a:pt x="799" y="967"/>
                  </a:lnTo>
                  <a:cubicBezTo>
                    <a:pt x="826" y="967"/>
                    <a:pt x="826" y="954"/>
                    <a:pt x="853" y="927"/>
                  </a:cubicBezTo>
                  <a:cubicBezTo>
                    <a:pt x="867" y="927"/>
                    <a:pt x="867" y="913"/>
                    <a:pt x="867" y="900"/>
                  </a:cubicBezTo>
                  <a:lnTo>
                    <a:pt x="867" y="764"/>
                  </a:lnTo>
                  <a:cubicBezTo>
                    <a:pt x="867" y="742"/>
                    <a:pt x="863" y="732"/>
                    <a:pt x="854" y="732"/>
                  </a:cubicBezTo>
                  <a:cubicBezTo>
                    <a:pt x="848" y="732"/>
                    <a:pt x="838" y="739"/>
                    <a:pt x="826" y="751"/>
                  </a:cubicBezTo>
                  <a:lnTo>
                    <a:pt x="393" y="981"/>
                  </a:lnTo>
                  <a:cubicBezTo>
                    <a:pt x="352" y="1021"/>
                    <a:pt x="312" y="1021"/>
                    <a:pt x="298" y="1021"/>
                  </a:cubicBezTo>
                  <a:cubicBezTo>
                    <a:pt x="285" y="1021"/>
                    <a:pt x="258" y="994"/>
                    <a:pt x="258" y="954"/>
                  </a:cubicBezTo>
                  <a:lnTo>
                    <a:pt x="258" y="900"/>
                  </a:lnTo>
                  <a:cubicBezTo>
                    <a:pt x="258" y="886"/>
                    <a:pt x="258" y="886"/>
                    <a:pt x="285" y="859"/>
                  </a:cubicBezTo>
                  <a:lnTo>
                    <a:pt x="799" y="561"/>
                  </a:lnTo>
                  <a:cubicBezTo>
                    <a:pt x="840" y="548"/>
                    <a:pt x="853" y="521"/>
                    <a:pt x="853" y="494"/>
                  </a:cubicBezTo>
                  <a:lnTo>
                    <a:pt x="853" y="223"/>
                  </a:lnTo>
                  <a:cubicBezTo>
                    <a:pt x="853" y="101"/>
                    <a:pt x="840" y="34"/>
                    <a:pt x="772" y="20"/>
                  </a:cubicBezTo>
                  <a:cubicBezTo>
                    <a:pt x="750" y="7"/>
                    <a:pt x="726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57"/>
            <p:cNvSpPr/>
            <p:nvPr/>
          </p:nvSpPr>
          <p:spPr>
            <a:xfrm>
              <a:off x="1785473" y="2238702"/>
              <a:ext cx="67041" cy="167554"/>
            </a:xfrm>
            <a:custGeom>
              <a:rect b="b" l="l" r="r" t="t"/>
              <a:pathLst>
                <a:path extrusionOk="0" h="1727" w="691">
                  <a:moveTo>
                    <a:pt x="670" y="0"/>
                  </a:moveTo>
                  <a:cubicBezTo>
                    <a:pt x="662" y="0"/>
                    <a:pt x="651" y="4"/>
                    <a:pt x="636" y="9"/>
                  </a:cubicBezTo>
                  <a:lnTo>
                    <a:pt x="338" y="198"/>
                  </a:lnTo>
                  <a:cubicBezTo>
                    <a:pt x="217" y="266"/>
                    <a:pt x="149" y="347"/>
                    <a:pt x="81" y="442"/>
                  </a:cubicBezTo>
                  <a:cubicBezTo>
                    <a:pt x="27" y="536"/>
                    <a:pt x="0" y="631"/>
                    <a:pt x="0" y="739"/>
                  </a:cubicBezTo>
                  <a:lnTo>
                    <a:pt x="0" y="1132"/>
                  </a:lnTo>
                  <a:cubicBezTo>
                    <a:pt x="0" y="1253"/>
                    <a:pt x="14" y="1308"/>
                    <a:pt x="81" y="1335"/>
                  </a:cubicBezTo>
                  <a:cubicBezTo>
                    <a:pt x="103" y="1343"/>
                    <a:pt x="125" y="1348"/>
                    <a:pt x="150" y="1348"/>
                  </a:cubicBezTo>
                  <a:cubicBezTo>
                    <a:pt x="203" y="1348"/>
                    <a:pt x="264" y="1327"/>
                    <a:pt x="338" y="1280"/>
                  </a:cubicBezTo>
                  <a:lnTo>
                    <a:pt x="365" y="1267"/>
                  </a:lnTo>
                  <a:lnTo>
                    <a:pt x="298" y="1389"/>
                  </a:lnTo>
                  <a:cubicBezTo>
                    <a:pt x="284" y="1416"/>
                    <a:pt x="271" y="1456"/>
                    <a:pt x="284" y="1470"/>
                  </a:cubicBezTo>
                  <a:cubicBezTo>
                    <a:pt x="292" y="1486"/>
                    <a:pt x="300" y="1492"/>
                    <a:pt x="311" y="1492"/>
                  </a:cubicBezTo>
                  <a:cubicBezTo>
                    <a:pt x="318" y="1492"/>
                    <a:pt x="327" y="1489"/>
                    <a:pt x="338" y="1483"/>
                  </a:cubicBezTo>
                  <a:lnTo>
                    <a:pt x="379" y="1456"/>
                  </a:lnTo>
                  <a:cubicBezTo>
                    <a:pt x="419" y="1429"/>
                    <a:pt x="433" y="1416"/>
                    <a:pt x="447" y="1416"/>
                  </a:cubicBezTo>
                  <a:cubicBezTo>
                    <a:pt x="474" y="1416"/>
                    <a:pt x="474" y="1429"/>
                    <a:pt x="474" y="1456"/>
                  </a:cubicBezTo>
                  <a:cubicBezTo>
                    <a:pt x="474" y="1470"/>
                    <a:pt x="474" y="1483"/>
                    <a:pt x="447" y="1497"/>
                  </a:cubicBezTo>
                  <a:cubicBezTo>
                    <a:pt x="447" y="1510"/>
                    <a:pt x="419" y="1538"/>
                    <a:pt x="379" y="1551"/>
                  </a:cubicBezTo>
                  <a:lnTo>
                    <a:pt x="311" y="1592"/>
                  </a:lnTo>
                  <a:cubicBezTo>
                    <a:pt x="298" y="1605"/>
                    <a:pt x="284" y="1605"/>
                    <a:pt x="284" y="1619"/>
                  </a:cubicBezTo>
                  <a:lnTo>
                    <a:pt x="284" y="1659"/>
                  </a:lnTo>
                  <a:lnTo>
                    <a:pt x="284" y="1686"/>
                  </a:lnTo>
                  <a:lnTo>
                    <a:pt x="284" y="1727"/>
                  </a:lnTo>
                  <a:cubicBezTo>
                    <a:pt x="284" y="1727"/>
                    <a:pt x="298" y="1727"/>
                    <a:pt x="311" y="1700"/>
                  </a:cubicBezTo>
                  <a:lnTo>
                    <a:pt x="419" y="1659"/>
                  </a:lnTo>
                  <a:cubicBezTo>
                    <a:pt x="528" y="1592"/>
                    <a:pt x="609" y="1497"/>
                    <a:pt x="609" y="1402"/>
                  </a:cubicBezTo>
                  <a:lnTo>
                    <a:pt x="609" y="1362"/>
                  </a:lnTo>
                  <a:cubicBezTo>
                    <a:pt x="609" y="1300"/>
                    <a:pt x="586" y="1272"/>
                    <a:pt x="539" y="1272"/>
                  </a:cubicBezTo>
                  <a:cubicBezTo>
                    <a:pt x="515" y="1272"/>
                    <a:pt x="484" y="1280"/>
                    <a:pt x="447" y="1294"/>
                  </a:cubicBezTo>
                  <a:lnTo>
                    <a:pt x="514" y="1199"/>
                  </a:lnTo>
                  <a:lnTo>
                    <a:pt x="636" y="1132"/>
                  </a:lnTo>
                  <a:cubicBezTo>
                    <a:pt x="650" y="1118"/>
                    <a:pt x="677" y="1118"/>
                    <a:pt x="677" y="1091"/>
                  </a:cubicBezTo>
                  <a:cubicBezTo>
                    <a:pt x="690" y="1091"/>
                    <a:pt x="690" y="1078"/>
                    <a:pt x="690" y="1064"/>
                  </a:cubicBezTo>
                  <a:lnTo>
                    <a:pt x="690" y="929"/>
                  </a:lnTo>
                  <a:cubicBezTo>
                    <a:pt x="690" y="906"/>
                    <a:pt x="686" y="896"/>
                    <a:pt x="676" y="896"/>
                  </a:cubicBezTo>
                  <a:cubicBezTo>
                    <a:pt x="667" y="896"/>
                    <a:pt x="654" y="903"/>
                    <a:pt x="636" y="915"/>
                  </a:cubicBezTo>
                  <a:lnTo>
                    <a:pt x="365" y="1064"/>
                  </a:lnTo>
                  <a:cubicBezTo>
                    <a:pt x="338" y="1078"/>
                    <a:pt x="298" y="1078"/>
                    <a:pt x="284" y="1078"/>
                  </a:cubicBezTo>
                  <a:cubicBezTo>
                    <a:pt x="271" y="1064"/>
                    <a:pt x="244" y="1050"/>
                    <a:pt x="244" y="996"/>
                  </a:cubicBezTo>
                  <a:lnTo>
                    <a:pt x="244" y="645"/>
                  </a:lnTo>
                  <a:cubicBezTo>
                    <a:pt x="244" y="590"/>
                    <a:pt x="271" y="550"/>
                    <a:pt x="284" y="523"/>
                  </a:cubicBezTo>
                  <a:cubicBezTo>
                    <a:pt x="298" y="482"/>
                    <a:pt x="311" y="455"/>
                    <a:pt x="365" y="442"/>
                  </a:cubicBezTo>
                  <a:lnTo>
                    <a:pt x="636" y="279"/>
                  </a:lnTo>
                  <a:cubicBezTo>
                    <a:pt x="650" y="266"/>
                    <a:pt x="677" y="266"/>
                    <a:pt x="677" y="198"/>
                  </a:cubicBezTo>
                  <a:cubicBezTo>
                    <a:pt x="690" y="198"/>
                    <a:pt x="690" y="184"/>
                    <a:pt x="690" y="171"/>
                  </a:cubicBezTo>
                  <a:lnTo>
                    <a:pt x="690" y="36"/>
                  </a:lnTo>
                  <a:cubicBezTo>
                    <a:pt x="690" y="10"/>
                    <a:pt x="685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57"/>
            <p:cNvSpPr/>
            <p:nvPr/>
          </p:nvSpPr>
          <p:spPr>
            <a:xfrm>
              <a:off x="1866775" y="2193977"/>
              <a:ext cx="84116" cy="128260"/>
            </a:xfrm>
            <a:custGeom>
              <a:rect b="b" l="l" r="r" t="t"/>
              <a:pathLst>
                <a:path extrusionOk="0" h="1322" w="867">
                  <a:moveTo>
                    <a:pt x="596" y="307"/>
                  </a:moveTo>
                  <a:cubicBezTo>
                    <a:pt x="610" y="321"/>
                    <a:pt x="623" y="334"/>
                    <a:pt x="623" y="388"/>
                  </a:cubicBezTo>
                  <a:lnTo>
                    <a:pt x="623" y="754"/>
                  </a:lnTo>
                  <a:cubicBezTo>
                    <a:pt x="623" y="794"/>
                    <a:pt x="610" y="821"/>
                    <a:pt x="596" y="862"/>
                  </a:cubicBezTo>
                  <a:cubicBezTo>
                    <a:pt x="556" y="903"/>
                    <a:pt x="542" y="916"/>
                    <a:pt x="488" y="943"/>
                  </a:cubicBezTo>
                  <a:lnTo>
                    <a:pt x="393" y="1011"/>
                  </a:lnTo>
                  <a:cubicBezTo>
                    <a:pt x="339" y="1038"/>
                    <a:pt x="312" y="1051"/>
                    <a:pt x="285" y="1051"/>
                  </a:cubicBezTo>
                  <a:cubicBezTo>
                    <a:pt x="272" y="1038"/>
                    <a:pt x="258" y="1011"/>
                    <a:pt x="258" y="970"/>
                  </a:cubicBezTo>
                  <a:lnTo>
                    <a:pt x="258" y="591"/>
                  </a:lnTo>
                  <a:cubicBezTo>
                    <a:pt x="258" y="551"/>
                    <a:pt x="272" y="524"/>
                    <a:pt x="285" y="483"/>
                  </a:cubicBezTo>
                  <a:cubicBezTo>
                    <a:pt x="326" y="456"/>
                    <a:pt x="339" y="442"/>
                    <a:pt x="393" y="402"/>
                  </a:cubicBezTo>
                  <a:lnTo>
                    <a:pt x="488" y="334"/>
                  </a:lnTo>
                  <a:cubicBezTo>
                    <a:pt x="542" y="307"/>
                    <a:pt x="583" y="307"/>
                    <a:pt x="596" y="307"/>
                  </a:cubicBezTo>
                  <a:close/>
                  <a:moveTo>
                    <a:pt x="694" y="0"/>
                  </a:moveTo>
                  <a:cubicBezTo>
                    <a:pt x="642" y="0"/>
                    <a:pt x="588" y="21"/>
                    <a:pt x="529" y="64"/>
                  </a:cubicBezTo>
                  <a:lnTo>
                    <a:pt x="339" y="172"/>
                  </a:lnTo>
                  <a:cubicBezTo>
                    <a:pt x="217" y="240"/>
                    <a:pt x="150" y="321"/>
                    <a:pt x="82" y="402"/>
                  </a:cubicBezTo>
                  <a:cubicBezTo>
                    <a:pt x="42" y="510"/>
                    <a:pt x="1" y="605"/>
                    <a:pt x="1" y="713"/>
                  </a:cubicBezTo>
                  <a:lnTo>
                    <a:pt x="1" y="1092"/>
                  </a:lnTo>
                  <a:cubicBezTo>
                    <a:pt x="1" y="1214"/>
                    <a:pt x="14" y="1281"/>
                    <a:pt x="82" y="1308"/>
                  </a:cubicBezTo>
                  <a:cubicBezTo>
                    <a:pt x="104" y="1317"/>
                    <a:pt x="128" y="1322"/>
                    <a:pt x="154" y="1322"/>
                  </a:cubicBezTo>
                  <a:cubicBezTo>
                    <a:pt x="210" y="1322"/>
                    <a:pt x="274" y="1301"/>
                    <a:pt x="339" y="1254"/>
                  </a:cubicBezTo>
                  <a:lnTo>
                    <a:pt x="529" y="1146"/>
                  </a:lnTo>
                  <a:cubicBezTo>
                    <a:pt x="650" y="1078"/>
                    <a:pt x="705" y="1011"/>
                    <a:pt x="786" y="916"/>
                  </a:cubicBezTo>
                  <a:cubicBezTo>
                    <a:pt x="826" y="808"/>
                    <a:pt x="867" y="713"/>
                    <a:pt x="867" y="605"/>
                  </a:cubicBezTo>
                  <a:lnTo>
                    <a:pt x="867" y="226"/>
                  </a:lnTo>
                  <a:cubicBezTo>
                    <a:pt x="867" y="104"/>
                    <a:pt x="853" y="37"/>
                    <a:pt x="786" y="23"/>
                  </a:cubicBezTo>
                  <a:cubicBezTo>
                    <a:pt x="755" y="8"/>
                    <a:pt x="725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57"/>
            <p:cNvSpPr/>
            <p:nvPr/>
          </p:nvSpPr>
          <p:spPr>
            <a:xfrm>
              <a:off x="1971847" y="2136833"/>
              <a:ext cx="84116" cy="137380"/>
            </a:xfrm>
            <a:custGeom>
              <a:rect b="b" l="l" r="r" t="t"/>
              <a:pathLst>
                <a:path extrusionOk="0" h="1416" w="867">
                  <a:moveTo>
                    <a:pt x="728" y="0"/>
                  </a:moveTo>
                  <a:cubicBezTo>
                    <a:pt x="679" y="0"/>
                    <a:pt x="617" y="20"/>
                    <a:pt x="542" y="57"/>
                  </a:cubicBezTo>
                  <a:lnTo>
                    <a:pt x="474" y="98"/>
                  </a:lnTo>
                  <a:cubicBezTo>
                    <a:pt x="366" y="165"/>
                    <a:pt x="298" y="233"/>
                    <a:pt x="271" y="328"/>
                  </a:cubicBezTo>
                  <a:lnTo>
                    <a:pt x="271" y="274"/>
                  </a:lnTo>
                  <a:cubicBezTo>
                    <a:pt x="271" y="248"/>
                    <a:pt x="266" y="239"/>
                    <a:pt x="251" y="239"/>
                  </a:cubicBezTo>
                  <a:cubicBezTo>
                    <a:pt x="243" y="239"/>
                    <a:pt x="232" y="242"/>
                    <a:pt x="217" y="247"/>
                  </a:cubicBezTo>
                  <a:lnTo>
                    <a:pt x="55" y="355"/>
                  </a:lnTo>
                  <a:cubicBezTo>
                    <a:pt x="14" y="368"/>
                    <a:pt x="0" y="382"/>
                    <a:pt x="0" y="423"/>
                  </a:cubicBezTo>
                  <a:lnTo>
                    <a:pt x="0" y="1383"/>
                  </a:lnTo>
                  <a:cubicBezTo>
                    <a:pt x="0" y="1406"/>
                    <a:pt x="5" y="1416"/>
                    <a:pt x="15" y="1416"/>
                  </a:cubicBezTo>
                  <a:cubicBezTo>
                    <a:pt x="24" y="1416"/>
                    <a:pt x="36" y="1409"/>
                    <a:pt x="55" y="1397"/>
                  </a:cubicBezTo>
                  <a:lnTo>
                    <a:pt x="217" y="1302"/>
                  </a:lnTo>
                  <a:cubicBezTo>
                    <a:pt x="244" y="1289"/>
                    <a:pt x="258" y="1248"/>
                    <a:pt x="258" y="1234"/>
                  </a:cubicBezTo>
                  <a:lnTo>
                    <a:pt x="258" y="612"/>
                  </a:lnTo>
                  <a:cubicBezTo>
                    <a:pt x="258" y="504"/>
                    <a:pt x="285" y="423"/>
                    <a:pt x="393" y="368"/>
                  </a:cubicBezTo>
                  <a:lnTo>
                    <a:pt x="460" y="314"/>
                  </a:lnTo>
                  <a:cubicBezTo>
                    <a:pt x="515" y="287"/>
                    <a:pt x="542" y="287"/>
                    <a:pt x="555" y="287"/>
                  </a:cubicBezTo>
                  <a:cubicBezTo>
                    <a:pt x="582" y="301"/>
                    <a:pt x="596" y="314"/>
                    <a:pt x="596" y="368"/>
                  </a:cubicBezTo>
                  <a:lnTo>
                    <a:pt x="596" y="1045"/>
                  </a:lnTo>
                  <a:cubicBezTo>
                    <a:pt x="596" y="1061"/>
                    <a:pt x="600" y="1067"/>
                    <a:pt x="612" y="1067"/>
                  </a:cubicBezTo>
                  <a:cubicBezTo>
                    <a:pt x="621" y="1067"/>
                    <a:pt x="633" y="1064"/>
                    <a:pt x="650" y="1059"/>
                  </a:cubicBezTo>
                  <a:lnTo>
                    <a:pt x="812" y="964"/>
                  </a:lnTo>
                  <a:cubicBezTo>
                    <a:pt x="853" y="937"/>
                    <a:pt x="866" y="923"/>
                    <a:pt x="866" y="896"/>
                  </a:cubicBezTo>
                  <a:lnTo>
                    <a:pt x="866" y="220"/>
                  </a:lnTo>
                  <a:cubicBezTo>
                    <a:pt x="866" y="69"/>
                    <a:pt x="820" y="0"/>
                    <a:pt x="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57"/>
            <p:cNvSpPr/>
            <p:nvPr/>
          </p:nvSpPr>
          <p:spPr>
            <a:xfrm>
              <a:off x="2114950" y="2036807"/>
              <a:ext cx="49965" cy="140582"/>
            </a:xfrm>
            <a:custGeom>
              <a:rect b="b" l="l" r="r" t="t"/>
              <a:pathLst>
                <a:path extrusionOk="0" h="1449" w="515">
                  <a:moveTo>
                    <a:pt x="502" y="0"/>
                  </a:moveTo>
                  <a:cubicBezTo>
                    <a:pt x="496" y="0"/>
                    <a:pt x="486" y="7"/>
                    <a:pt x="474" y="19"/>
                  </a:cubicBezTo>
                  <a:lnTo>
                    <a:pt x="298" y="114"/>
                  </a:lnTo>
                  <a:cubicBezTo>
                    <a:pt x="271" y="114"/>
                    <a:pt x="257" y="155"/>
                    <a:pt x="217" y="182"/>
                  </a:cubicBezTo>
                  <a:lnTo>
                    <a:pt x="27" y="398"/>
                  </a:lnTo>
                  <a:cubicBezTo>
                    <a:pt x="14" y="425"/>
                    <a:pt x="0" y="452"/>
                    <a:pt x="0" y="466"/>
                  </a:cubicBezTo>
                  <a:lnTo>
                    <a:pt x="0" y="642"/>
                  </a:lnTo>
                  <a:cubicBezTo>
                    <a:pt x="0" y="655"/>
                    <a:pt x="0" y="662"/>
                    <a:pt x="4" y="662"/>
                  </a:cubicBezTo>
                  <a:cubicBezTo>
                    <a:pt x="7" y="662"/>
                    <a:pt x="14" y="655"/>
                    <a:pt x="27" y="642"/>
                  </a:cubicBezTo>
                  <a:lnTo>
                    <a:pt x="230" y="398"/>
                  </a:lnTo>
                  <a:lnTo>
                    <a:pt x="230" y="1413"/>
                  </a:lnTo>
                  <a:cubicBezTo>
                    <a:pt x="230" y="1439"/>
                    <a:pt x="241" y="1448"/>
                    <a:pt x="256" y="1448"/>
                  </a:cubicBezTo>
                  <a:cubicBezTo>
                    <a:pt x="265" y="1448"/>
                    <a:pt x="275" y="1445"/>
                    <a:pt x="284" y="1440"/>
                  </a:cubicBezTo>
                  <a:lnTo>
                    <a:pt x="474" y="1332"/>
                  </a:lnTo>
                  <a:cubicBezTo>
                    <a:pt x="487" y="1318"/>
                    <a:pt x="501" y="1318"/>
                    <a:pt x="501" y="1305"/>
                  </a:cubicBezTo>
                  <a:cubicBezTo>
                    <a:pt x="515" y="1305"/>
                    <a:pt x="515" y="1278"/>
                    <a:pt x="515" y="1264"/>
                  </a:cubicBezTo>
                  <a:lnTo>
                    <a:pt x="515" y="33"/>
                  </a:lnTo>
                  <a:cubicBezTo>
                    <a:pt x="515" y="10"/>
                    <a:pt x="510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57"/>
            <p:cNvSpPr/>
            <p:nvPr/>
          </p:nvSpPr>
          <p:spPr>
            <a:xfrm>
              <a:off x="2653214" y="2389178"/>
              <a:ext cx="68302" cy="6597"/>
            </a:xfrm>
            <a:custGeom>
              <a:rect b="b" l="l" r="r" t="t"/>
              <a:pathLst>
                <a:path extrusionOk="0" h="68" w="704">
                  <a:moveTo>
                    <a:pt x="14" y="0"/>
                  </a:moveTo>
                  <a:cubicBezTo>
                    <a:pt x="0" y="0"/>
                    <a:pt x="0" y="0"/>
                    <a:pt x="0" y="14"/>
                  </a:cubicBezTo>
                  <a:cubicBezTo>
                    <a:pt x="0" y="41"/>
                    <a:pt x="0" y="41"/>
                    <a:pt x="14" y="41"/>
                  </a:cubicBezTo>
                  <a:lnTo>
                    <a:pt x="690" y="68"/>
                  </a:lnTo>
                  <a:cubicBezTo>
                    <a:pt x="704" y="54"/>
                    <a:pt x="690" y="41"/>
                    <a:pt x="690" y="4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57"/>
            <p:cNvSpPr/>
            <p:nvPr/>
          </p:nvSpPr>
          <p:spPr>
            <a:xfrm>
              <a:off x="1752583" y="3717165"/>
              <a:ext cx="1000470" cy="393125"/>
            </a:xfrm>
            <a:custGeom>
              <a:rect b="b" l="l" r="r" t="t"/>
              <a:pathLst>
                <a:path extrusionOk="0" h="4052" w="10312">
                  <a:moveTo>
                    <a:pt x="7846" y="1"/>
                  </a:moveTo>
                  <a:cubicBezTo>
                    <a:pt x="6136" y="1"/>
                    <a:pt x="3520" y="190"/>
                    <a:pt x="2260" y="1250"/>
                  </a:cubicBezTo>
                  <a:cubicBezTo>
                    <a:pt x="1" y="3145"/>
                    <a:pt x="6225" y="4051"/>
                    <a:pt x="7240" y="4051"/>
                  </a:cubicBezTo>
                  <a:cubicBezTo>
                    <a:pt x="7402" y="4051"/>
                    <a:pt x="8065" y="3497"/>
                    <a:pt x="7078" y="3172"/>
                  </a:cubicBezTo>
                  <a:cubicBezTo>
                    <a:pt x="6103" y="2861"/>
                    <a:pt x="5048" y="2549"/>
                    <a:pt x="5251" y="2035"/>
                  </a:cubicBezTo>
                  <a:cubicBezTo>
                    <a:pt x="5386" y="1683"/>
                    <a:pt x="5927" y="1548"/>
                    <a:pt x="8214" y="1210"/>
                  </a:cubicBezTo>
                  <a:cubicBezTo>
                    <a:pt x="8904" y="1115"/>
                    <a:pt x="9621" y="1007"/>
                    <a:pt x="10311" y="993"/>
                  </a:cubicBezTo>
                  <a:lnTo>
                    <a:pt x="9473" y="60"/>
                  </a:lnTo>
                  <a:cubicBezTo>
                    <a:pt x="9473" y="60"/>
                    <a:pt x="8800" y="1"/>
                    <a:pt x="78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57"/>
            <p:cNvSpPr/>
            <p:nvPr/>
          </p:nvSpPr>
          <p:spPr>
            <a:xfrm>
              <a:off x="2373507" y="3997839"/>
              <a:ext cx="164255" cy="266029"/>
            </a:xfrm>
            <a:custGeom>
              <a:rect b="b" l="l" r="r" t="t"/>
              <a:pathLst>
                <a:path extrusionOk="0" h="2742" w="1693">
                  <a:moveTo>
                    <a:pt x="700" y="1"/>
                  </a:moveTo>
                  <a:cubicBezTo>
                    <a:pt x="607" y="1"/>
                    <a:pt x="506" y="26"/>
                    <a:pt x="407" y="76"/>
                  </a:cubicBezTo>
                  <a:cubicBezTo>
                    <a:pt x="190" y="184"/>
                    <a:pt x="1" y="549"/>
                    <a:pt x="42" y="793"/>
                  </a:cubicBezTo>
                  <a:cubicBezTo>
                    <a:pt x="109" y="1145"/>
                    <a:pt x="69" y="1930"/>
                    <a:pt x="339" y="2295"/>
                  </a:cubicBezTo>
                  <a:cubicBezTo>
                    <a:pt x="542" y="2606"/>
                    <a:pt x="948" y="2714"/>
                    <a:pt x="1327" y="2741"/>
                  </a:cubicBezTo>
                  <a:cubicBezTo>
                    <a:pt x="1395" y="2741"/>
                    <a:pt x="1476" y="2741"/>
                    <a:pt x="1530" y="2701"/>
                  </a:cubicBezTo>
                  <a:cubicBezTo>
                    <a:pt x="1598" y="2674"/>
                    <a:pt x="1611" y="2579"/>
                    <a:pt x="1625" y="2511"/>
                  </a:cubicBezTo>
                  <a:cubicBezTo>
                    <a:pt x="1692" y="2214"/>
                    <a:pt x="1543" y="1903"/>
                    <a:pt x="1422" y="1605"/>
                  </a:cubicBezTo>
                  <a:cubicBezTo>
                    <a:pt x="1259" y="1185"/>
                    <a:pt x="1219" y="739"/>
                    <a:pt x="1083" y="319"/>
                  </a:cubicBezTo>
                  <a:cubicBezTo>
                    <a:pt x="1038" y="103"/>
                    <a:pt x="885" y="1"/>
                    <a:pt x="700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57"/>
            <p:cNvSpPr/>
            <p:nvPr/>
          </p:nvSpPr>
          <p:spPr>
            <a:xfrm>
              <a:off x="2583554" y="3709792"/>
              <a:ext cx="294941" cy="162800"/>
            </a:xfrm>
            <a:custGeom>
              <a:rect b="b" l="l" r="r" t="t"/>
              <a:pathLst>
                <a:path extrusionOk="0" h="1678" w="3040">
                  <a:moveTo>
                    <a:pt x="1219" y="0"/>
                  </a:moveTo>
                  <a:cubicBezTo>
                    <a:pt x="948" y="51"/>
                    <a:pt x="662" y="78"/>
                    <a:pt x="378" y="78"/>
                  </a:cubicBezTo>
                  <a:cubicBezTo>
                    <a:pt x="279" y="78"/>
                    <a:pt x="180" y="75"/>
                    <a:pt x="82" y="68"/>
                  </a:cubicBezTo>
                  <a:cubicBezTo>
                    <a:pt x="69" y="136"/>
                    <a:pt x="55" y="203"/>
                    <a:pt x="42" y="298"/>
                  </a:cubicBezTo>
                  <a:cubicBezTo>
                    <a:pt x="1" y="420"/>
                    <a:pt x="1" y="596"/>
                    <a:pt x="82" y="718"/>
                  </a:cubicBezTo>
                  <a:cubicBezTo>
                    <a:pt x="136" y="799"/>
                    <a:pt x="204" y="853"/>
                    <a:pt x="299" y="880"/>
                  </a:cubicBezTo>
                  <a:cubicBezTo>
                    <a:pt x="542" y="975"/>
                    <a:pt x="1733" y="1556"/>
                    <a:pt x="2301" y="1665"/>
                  </a:cubicBezTo>
                  <a:cubicBezTo>
                    <a:pt x="2350" y="1673"/>
                    <a:pt x="2394" y="1677"/>
                    <a:pt x="2435" y="1677"/>
                  </a:cubicBezTo>
                  <a:cubicBezTo>
                    <a:pt x="3039" y="1677"/>
                    <a:pt x="2781" y="785"/>
                    <a:pt x="2274" y="582"/>
                  </a:cubicBezTo>
                  <a:cubicBezTo>
                    <a:pt x="1936" y="447"/>
                    <a:pt x="1381" y="325"/>
                    <a:pt x="1259" y="68"/>
                  </a:cubicBezTo>
                  <a:cubicBezTo>
                    <a:pt x="1246" y="54"/>
                    <a:pt x="1246" y="27"/>
                    <a:pt x="1219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57"/>
            <p:cNvSpPr/>
            <p:nvPr/>
          </p:nvSpPr>
          <p:spPr>
            <a:xfrm>
              <a:off x="2373507" y="3977174"/>
              <a:ext cx="164255" cy="264379"/>
            </a:xfrm>
            <a:custGeom>
              <a:rect b="b" l="l" r="r" t="t"/>
              <a:pathLst>
                <a:path extrusionOk="0" h="2725" w="1693">
                  <a:moveTo>
                    <a:pt x="691" y="0"/>
                  </a:moveTo>
                  <a:cubicBezTo>
                    <a:pt x="601" y="0"/>
                    <a:pt x="503" y="24"/>
                    <a:pt x="407" y="72"/>
                  </a:cubicBezTo>
                  <a:cubicBezTo>
                    <a:pt x="190" y="181"/>
                    <a:pt x="1" y="546"/>
                    <a:pt x="42" y="790"/>
                  </a:cubicBezTo>
                  <a:cubicBezTo>
                    <a:pt x="109" y="1141"/>
                    <a:pt x="69" y="1913"/>
                    <a:pt x="339" y="2291"/>
                  </a:cubicBezTo>
                  <a:cubicBezTo>
                    <a:pt x="542" y="2589"/>
                    <a:pt x="948" y="2711"/>
                    <a:pt x="1327" y="2724"/>
                  </a:cubicBezTo>
                  <a:cubicBezTo>
                    <a:pt x="1395" y="2724"/>
                    <a:pt x="1476" y="2724"/>
                    <a:pt x="1530" y="2697"/>
                  </a:cubicBezTo>
                  <a:cubicBezTo>
                    <a:pt x="1598" y="2657"/>
                    <a:pt x="1611" y="2576"/>
                    <a:pt x="1625" y="2508"/>
                  </a:cubicBezTo>
                  <a:cubicBezTo>
                    <a:pt x="1692" y="2210"/>
                    <a:pt x="1543" y="1899"/>
                    <a:pt x="1422" y="1601"/>
                  </a:cubicBezTo>
                  <a:cubicBezTo>
                    <a:pt x="1259" y="1168"/>
                    <a:pt x="1219" y="735"/>
                    <a:pt x="1083" y="316"/>
                  </a:cubicBezTo>
                  <a:cubicBezTo>
                    <a:pt x="1038" y="105"/>
                    <a:pt x="880" y="0"/>
                    <a:pt x="69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57"/>
            <p:cNvSpPr/>
            <p:nvPr/>
          </p:nvSpPr>
          <p:spPr>
            <a:xfrm>
              <a:off x="2583554" y="3683015"/>
              <a:ext cx="294553" cy="167457"/>
            </a:xfrm>
            <a:custGeom>
              <a:rect b="b" l="l" r="r" t="t"/>
              <a:pathLst>
                <a:path extrusionOk="0" h="1726" w="3036">
                  <a:moveTo>
                    <a:pt x="563" y="1"/>
                  </a:moveTo>
                  <a:cubicBezTo>
                    <a:pt x="398" y="1"/>
                    <a:pt x="246" y="39"/>
                    <a:pt x="163" y="128"/>
                  </a:cubicBezTo>
                  <a:cubicBezTo>
                    <a:pt x="28" y="452"/>
                    <a:pt x="1" y="655"/>
                    <a:pt x="69" y="763"/>
                  </a:cubicBezTo>
                  <a:cubicBezTo>
                    <a:pt x="123" y="858"/>
                    <a:pt x="190" y="899"/>
                    <a:pt x="272" y="939"/>
                  </a:cubicBezTo>
                  <a:cubicBezTo>
                    <a:pt x="529" y="1021"/>
                    <a:pt x="1719" y="1616"/>
                    <a:pt x="2288" y="1711"/>
                  </a:cubicBezTo>
                  <a:cubicBezTo>
                    <a:pt x="2342" y="1721"/>
                    <a:pt x="2392" y="1726"/>
                    <a:pt x="2436" y="1726"/>
                  </a:cubicBezTo>
                  <a:cubicBezTo>
                    <a:pt x="3035" y="1726"/>
                    <a:pt x="2778" y="855"/>
                    <a:pt x="2274" y="628"/>
                  </a:cubicBezTo>
                  <a:cubicBezTo>
                    <a:pt x="1936" y="506"/>
                    <a:pt x="1489" y="466"/>
                    <a:pt x="1246" y="249"/>
                  </a:cubicBezTo>
                  <a:cubicBezTo>
                    <a:pt x="1129" y="99"/>
                    <a:pt x="828" y="1"/>
                    <a:pt x="563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57"/>
            <p:cNvSpPr/>
            <p:nvPr/>
          </p:nvSpPr>
          <p:spPr>
            <a:xfrm>
              <a:off x="2397180" y="3893545"/>
              <a:ext cx="86736" cy="131559"/>
            </a:xfrm>
            <a:custGeom>
              <a:rect b="b" l="l" r="r" t="t"/>
              <a:pathLst>
                <a:path extrusionOk="0" h="1356" w="894">
                  <a:moveTo>
                    <a:pt x="14" y="1"/>
                  </a:moveTo>
                  <a:lnTo>
                    <a:pt x="14" y="204"/>
                  </a:lnTo>
                  <a:cubicBezTo>
                    <a:pt x="14" y="298"/>
                    <a:pt x="1" y="1110"/>
                    <a:pt x="1" y="1110"/>
                  </a:cubicBezTo>
                  <a:cubicBezTo>
                    <a:pt x="1" y="1110"/>
                    <a:pt x="1" y="1110"/>
                    <a:pt x="1" y="1110"/>
                  </a:cubicBezTo>
                  <a:lnTo>
                    <a:pt x="1" y="1110"/>
                  </a:lnTo>
                  <a:cubicBezTo>
                    <a:pt x="1" y="1278"/>
                    <a:pt x="206" y="1356"/>
                    <a:pt x="412" y="1356"/>
                  </a:cubicBezTo>
                  <a:cubicBezTo>
                    <a:pt x="622" y="1356"/>
                    <a:pt x="833" y="1274"/>
                    <a:pt x="826" y="1124"/>
                  </a:cubicBezTo>
                  <a:cubicBezTo>
                    <a:pt x="799" y="772"/>
                    <a:pt x="826" y="461"/>
                    <a:pt x="894" y="136"/>
                  </a:cubicBezTo>
                  <a:cubicBezTo>
                    <a:pt x="609" y="109"/>
                    <a:pt x="298" y="109"/>
                    <a:pt x="14" y="1"/>
                  </a:cubicBez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57"/>
            <p:cNvSpPr/>
            <p:nvPr/>
          </p:nvSpPr>
          <p:spPr>
            <a:xfrm>
              <a:off x="2608585" y="3611221"/>
              <a:ext cx="98475" cy="113804"/>
            </a:xfrm>
            <a:custGeom>
              <a:rect b="b" l="l" r="r" t="t"/>
              <a:pathLst>
                <a:path extrusionOk="0" h="1173" w="1015">
                  <a:moveTo>
                    <a:pt x="287" y="1"/>
                  </a:moveTo>
                  <a:cubicBezTo>
                    <a:pt x="123" y="1"/>
                    <a:pt x="1" y="131"/>
                    <a:pt x="14" y="299"/>
                  </a:cubicBezTo>
                  <a:cubicBezTo>
                    <a:pt x="41" y="516"/>
                    <a:pt x="41" y="719"/>
                    <a:pt x="14" y="935"/>
                  </a:cubicBezTo>
                  <a:cubicBezTo>
                    <a:pt x="6" y="1077"/>
                    <a:pt x="276" y="1172"/>
                    <a:pt x="514" y="1172"/>
                  </a:cubicBezTo>
                  <a:cubicBezTo>
                    <a:pt x="687" y="1172"/>
                    <a:pt x="843" y="1122"/>
                    <a:pt x="866" y="1003"/>
                  </a:cubicBezTo>
                  <a:cubicBezTo>
                    <a:pt x="893" y="732"/>
                    <a:pt x="947" y="543"/>
                    <a:pt x="988" y="394"/>
                  </a:cubicBezTo>
                  <a:cubicBezTo>
                    <a:pt x="1015" y="245"/>
                    <a:pt x="920" y="69"/>
                    <a:pt x="744" y="56"/>
                  </a:cubicBezTo>
                  <a:cubicBezTo>
                    <a:pt x="582" y="42"/>
                    <a:pt x="447" y="15"/>
                    <a:pt x="311" y="2"/>
                  </a:cubicBezTo>
                  <a:cubicBezTo>
                    <a:pt x="303" y="1"/>
                    <a:pt x="295" y="1"/>
                    <a:pt x="287" y="1"/>
                  </a:cubicBezTo>
                  <a:close/>
                </a:path>
              </a:pathLst>
            </a:custGeom>
            <a:solidFill>
              <a:srgbClr val="4B37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57"/>
            <p:cNvSpPr/>
            <p:nvPr/>
          </p:nvSpPr>
          <p:spPr>
            <a:xfrm>
              <a:off x="2566575" y="2985162"/>
              <a:ext cx="207429" cy="714940"/>
            </a:xfrm>
            <a:custGeom>
              <a:rect b="b" l="l" r="r" t="t"/>
              <a:pathLst>
                <a:path extrusionOk="0" h="7369" w="2138">
                  <a:moveTo>
                    <a:pt x="1976" y="0"/>
                  </a:moveTo>
                  <a:cubicBezTo>
                    <a:pt x="1975" y="0"/>
                    <a:pt x="920" y="501"/>
                    <a:pt x="501" y="1083"/>
                  </a:cubicBezTo>
                  <a:cubicBezTo>
                    <a:pt x="14" y="1732"/>
                    <a:pt x="135" y="2463"/>
                    <a:pt x="135" y="2463"/>
                  </a:cubicBezTo>
                  <a:cubicBezTo>
                    <a:pt x="0" y="2855"/>
                    <a:pt x="135" y="3735"/>
                    <a:pt x="284" y="4425"/>
                  </a:cubicBezTo>
                  <a:cubicBezTo>
                    <a:pt x="284" y="4425"/>
                    <a:pt x="338" y="5264"/>
                    <a:pt x="338" y="5372"/>
                  </a:cubicBezTo>
                  <a:cubicBezTo>
                    <a:pt x="338" y="5697"/>
                    <a:pt x="474" y="6360"/>
                    <a:pt x="406" y="7063"/>
                  </a:cubicBezTo>
                  <a:cubicBezTo>
                    <a:pt x="413" y="7270"/>
                    <a:pt x="699" y="7368"/>
                    <a:pt x="959" y="7368"/>
                  </a:cubicBezTo>
                  <a:cubicBezTo>
                    <a:pt x="1176" y="7368"/>
                    <a:pt x="1374" y="7301"/>
                    <a:pt x="1380" y="7172"/>
                  </a:cubicBezTo>
                  <a:cubicBezTo>
                    <a:pt x="1516" y="6049"/>
                    <a:pt x="1556" y="5575"/>
                    <a:pt x="1597" y="5088"/>
                  </a:cubicBezTo>
                  <a:cubicBezTo>
                    <a:pt x="1651" y="4655"/>
                    <a:pt x="1773" y="3951"/>
                    <a:pt x="1867" y="3518"/>
                  </a:cubicBezTo>
                  <a:cubicBezTo>
                    <a:pt x="2124" y="2382"/>
                    <a:pt x="2138" y="907"/>
                    <a:pt x="1976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57"/>
            <p:cNvSpPr/>
            <p:nvPr/>
          </p:nvSpPr>
          <p:spPr>
            <a:xfrm>
              <a:off x="2359148" y="3051813"/>
              <a:ext cx="311143" cy="937989"/>
            </a:xfrm>
            <a:custGeom>
              <a:rect b="b" l="l" r="r" t="t"/>
              <a:pathLst>
                <a:path extrusionOk="0" h="9668" w="3207">
                  <a:moveTo>
                    <a:pt x="955" y="0"/>
                  </a:moveTo>
                  <a:cubicBezTo>
                    <a:pt x="853" y="0"/>
                    <a:pt x="759" y="13"/>
                    <a:pt x="677" y="44"/>
                  </a:cubicBezTo>
                  <a:cubicBezTo>
                    <a:pt x="284" y="179"/>
                    <a:pt x="595" y="3968"/>
                    <a:pt x="609" y="4644"/>
                  </a:cubicBezTo>
                  <a:cubicBezTo>
                    <a:pt x="609" y="4956"/>
                    <a:pt x="582" y="5267"/>
                    <a:pt x="474" y="5592"/>
                  </a:cubicBezTo>
                  <a:cubicBezTo>
                    <a:pt x="352" y="5957"/>
                    <a:pt x="149" y="6309"/>
                    <a:pt x="81" y="6701"/>
                  </a:cubicBezTo>
                  <a:cubicBezTo>
                    <a:pt x="0" y="7094"/>
                    <a:pt x="14" y="7513"/>
                    <a:pt x="135" y="7892"/>
                  </a:cubicBezTo>
                  <a:cubicBezTo>
                    <a:pt x="257" y="8271"/>
                    <a:pt x="325" y="9421"/>
                    <a:pt x="325" y="9448"/>
                  </a:cubicBezTo>
                  <a:cubicBezTo>
                    <a:pt x="366" y="9593"/>
                    <a:pt x="617" y="9668"/>
                    <a:pt x="854" y="9668"/>
                  </a:cubicBezTo>
                  <a:cubicBezTo>
                    <a:pt x="1080" y="9668"/>
                    <a:pt x="1292" y="9600"/>
                    <a:pt x="1299" y="9462"/>
                  </a:cubicBezTo>
                  <a:cubicBezTo>
                    <a:pt x="1340" y="8920"/>
                    <a:pt x="1502" y="7730"/>
                    <a:pt x="1624" y="7351"/>
                  </a:cubicBezTo>
                  <a:cubicBezTo>
                    <a:pt x="1867" y="6498"/>
                    <a:pt x="2003" y="6295"/>
                    <a:pt x="2233" y="5456"/>
                  </a:cubicBezTo>
                  <a:cubicBezTo>
                    <a:pt x="2557" y="4333"/>
                    <a:pt x="2422" y="3603"/>
                    <a:pt x="2612" y="2344"/>
                  </a:cubicBezTo>
                  <a:cubicBezTo>
                    <a:pt x="2652" y="2033"/>
                    <a:pt x="3207" y="1492"/>
                    <a:pt x="3207" y="856"/>
                  </a:cubicBezTo>
                  <a:cubicBezTo>
                    <a:pt x="3207" y="409"/>
                    <a:pt x="2733" y="342"/>
                    <a:pt x="2327" y="287"/>
                  </a:cubicBezTo>
                  <a:cubicBezTo>
                    <a:pt x="1966" y="233"/>
                    <a:pt x="1391" y="0"/>
                    <a:pt x="955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57"/>
            <p:cNvSpPr/>
            <p:nvPr/>
          </p:nvSpPr>
          <p:spPr>
            <a:xfrm>
              <a:off x="2595390" y="2462039"/>
              <a:ext cx="525072" cy="423492"/>
            </a:xfrm>
            <a:custGeom>
              <a:rect b="b" l="l" r="r" t="t"/>
              <a:pathLst>
                <a:path extrusionOk="0" h="4365" w="5412">
                  <a:moveTo>
                    <a:pt x="1032" y="1"/>
                  </a:moveTo>
                  <a:cubicBezTo>
                    <a:pt x="949" y="1"/>
                    <a:pt x="866" y="20"/>
                    <a:pt x="786" y="61"/>
                  </a:cubicBezTo>
                  <a:cubicBezTo>
                    <a:pt x="1" y="440"/>
                    <a:pt x="1083" y="2902"/>
                    <a:pt x="2179" y="3823"/>
                  </a:cubicBezTo>
                  <a:cubicBezTo>
                    <a:pt x="2748" y="4296"/>
                    <a:pt x="4682" y="4337"/>
                    <a:pt x="5048" y="4364"/>
                  </a:cubicBezTo>
                  <a:cubicBezTo>
                    <a:pt x="5050" y="4364"/>
                    <a:pt x="5052" y="4364"/>
                    <a:pt x="5054" y="4364"/>
                  </a:cubicBezTo>
                  <a:cubicBezTo>
                    <a:pt x="5280" y="4364"/>
                    <a:pt x="5411" y="3579"/>
                    <a:pt x="5197" y="3552"/>
                  </a:cubicBezTo>
                  <a:cubicBezTo>
                    <a:pt x="4980" y="3484"/>
                    <a:pt x="3519" y="2902"/>
                    <a:pt x="2910" y="2672"/>
                  </a:cubicBezTo>
                  <a:cubicBezTo>
                    <a:pt x="2534" y="1412"/>
                    <a:pt x="1747" y="1"/>
                    <a:pt x="1032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57"/>
            <p:cNvSpPr/>
            <p:nvPr/>
          </p:nvSpPr>
          <p:spPr>
            <a:xfrm>
              <a:off x="2298705" y="2464949"/>
              <a:ext cx="506832" cy="710769"/>
            </a:xfrm>
            <a:custGeom>
              <a:rect b="b" l="l" r="r" t="t"/>
              <a:pathLst>
                <a:path extrusionOk="0" h="7326" w="5224">
                  <a:moveTo>
                    <a:pt x="3997" y="1"/>
                  </a:moveTo>
                  <a:cubicBezTo>
                    <a:pt x="3898" y="1"/>
                    <a:pt x="3807" y="28"/>
                    <a:pt x="3735" y="72"/>
                  </a:cubicBezTo>
                  <a:cubicBezTo>
                    <a:pt x="664" y="1262"/>
                    <a:pt x="1" y="1222"/>
                    <a:pt x="731" y="2683"/>
                  </a:cubicBezTo>
                  <a:cubicBezTo>
                    <a:pt x="1070" y="3387"/>
                    <a:pt x="1340" y="4144"/>
                    <a:pt x="1300" y="4916"/>
                  </a:cubicBezTo>
                  <a:cubicBezTo>
                    <a:pt x="1273" y="5498"/>
                    <a:pt x="948" y="5768"/>
                    <a:pt x="1110" y="6783"/>
                  </a:cubicBezTo>
                  <a:cubicBezTo>
                    <a:pt x="1183" y="7147"/>
                    <a:pt x="1775" y="7325"/>
                    <a:pt x="2469" y="7325"/>
                  </a:cubicBezTo>
                  <a:cubicBezTo>
                    <a:pt x="3453" y="7325"/>
                    <a:pt x="4644" y="6967"/>
                    <a:pt x="4858" y="6269"/>
                  </a:cubicBezTo>
                  <a:cubicBezTo>
                    <a:pt x="5102" y="5376"/>
                    <a:pt x="4750" y="4537"/>
                    <a:pt x="4750" y="4266"/>
                  </a:cubicBezTo>
                  <a:cubicBezTo>
                    <a:pt x="4750" y="3752"/>
                    <a:pt x="5224" y="2724"/>
                    <a:pt x="4791" y="910"/>
                  </a:cubicBezTo>
                  <a:cubicBezTo>
                    <a:pt x="4612" y="214"/>
                    <a:pt x="4272" y="1"/>
                    <a:pt x="3997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57"/>
            <p:cNvSpPr/>
            <p:nvPr/>
          </p:nvSpPr>
          <p:spPr>
            <a:xfrm>
              <a:off x="2242337" y="2585252"/>
              <a:ext cx="227124" cy="452307"/>
            </a:xfrm>
            <a:custGeom>
              <a:rect b="b" l="l" r="r" t="t"/>
              <a:pathLst>
                <a:path extrusionOk="0" h="4662" w="2341">
                  <a:moveTo>
                    <a:pt x="1524" y="0"/>
                  </a:moveTo>
                  <a:cubicBezTo>
                    <a:pt x="579" y="0"/>
                    <a:pt x="1" y="4346"/>
                    <a:pt x="568" y="4623"/>
                  </a:cubicBezTo>
                  <a:cubicBezTo>
                    <a:pt x="622" y="4649"/>
                    <a:pt x="674" y="4661"/>
                    <a:pt x="723" y="4661"/>
                  </a:cubicBezTo>
                  <a:cubicBezTo>
                    <a:pt x="1081" y="4661"/>
                    <a:pt x="1323" y="4012"/>
                    <a:pt x="1597" y="3310"/>
                  </a:cubicBezTo>
                  <a:cubicBezTo>
                    <a:pt x="2205" y="1903"/>
                    <a:pt x="2341" y="185"/>
                    <a:pt x="1597" y="9"/>
                  </a:cubicBezTo>
                  <a:cubicBezTo>
                    <a:pt x="1572" y="3"/>
                    <a:pt x="1548" y="0"/>
                    <a:pt x="1524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57"/>
            <p:cNvSpPr/>
            <p:nvPr/>
          </p:nvSpPr>
          <p:spPr>
            <a:xfrm>
              <a:off x="2116600" y="2857097"/>
              <a:ext cx="302993" cy="180942"/>
            </a:xfrm>
            <a:custGeom>
              <a:rect b="b" l="l" r="r" t="t"/>
              <a:pathLst>
                <a:path extrusionOk="0" h="1865" w="3123">
                  <a:moveTo>
                    <a:pt x="627" y="1"/>
                  </a:moveTo>
                  <a:cubicBezTo>
                    <a:pt x="358" y="1"/>
                    <a:pt x="1" y="617"/>
                    <a:pt x="295" y="847"/>
                  </a:cubicBezTo>
                  <a:cubicBezTo>
                    <a:pt x="690" y="1196"/>
                    <a:pt x="1506" y="1865"/>
                    <a:pt x="1985" y="1865"/>
                  </a:cubicBezTo>
                  <a:cubicBezTo>
                    <a:pt x="2063" y="1865"/>
                    <a:pt x="2132" y="1847"/>
                    <a:pt x="2189" y="1807"/>
                  </a:cubicBezTo>
                  <a:cubicBezTo>
                    <a:pt x="3123" y="1185"/>
                    <a:pt x="1147" y="197"/>
                    <a:pt x="673" y="8"/>
                  </a:cubicBezTo>
                  <a:cubicBezTo>
                    <a:pt x="658" y="3"/>
                    <a:pt x="643" y="1"/>
                    <a:pt x="627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57"/>
            <p:cNvSpPr/>
            <p:nvPr/>
          </p:nvSpPr>
          <p:spPr>
            <a:xfrm>
              <a:off x="2406396" y="2495510"/>
              <a:ext cx="286209" cy="248662"/>
            </a:xfrm>
            <a:custGeom>
              <a:rect b="b" l="l" r="r" t="t"/>
              <a:pathLst>
                <a:path extrusionOk="0" h="2563" w="2950">
                  <a:moveTo>
                    <a:pt x="2355" y="0"/>
                  </a:moveTo>
                  <a:lnTo>
                    <a:pt x="1056" y="338"/>
                  </a:lnTo>
                  <a:cubicBezTo>
                    <a:pt x="0" y="839"/>
                    <a:pt x="1651" y="2355"/>
                    <a:pt x="2368" y="2557"/>
                  </a:cubicBezTo>
                  <a:cubicBezTo>
                    <a:pt x="2384" y="2561"/>
                    <a:pt x="2400" y="2562"/>
                    <a:pt x="2416" y="2562"/>
                  </a:cubicBezTo>
                  <a:cubicBezTo>
                    <a:pt x="2466" y="2562"/>
                    <a:pt x="2513" y="2545"/>
                    <a:pt x="2544" y="2503"/>
                  </a:cubicBezTo>
                  <a:cubicBezTo>
                    <a:pt x="2869" y="2138"/>
                    <a:pt x="2950" y="501"/>
                    <a:pt x="2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57"/>
            <p:cNvSpPr/>
            <p:nvPr/>
          </p:nvSpPr>
          <p:spPr>
            <a:xfrm>
              <a:off x="2494296" y="2512585"/>
              <a:ext cx="115648" cy="139224"/>
            </a:xfrm>
            <a:custGeom>
              <a:rect b="b" l="l" r="r" t="t"/>
              <a:pathLst>
                <a:path extrusionOk="0" h="1435" w="1192">
                  <a:moveTo>
                    <a:pt x="285" y="0"/>
                  </a:moveTo>
                  <a:lnTo>
                    <a:pt x="96" y="189"/>
                  </a:lnTo>
                  <a:cubicBezTo>
                    <a:pt x="28" y="284"/>
                    <a:pt x="1" y="460"/>
                    <a:pt x="28" y="568"/>
                  </a:cubicBezTo>
                  <a:cubicBezTo>
                    <a:pt x="217" y="1231"/>
                    <a:pt x="826" y="1434"/>
                    <a:pt x="826" y="1434"/>
                  </a:cubicBezTo>
                  <a:lnTo>
                    <a:pt x="1178" y="893"/>
                  </a:lnTo>
                  <a:lnTo>
                    <a:pt x="1192" y="66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57"/>
            <p:cNvSpPr/>
            <p:nvPr/>
          </p:nvSpPr>
          <p:spPr>
            <a:xfrm>
              <a:off x="2579673" y="2487554"/>
              <a:ext cx="91975" cy="117006"/>
            </a:xfrm>
            <a:custGeom>
              <a:rect b="b" l="l" r="r" t="t"/>
              <a:pathLst>
                <a:path extrusionOk="0" h="1206" w="948">
                  <a:moveTo>
                    <a:pt x="234" y="1"/>
                  </a:moveTo>
                  <a:cubicBezTo>
                    <a:pt x="78" y="1"/>
                    <a:pt x="1" y="315"/>
                    <a:pt x="27" y="461"/>
                  </a:cubicBezTo>
                  <a:cubicBezTo>
                    <a:pt x="109" y="745"/>
                    <a:pt x="203" y="1002"/>
                    <a:pt x="406" y="1056"/>
                  </a:cubicBezTo>
                  <a:cubicBezTo>
                    <a:pt x="555" y="1083"/>
                    <a:pt x="948" y="1205"/>
                    <a:pt x="948" y="1205"/>
                  </a:cubicBezTo>
                  <a:cubicBezTo>
                    <a:pt x="948" y="1165"/>
                    <a:pt x="920" y="1124"/>
                    <a:pt x="907" y="1083"/>
                  </a:cubicBezTo>
                  <a:cubicBezTo>
                    <a:pt x="839" y="921"/>
                    <a:pt x="772" y="759"/>
                    <a:pt x="690" y="610"/>
                  </a:cubicBezTo>
                  <a:cubicBezTo>
                    <a:pt x="636" y="515"/>
                    <a:pt x="582" y="407"/>
                    <a:pt x="515" y="312"/>
                  </a:cubicBezTo>
                  <a:cubicBezTo>
                    <a:pt x="474" y="217"/>
                    <a:pt x="420" y="109"/>
                    <a:pt x="352" y="55"/>
                  </a:cubicBezTo>
                  <a:cubicBezTo>
                    <a:pt x="312" y="14"/>
                    <a:pt x="284" y="1"/>
                    <a:pt x="244" y="1"/>
                  </a:cubicBezTo>
                  <a:cubicBezTo>
                    <a:pt x="241" y="1"/>
                    <a:pt x="237" y="1"/>
                    <a:pt x="2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57"/>
            <p:cNvSpPr/>
            <p:nvPr/>
          </p:nvSpPr>
          <p:spPr>
            <a:xfrm>
              <a:off x="2574434" y="2574192"/>
              <a:ext cx="77519" cy="50062"/>
            </a:xfrm>
            <a:custGeom>
              <a:rect b="b" l="l" r="r" t="t"/>
              <a:pathLst>
                <a:path extrusionOk="0" h="516" w="799">
                  <a:moveTo>
                    <a:pt x="744" y="1"/>
                  </a:moveTo>
                  <a:cubicBezTo>
                    <a:pt x="690" y="109"/>
                    <a:pt x="623" y="190"/>
                    <a:pt x="555" y="258"/>
                  </a:cubicBezTo>
                  <a:lnTo>
                    <a:pt x="609" y="434"/>
                  </a:lnTo>
                  <a:cubicBezTo>
                    <a:pt x="690" y="339"/>
                    <a:pt x="758" y="231"/>
                    <a:pt x="799" y="109"/>
                  </a:cubicBezTo>
                  <a:cubicBezTo>
                    <a:pt x="799" y="109"/>
                    <a:pt x="758" y="28"/>
                    <a:pt x="744" y="1"/>
                  </a:cubicBezTo>
                  <a:close/>
                  <a:moveTo>
                    <a:pt x="0" y="299"/>
                  </a:moveTo>
                  <a:cubicBezTo>
                    <a:pt x="0" y="326"/>
                    <a:pt x="0" y="407"/>
                    <a:pt x="14" y="407"/>
                  </a:cubicBezTo>
                  <a:cubicBezTo>
                    <a:pt x="95" y="475"/>
                    <a:pt x="217" y="515"/>
                    <a:pt x="338" y="515"/>
                  </a:cubicBezTo>
                  <a:lnTo>
                    <a:pt x="284" y="339"/>
                  </a:lnTo>
                  <a:cubicBezTo>
                    <a:pt x="190" y="339"/>
                    <a:pt x="81" y="326"/>
                    <a:pt x="0" y="299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57"/>
            <p:cNvSpPr/>
            <p:nvPr/>
          </p:nvSpPr>
          <p:spPr>
            <a:xfrm>
              <a:off x="2495654" y="2442926"/>
              <a:ext cx="156299" cy="176091"/>
            </a:xfrm>
            <a:custGeom>
              <a:rect b="b" l="l" r="r" t="t"/>
              <a:pathLst>
                <a:path extrusionOk="0" h="1815" w="1611">
                  <a:moveTo>
                    <a:pt x="0" y="1"/>
                  </a:moveTo>
                  <a:cubicBezTo>
                    <a:pt x="163" y="326"/>
                    <a:pt x="136" y="772"/>
                    <a:pt x="136" y="948"/>
                  </a:cubicBezTo>
                  <a:cubicBezTo>
                    <a:pt x="136" y="1201"/>
                    <a:pt x="280" y="1652"/>
                    <a:pt x="790" y="1652"/>
                  </a:cubicBezTo>
                  <a:cubicBezTo>
                    <a:pt x="797" y="1652"/>
                    <a:pt x="805" y="1652"/>
                    <a:pt x="812" y="1652"/>
                  </a:cubicBezTo>
                  <a:cubicBezTo>
                    <a:pt x="948" y="1652"/>
                    <a:pt x="988" y="1557"/>
                    <a:pt x="1096" y="1530"/>
                  </a:cubicBezTo>
                  <a:lnTo>
                    <a:pt x="1245" y="1814"/>
                  </a:lnTo>
                  <a:lnTo>
                    <a:pt x="1299" y="1462"/>
                  </a:lnTo>
                  <a:cubicBezTo>
                    <a:pt x="1489" y="1422"/>
                    <a:pt x="1611" y="1259"/>
                    <a:pt x="1570" y="1110"/>
                  </a:cubicBezTo>
                  <a:cubicBezTo>
                    <a:pt x="1502" y="894"/>
                    <a:pt x="1448" y="637"/>
                    <a:pt x="1435" y="434"/>
                  </a:cubicBezTo>
                  <a:cubicBezTo>
                    <a:pt x="948" y="380"/>
                    <a:pt x="420" y="190"/>
                    <a:pt x="0" y="1"/>
                  </a:cubicBezTo>
                  <a:close/>
                </a:path>
              </a:pathLst>
            </a:custGeom>
            <a:solidFill>
              <a:srgbClr val="EBA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57"/>
            <p:cNvSpPr/>
            <p:nvPr/>
          </p:nvSpPr>
          <p:spPr>
            <a:xfrm>
              <a:off x="2495654" y="2517824"/>
              <a:ext cx="105073" cy="120790"/>
            </a:xfrm>
            <a:custGeom>
              <a:rect b="b" l="l" r="r" t="t"/>
              <a:pathLst>
                <a:path extrusionOk="0" h="1245" w="1083">
                  <a:moveTo>
                    <a:pt x="136" y="0"/>
                  </a:moveTo>
                  <a:lnTo>
                    <a:pt x="68" y="149"/>
                  </a:lnTo>
                  <a:cubicBezTo>
                    <a:pt x="14" y="244"/>
                    <a:pt x="0" y="365"/>
                    <a:pt x="27" y="487"/>
                  </a:cubicBezTo>
                  <a:cubicBezTo>
                    <a:pt x="136" y="785"/>
                    <a:pt x="339" y="1110"/>
                    <a:pt x="772" y="1245"/>
                  </a:cubicBezTo>
                  <a:lnTo>
                    <a:pt x="1083" y="758"/>
                  </a:lnTo>
                  <a:lnTo>
                    <a:pt x="1083" y="758"/>
                  </a:lnTo>
                  <a:cubicBezTo>
                    <a:pt x="1025" y="769"/>
                    <a:pt x="967" y="774"/>
                    <a:pt x="910" y="774"/>
                  </a:cubicBezTo>
                  <a:cubicBezTo>
                    <a:pt x="468" y="774"/>
                    <a:pt x="100" y="456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57"/>
            <p:cNvSpPr/>
            <p:nvPr/>
          </p:nvSpPr>
          <p:spPr>
            <a:xfrm>
              <a:off x="2620324" y="2528302"/>
              <a:ext cx="48704" cy="65683"/>
            </a:xfrm>
            <a:custGeom>
              <a:rect b="b" l="l" r="r" t="t"/>
              <a:pathLst>
                <a:path extrusionOk="0" h="677" w="502">
                  <a:moveTo>
                    <a:pt x="217" y="0"/>
                  </a:moveTo>
                  <a:cubicBezTo>
                    <a:pt x="231" y="27"/>
                    <a:pt x="217" y="379"/>
                    <a:pt x="1" y="569"/>
                  </a:cubicBezTo>
                  <a:lnTo>
                    <a:pt x="488" y="677"/>
                  </a:lnTo>
                  <a:cubicBezTo>
                    <a:pt x="501" y="677"/>
                    <a:pt x="366" y="271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57"/>
            <p:cNvSpPr/>
            <p:nvPr/>
          </p:nvSpPr>
          <p:spPr>
            <a:xfrm>
              <a:off x="2590151" y="2593304"/>
              <a:ext cx="56272" cy="50644"/>
            </a:xfrm>
            <a:custGeom>
              <a:rect b="b" l="l" r="r" t="t"/>
              <a:pathLst>
                <a:path extrusionOk="0" h="522" w="580">
                  <a:moveTo>
                    <a:pt x="507" y="1"/>
                  </a:moveTo>
                  <a:cubicBezTo>
                    <a:pt x="481" y="1"/>
                    <a:pt x="390" y="56"/>
                    <a:pt x="298" y="102"/>
                  </a:cubicBezTo>
                  <a:cubicBezTo>
                    <a:pt x="176" y="142"/>
                    <a:pt x="55" y="142"/>
                    <a:pt x="41" y="183"/>
                  </a:cubicBezTo>
                  <a:cubicBezTo>
                    <a:pt x="1" y="264"/>
                    <a:pt x="95" y="508"/>
                    <a:pt x="231" y="521"/>
                  </a:cubicBezTo>
                  <a:cubicBezTo>
                    <a:pt x="239" y="522"/>
                    <a:pt x="247" y="522"/>
                    <a:pt x="255" y="522"/>
                  </a:cubicBezTo>
                  <a:cubicBezTo>
                    <a:pt x="446" y="522"/>
                    <a:pt x="580" y="370"/>
                    <a:pt x="515" y="7"/>
                  </a:cubicBezTo>
                  <a:cubicBezTo>
                    <a:pt x="515" y="3"/>
                    <a:pt x="512" y="1"/>
                    <a:pt x="507" y="1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57"/>
            <p:cNvSpPr/>
            <p:nvPr/>
          </p:nvSpPr>
          <p:spPr>
            <a:xfrm>
              <a:off x="2489057" y="2339019"/>
              <a:ext cx="204906" cy="224407"/>
            </a:xfrm>
            <a:custGeom>
              <a:rect b="b" l="l" r="r" t="t"/>
              <a:pathLst>
                <a:path extrusionOk="0" h="2313" w="2112">
                  <a:moveTo>
                    <a:pt x="1725" y="0"/>
                  </a:moveTo>
                  <a:cubicBezTo>
                    <a:pt x="1290" y="0"/>
                    <a:pt x="781" y="233"/>
                    <a:pt x="488" y="504"/>
                  </a:cubicBezTo>
                  <a:cubicBezTo>
                    <a:pt x="325" y="652"/>
                    <a:pt x="190" y="801"/>
                    <a:pt x="1" y="882"/>
                  </a:cubicBezTo>
                  <a:cubicBezTo>
                    <a:pt x="41" y="977"/>
                    <a:pt x="95" y="1072"/>
                    <a:pt x="150" y="1153"/>
                  </a:cubicBezTo>
                  <a:cubicBezTo>
                    <a:pt x="325" y="1424"/>
                    <a:pt x="474" y="1789"/>
                    <a:pt x="731" y="1965"/>
                  </a:cubicBezTo>
                  <a:cubicBezTo>
                    <a:pt x="948" y="2127"/>
                    <a:pt x="1178" y="2195"/>
                    <a:pt x="1435" y="2276"/>
                  </a:cubicBezTo>
                  <a:cubicBezTo>
                    <a:pt x="1504" y="2300"/>
                    <a:pt x="1573" y="2313"/>
                    <a:pt x="1638" y="2313"/>
                  </a:cubicBezTo>
                  <a:cubicBezTo>
                    <a:pt x="1828" y="2313"/>
                    <a:pt x="1987" y="2204"/>
                    <a:pt x="2017" y="1951"/>
                  </a:cubicBezTo>
                  <a:cubicBezTo>
                    <a:pt x="2044" y="1681"/>
                    <a:pt x="2057" y="1491"/>
                    <a:pt x="2057" y="1261"/>
                  </a:cubicBezTo>
                  <a:cubicBezTo>
                    <a:pt x="2057" y="1072"/>
                    <a:pt x="2044" y="937"/>
                    <a:pt x="2084" y="747"/>
                  </a:cubicBezTo>
                  <a:cubicBezTo>
                    <a:pt x="2112" y="598"/>
                    <a:pt x="2030" y="517"/>
                    <a:pt x="2017" y="382"/>
                  </a:cubicBezTo>
                  <a:cubicBezTo>
                    <a:pt x="1990" y="328"/>
                    <a:pt x="1990" y="260"/>
                    <a:pt x="1990" y="192"/>
                  </a:cubicBezTo>
                  <a:cubicBezTo>
                    <a:pt x="1990" y="152"/>
                    <a:pt x="1976" y="98"/>
                    <a:pt x="1976" y="30"/>
                  </a:cubicBezTo>
                  <a:cubicBezTo>
                    <a:pt x="1897" y="10"/>
                    <a:pt x="1813" y="0"/>
                    <a:pt x="1725" y="0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57"/>
            <p:cNvSpPr/>
            <p:nvPr/>
          </p:nvSpPr>
          <p:spPr>
            <a:xfrm>
              <a:off x="2515349" y="2422746"/>
              <a:ext cx="170755" cy="142813"/>
            </a:xfrm>
            <a:custGeom>
              <a:rect b="b" l="l" r="r" t="t"/>
              <a:pathLst>
                <a:path extrusionOk="0" h="1472" w="1760">
                  <a:moveTo>
                    <a:pt x="218" y="1"/>
                  </a:moveTo>
                  <a:cubicBezTo>
                    <a:pt x="173" y="1"/>
                    <a:pt x="112" y="16"/>
                    <a:pt x="81" y="46"/>
                  </a:cubicBezTo>
                  <a:cubicBezTo>
                    <a:pt x="68" y="74"/>
                    <a:pt x="27" y="74"/>
                    <a:pt x="0" y="74"/>
                  </a:cubicBezTo>
                  <a:cubicBezTo>
                    <a:pt x="95" y="236"/>
                    <a:pt x="230" y="371"/>
                    <a:pt x="217" y="574"/>
                  </a:cubicBezTo>
                  <a:cubicBezTo>
                    <a:pt x="217" y="642"/>
                    <a:pt x="163" y="682"/>
                    <a:pt x="95" y="710"/>
                  </a:cubicBezTo>
                  <a:cubicBezTo>
                    <a:pt x="203" y="872"/>
                    <a:pt x="298" y="1021"/>
                    <a:pt x="433" y="1129"/>
                  </a:cubicBezTo>
                  <a:cubicBezTo>
                    <a:pt x="663" y="1278"/>
                    <a:pt x="893" y="1345"/>
                    <a:pt x="1150" y="1427"/>
                  </a:cubicBezTo>
                  <a:cubicBezTo>
                    <a:pt x="1224" y="1456"/>
                    <a:pt x="1298" y="1472"/>
                    <a:pt x="1367" y="1472"/>
                  </a:cubicBezTo>
                  <a:cubicBezTo>
                    <a:pt x="1550" y="1472"/>
                    <a:pt x="1699" y="1362"/>
                    <a:pt x="1719" y="1115"/>
                  </a:cubicBezTo>
                  <a:cubicBezTo>
                    <a:pt x="1746" y="953"/>
                    <a:pt x="1759" y="818"/>
                    <a:pt x="1759" y="682"/>
                  </a:cubicBezTo>
                  <a:cubicBezTo>
                    <a:pt x="1743" y="681"/>
                    <a:pt x="1726" y="681"/>
                    <a:pt x="1710" y="681"/>
                  </a:cubicBezTo>
                  <a:cubicBezTo>
                    <a:pt x="1544" y="681"/>
                    <a:pt x="1412" y="741"/>
                    <a:pt x="1313" y="791"/>
                  </a:cubicBezTo>
                  <a:cubicBezTo>
                    <a:pt x="1245" y="818"/>
                    <a:pt x="1178" y="818"/>
                    <a:pt x="1110" y="818"/>
                  </a:cubicBezTo>
                  <a:cubicBezTo>
                    <a:pt x="785" y="791"/>
                    <a:pt x="555" y="615"/>
                    <a:pt x="447" y="331"/>
                  </a:cubicBezTo>
                  <a:cubicBezTo>
                    <a:pt x="433" y="304"/>
                    <a:pt x="433" y="277"/>
                    <a:pt x="447" y="263"/>
                  </a:cubicBezTo>
                  <a:cubicBezTo>
                    <a:pt x="420" y="263"/>
                    <a:pt x="379" y="249"/>
                    <a:pt x="352" y="195"/>
                  </a:cubicBezTo>
                  <a:cubicBezTo>
                    <a:pt x="339" y="141"/>
                    <a:pt x="298" y="33"/>
                    <a:pt x="257" y="6"/>
                  </a:cubicBezTo>
                  <a:cubicBezTo>
                    <a:pt x="247" y="3"/>
                    <a:pt x="234" y="1"/>
                    <a:pt x="218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57"/>
            <p:cNvSpPr/>
            <p:nvPr/>
          </p:nvSpPr>
          <p:spPr>
            <a:xfrm>
              <a:off x="2460242" y="2244329"/>
              <a:ext cx="223243" cy="229161"/>
            </a:xfrm>
            <a:custGeom>
              <a:rect b="b" l="l" r="r" t="t"/>
              <a:pathLst>
                <a:path extrusionOk="0" h="2362" w="2301">
                  <a:moveTo>
                    <a:pt x="1091" y="0"/>
                  </a:moveTo>
                  <a:cubicBezTo>
                    <a:pt x="713" y="0"/>
                    <a:pt x="352" y="169"/>
                    <a:pt x="162" y="492"/>
                  </a:cubicBezTo>
                  <a:cubicBezTo>
                    <a:pt x="41" y="708"/>
                    <a:pt x="0" y="965"/>
                    <a:pt x="41" y="1209"/>
                  </a:cubicBezTo>
                  <a:cubicBezTo>
                    <a:pt x="54" y="1317"/>
                    <a:pt x="95" y="1452"/>
                    <a:pt x="135" y="1561"/>
                  </a:cubicBezTo>
                  <a:cubicBezTo>
                    <a:pt x="162" y="1642"/>
                    <a:pt x="189" y="1696"/>
                    <a:pt x="216" y="1750"/>
                  </a:cubicBezTo>
                  <a:cubicBezTo>
                    <a:pt x="257" y="1831"/>
                    <a:pt x="311" y="1818"/>
                    <a:pt x="379" y="1831"/>
                  </a:cubicBezTo>
                  <a:cubicBezTo>
                    <a:pt x="460" y="1845"/>
                    <a:pt x="555" y="1899"/>
                    <a:pt x="595" y="1967"/>
                  </a:cubicBezTo>
                  <a:cubicBezTo>
                    <a:pt x="663" y="2048"/>
                    <a:pt x="704" y="2183"/>
                    <a:pt x="771" y="2264"/>
                  </a:cubicBezTo>
                  <a:cubicBezTo>
                    <a:pt x="795" y="2313"/>
                    <a:pt x="852" y="2361"/>
                    <a:pt x="912" y="2361"/>
                  </a:cubicBezTo>
                  <a:cubicBezTo>
                    <a:pt x="919" y="2361"/>
                    <a:pt x="927" y="2361"/>
                    <a:pt x="934" y="2359"/>
                  </a:cubicBezTo>
                  <a:cubicBezTo>
                    <a:pt x="1055" y="2305"/>
                    <a:pt x="988" y="2102"/>
                    <a:pt x="988" y="1994"/>
                  </a:cubicBezTo>
                  <a:cubicBezTo>
                    <a:pt x="935" y="1325"/>
                    <a:pt x="1646" y="1114"/>
                    <a:pt x="2219" y="1114"/>
                  </a:cubicBezTo>
                  <a:cubicBezTo>
                    <a:pt x="2237" y="1114"/>
                    <a:pt x="2255" y="1114"/>
                    <a:pt x="2273" y="1114"/>
                  </a:cubicBezTo>
                  <a:cubicBezTo>
                    <a:pt x="2300" y="965"/>
                    <a:pt x="2287" y="803"/>
                    <a:pt x="2219" y="681"/>
                  </a:cubicBezTo>
                  <a:cubicBezTo>
                    <a:pt x="1974" y="220"/>
                    <a:pt x="1522" y="0"/>
                    <a:pt x="109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57"/>
            <p:cNvSpPr/>
            <p:nvPr/>
          </p:nvSpPr>
          <p:spPr>
            <a:xfrm>
              <a:off x="2468101" y="2417507"/>
              <a:ext cx="80139" cy="71504"/>
            </a:xfrm>
            <a:custGeom>
              <a:rect b="b" l="l" r="r" t="t"/>
              <a:pathLst>
                <a:path extrusionOk="0" h="737" w="826">
                  <a:moveTo>
                    <a:pt x="214" y="1"/>
                  </a:moveTo>
                  <a:cubicBezTo>
                    <a:pt x="152" y="1"/>
                    <a:pt x="100" y="29"/>
                    <a:pt x="81" y="100"/>
                  </a:cubicBezTo>
                  <a:cubicBezTo>
                    <a:pt x="0" y="398"/>
                    <a:pt x="284" y="709"/>
                    <a:pt x="596" y="736"/>
                  </a:cubicBezTo>
                  <a:cubicBezTo>
                    <a:pt x="826" y="615"/>
                    <a:pt x="636" y="371"/>
                    <a:pt x="528" y="182"/>
                  </a:cubicBezTo>
                  <a:cubicBezTo>
                    <a:pt x="475" y="94"/>
                    <a:pt x="327" y="1"/>
                    <a:pt x="214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57"/>
            <p:cNvSpPr/>
            <p:nvPr/>
          </p:nvSpPr>
          <p:spPr>
            <a:xfrm>
              <a:off x="3066710" y="2802185"/>
              <a:ext cx="238087" cy="145239"/>
            </a:xfrm>
            <a:custGeom>
              <a:rect b="b" l="l" r="r" t="t"/>
              <a:pathLst>
                <a:path extrusionOk="0" h="1497" w="2454">
                  <a:moveTo>
                    <a:pt x="998" y="1"/>
                  </a:moveTo>
                  <a:cubicBezTo>
                    <a:pt x="895" y="1"/>
                    <a:pt x="734" y="29"/>
                    <a:pt x="406" y="114"/>
                  </a:cubicBezTo>
                  <a:lnTo>
                    <a:pt x="339" y="114"/>
                  </a:lnTo>
                  <a:cubicBezTo>
                    <a:pt x="136" y="127"/>
                    <a:pt x="0" y="547"/>
                    <a:pt x="95" y="723"/>
                  </a:cubicBezTo>
                  <a:cubicBezTo>
                    <a:pt x="149" y="817"/>
                    <a:pt x="230" y="858"/>
                    <a:pt x="339" y="885"/>
                  </a:cubicBezTo>
                  <a:cubicBezTo>
                    <a:pt x="447" y="926"/>
                    <a:pt x="582" y="966"/>
                    <a:pt x="677" y="1061"/>
                  </a:cubicBezTo>
                  <a:cubicBezTo>
                    <a:pt x="826" y="1196"/>
                    <a:pt x="961" y="1304"/>
                    <a:pt x="1151" y="1399"/>
                  </a:cubicBezTo>
                  <a:cubicBezTo>
                    <a:pt x="1236" y="1431"/>
                    <a:pt x="1497" y="1497"/>
                    <a:pt x="1704" y="1497"/>
                  </a:cubicBezTo>
                  <a:cubicBezTo>
                    <a:pt x="1759" y="1497"/>
                    <a:pt x="1811" y="1492"/>
                    <a:pt x="1854" y="1480"/>
                  </a:cubicBezTo>
                  <a:cubicBezTo>
                    <a:pt x="1935" y="1467"/>
                    <a:pt x="1935" y="1413"/>
                    <a:pt x="1935" y="1399"/>
                  </a:cubicBezTo>
                  <a:cubicBezTo>
                    <a:pt x="1976" y="1372"/>
                    <a:pt x="2044" y="1358"/>
                    <a:pt x="2098" y="1331"/>
                  </a:cubicBezTo>
                  <a:cubicBezTo>
                    <a:pt x="2233" y="1237"/>
                    <a:pt x="2247" y="1156"/>
                    <a:pt x="2192" y="1156"/>
                  </a:cubicBezTo>
                  <a:cubicBezTo>
                    <a:pt x="2301" y="1101"/>
                    <a:pt x="2382" y="1061"/>
                    <a:pt x="2422" y="1007"/>
                  </a:cubicBezTo>
                  <a:cubicBezTo>
                    <a:pt x="2454" y="954"/>
                    <a:pt x="2453" y="877"/>
                    <a:pt x="2375" y="877"/>
                  </a:cubicBezTo>
                  <a:cubicBezTo>
                    <a:pt x="2352" y="877"/>
                    <a:pt x="2323" y="883"/>
                    <a:pt x="2287" y="898"/>
                  </a:cubicBezTo>
                  <a:cubicBezTo>
                    <a:pt x="2328" y="871"/>
                    <a:pt x="2395" y="831"/>
                    <a:pt x="2422" y="804"/>
                  </a:cubicBezTo>
                  <a:cubicBezTo>
                    <a:pt x="2436" y="750"/>
                    <a:pt x="2382" y="695"/>
                    <a:pt x="2328" y="682"/>
                  </a:cubicBezTo>
                  <a:cubicBezTo>
                    <a:pt x="2320" y="679"/>
                    <a:pt x="2310" y="678"/>
                    <a:pt x="2299" y="678"/>
                  </a:cubicBezTo>
                  <a:cubicBezTo>
                    <a:pt x="2256" y="678"/>
                    <a:pt x="2198" y="695"/>
                    <a:pt x="2165" y="695"/>
                  </a:cubicBezTo>
                  <a:cubicBezTo>
                    <a:pt x="2128" y="703"/>
                    <a:pt x="2083" y="706"/>
                    <a:pt x="2038" y="706"/>
                  </a:cubicBezTo>
                  <a:cubicBezTo>
                    <a:pt x="1922" y="706"/>
                    <a:pt x="1798" y="684"/>
                    <a:pt x="1759" y="655"/>
                  </a:cubicBezTo>
                  <a:cubicBezTo>
                    <a:pt x="1584" y="452"/>
                    <a:pt x="1367" y="73"/>
                    <a:pt x="1313" y="73"/>
                  </a:cubicBezTo>
                  <a:cubicBezTo>
                    <a:pt x="1164" y="43"/>
                    <a:pt x="1125" y="1"/>
                    <a:pt x="998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57"/>
            <p:cNvSpPr/>
            <p:nvPr/>
          </p:nvSpPr>
          <p:spPr>
            <a:xfrm>
              <a:off x="2608585" y="2630656"/>
              <a:ext cx="59085" cy="113513"/>
            </a:xfrm>
            <a:custGeom>
              <a:rect b="b" l="l" r="r" t="t"/>
              <a:pathLst>
                <a:path extrusionOk="0" h="1170" w="609">
                  <a:moveTo>
                    <a:pt x="244" y="1"/>
                  </a:moveTo>
                  <a:lnTo>
                    <a:pt x="0" y="41"/>
                  </a:lnTo>
                  <a:cubicBezTo>
                    <a:pt x="149" y="366"/>
                    <a:pt x="122" y="745"/>
                    <a:pt x="135" y="1097"/>
                  </a:cubicBezTo>
                  <a:cubicBezTo>
                    <a:pt x="189" y="1110"/>
                    <a:pt x="230" y="1151"/>
                    <a:pt x="284" y="1164"/>
                  </a:cubicBezTo>
                  <a:cubicBezTo>
                    <a:pt x="300" y="1168"/>
                    <a:pt x="316" y="1169"/>
                    <a:pt x="332" y="1169"/>
                  </a:cubicBezTo>
                  <a:cubicBezTo>
                    <a:pt x="382" y="1169"/>
                    <a:pt x="429" y="1152"/>
                    <a:pt x="460" y="1110"/>
                  </a:cubicBezTo>
                  <a:cubicBezTo>
                    <a:pt x="528" y="1043"/>
                    <a:pt x="582" y="934"/>
                    <a:pt x="609" y="772"/>
                  </a:cubicBezTo>
                  <a:cubicBezTo>
                    <a:pt x="474" y="542"/>
                    <a:pt x="338" y="271"/>
                    <a:pt x="244" y="1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57"/>
            <p:cNvSpPr/>
            <p:nvPr/>
          </p:nvSpPr>
          <p:spPr>
            <a:xfrm>
              <a:off x="1957391" y="2744750"/>
              <a:ext cx="239445" cy="183077"/>
            </a:xfrm>
            <a:custGeom>
              <a:rect b="b" l="l" r="r" t="t"/>
              <a:pathLst>
                <a:path extrusionOk="0" h="1887" w="2468">
                  <a:moveTo>
                    <a:pt x="1401" y="1"/>
                  </a:moveTo>
                  <a:cubicBezTo>
                    <a:pt x="1306" y="1"/>
                    <a:pt x="1246" y="185"/>
                    <a:pt x="1367" y="408"/>
                  </a:cubicBezTo>
                  <a:cubicBezTo>
                    <a:pt x="1381" y="449"/>
                    <a:pt x="1584" y="719"/>
                    <a:pt x="1503" y="733"/>
                  </a:cubicBezTo>
                  <a:cubicBezTo>
                    <a:pt x="1492" y="735"/>
                    <a:pt x="1480" y="736"/>
                    <a:pt x="1468" y="736"/>
                  </a:cubicBezTo>
                  <a:cubicBezTo>
                    <a:pt x="1242" y="736"/>
                    <a:pt x="831" y="388"/>
                    <a:pt x="664" y="273"/>
                  </a:cubicBezTo>
                  <a:cubicBezTo>
                    <a:pt x="615" y="241"/>
                    <a:pt x="576" y="230"/>
                    <a:pt x="545" y="230"/>
                  </a:cubicBezTo>
                  <a:cubicBezTo>
                    <a:pt x="456" y="230"/>
                    <a:pt x="434" y="327"/>
                    <a:pt x="434" y="327"/>
                  </a:cubicBezTo>
                  <a:cubicBezTo>
                    <a:pt x="399" y="311"/>
                    <a:pt x="362" y="303"/>
                    <a:pt x="328" y="303"/>
                  </a:cubicBezTo>
                  <a:cubicBezTo>
                    <a:pt x="217" y="303"/>
                    <a:pt x="131" y="385"/>
                    <a:pt x="204" y="530"/>
                  </a:cubicBezTo>
                  <a:cubicBezTo>
                    <a:pt x="204" y="530"/>
                    <a:pt x="1" y="624"/>
                    <a:pt x="231" y="882"/>
                  </a:cubicBezTo>
                  <a:cubicBezTo>
                    <a:pt x="82" y="990"/>
                    <a:pt x="271" y="1139"/>
                    <a:pt x="407" y="1260"/>
                  </a:cubicBezTo>
                  <a:cubicBezTo>
                    <a:pt x="880" y="1693"/>
                    <a:pt x="1503" y="1802"/>
                    <a:pt x="1936" y="1883"/>
                  </a:cubicBezTo>
                  <a:cubicBezTo>
                    <a:pt x="1947" y="1885"/>
                    <a:pt x="1958" y="1886"/>
                    <a:pt x="1970" y="1886"/>
                  </a:cubicBezTo>
                  <a:cubicBezTo>
                    <a:pt x="2228" y="1886"/>
                    <a:pt x="2467" y="1322"/>
                    <a:pt x="2247" y="1193"/>
                  </a:cubicBezTo>
                  <a:cubicBezTo>
                    <a:pt x="2220" y="1152"/>
                    <a:pt x="1963" y="652"/>
                    <a:pt x="1881" y="584"/>
                  </a:cubicBezTo>
                  <a:cubicBezTo>
                    <a:pt x="1854" y="543"/>
                    <a:pt x="1827" y="530"/>
                    <a:pt x="1800" y="489"/>
                  </a:cubicBezTo>
                  <a:cubicBezTo>
                    <a:pt x="1692" y="367"/>
                    <a:pt x="1597" y="205"/>
                    <a:pt x="1503" y="70"/>
                  </a:cubicBezTo>
                  <a:cubicBezTo>
                    <a:pt x="1468" y="22"/>
                    <a:pt x="1432" y="1"/>
                    <a:pt x="1401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57"/>
            <p:cNvSpPr/>
            <p:nvPr/>
          </p:nvSpPr>
          <p:spPr>
            <a:xfrm>
              <a:off x="2684648" y="1690160"/>
              <a:ext cx="487137" cy="621607"/>
            </a:xfrm>
            <a:custGeom>
              <a:rect b="b" l="l" r="r" t="t"/>
              <a:pathLst>
                <a:path extrusionOk="0" h="6407" w="5021">
                  <a:moveTo>
                    <a:pt x="4472" y="81"/>
                  </a:moveTo>
                  <a:cubicBezTo>
                    <a:pt x="4562" y="81"/>
                    <a:pt x="4643" y="101"/>
                    <a:pt x="4710" y="142"/>
                  </a:cubicBezTo>
                  <a:cubicBezTo>
                    <a:pt x="4872" y="223"/>
                    <a:pt x="4953" y="385"/>
                    <a:pt x="4953" y="629"/>
                  </a:cubicBezTo>
                  <a:lnTo>
                    <a:pt x="4953" y="1793"/>
                  </a:lnTo>
                  <a:cubicBezTo>
                    <a:pt x="4953" y="2347"/>
                    <a:pt x="4507" y="3065"/>
                    <a:pt x="3952" y="3389"/>
                  </a:cubicBezTo>
                  <a:lnTo>
                    <a:pt x="1882" y="4580"/>
                  </a:lnTo>
                  <a:cubicBezTo>
                    <a:pt x="1868" y="4580"/>
                    <a:pt x="1868" y="4607"/>
                    <a:pt x="1868" y="4607"/>
                  </a:cubicBezTo>
                  <a:lnTo>
                    <a:pt x="772" y="6177"/>
                  </a:lnTo>
                  <a:lnTo>
                    <a:pt x="989" y="5175"/>
                  </a:lnTo>
                  <a:cubicBezTo>
                    <a:pt x="989" y="5175"/>
                    <a:pt x="989" y="5162"/>
                    <a:pt x="975" y="5148"/>
                  </a:cubicBezTo>
                  <a:cubicBezTo>
                    <a:pt x="962" y="5121"/>
                    <a:pt x="962" y="5121"/>
                    <a:pt x="948" y="5121"/>
                  </a:cubicBezTo>
                  <a:cubicBezTo>
                    <a:pt x="811" y="5186"/>
                    <a:pt x="686" y="5216"/>
                    <a:pt x="575" y="5216"/>
                  </a:cubicBezTo>
                  <a:cubicBezTo>
                    <a:pt x="476" y="5216"/>
                    <a:pt x="388" y="5193"/>
                    <a:pt x="312" y="5148"/>
                  </a:cubicBezTo>
                  <a:cubicBezTo>
                    <a:pt x="163" y="5054"/>
                    <a:pt x="96" y="4891"/>
                    <a:pt x="96" y="4675"/>
                  </a:cubicBezTo>
                  <a:lnTo>
                    <a:pt x="96" y="3498"/>
                  </a:lnTo>
                  <a:cubicBezTo>
                    <a:pt x="96" y="2943"/>
                    <a:pt x="542" y="2239"/>
                    <a:pt x="1097" y="1914"/>
                  </a:cubicBezTo>
                  <a:lnTo>
                    <a:pt x="3992" y="237"/>
                  </a:lnTo>
                  <a:cubicBezTo>
                    <a:pt x="4153" y="135"/>
                    <a:pt x="4324" y="81"/>
                    <a:pt x="4472" y="81"/>
                  </a:cubicBezTo>
                  <a:close/>
                  <a:moveTo>
                    <a:pt x="4461" y="0"/>
                  </a:moveTo>
                  <a:cubicBezTo>
                    <a:pt x="4299" y="0"/>
                    <a:pt x="4116" y="56"/>
                    <a:pt x="3938" y="169"/>
                  </a:cubicBezTo>
                  <a:lnTo>
                    <a:pt x="1043" y="1847"/>
                  </a:lnTo>
                  <a:cubicBezTo>
                    <a:pt x="474" y="2185"/>
                    <a:pt x="1" y="2929"/>
                    <a:pt x="1" y="3498"/>
                  </a:cubicBezTo>
                  <a:lnTo>
                    <a:pt x="1" y="4675"/>
                  </a:lnTo>
                  <a:cubicBezTo>
                    <a:pt x="1" y="4918"/>
                    <a:pt x="82" y="5121"/>
                    <a:pt x="244" y="5230"/>
                  </a:cubicBezTo>
                  <a:cubicBezTo>
                    <a:pt x="334" y="5282"/>
                    <a:pt x="439" y="5313"/>
                    <a:pt x="559" y="5313"/>
                  </a:cubicBezTo>
                  <a:cubicBezTo>
                    <a:pt x="657" y="5313"/>
                    <a:pt x="764" y="5292"/>
                    <a:pt x="880" y="5243"/>
                  </a:cubicBezTo>
                  <a:lnTo>
                    <a:pt x="880" y="5243"/>
                  </a:lnTo>
                  <a:lnTo>
                    <a:pt x="637" y="6366"/>
                  </a:lnTo>
                  <a:cubicBezTo>
                    <a:pt x="623" y="6380"/>
                    <a:pt x="637" y="6393"/>
                    <a:pt x="677" y="6407"/>
                  </a:cubicBezTo>
                  <a:cubicBezTo>
                    <a:pt x="691" y="6407"/>
                    <a:pt x="704" y="6407"/>
                    <a:pt x="704" y="6366"/>
                  </a:cubicBezTo>
                  <a:lnTo>
                    <a:pt x="1909" y="4634"/>
                  </a:lnTo>
                  <a:lnTo>
                    <a:pt x="3965" y="3457"/>
                  </a:lnTo>
                  <a:cubicBezTo>
                    <a:pt x="4547" y="3119"/>
                    <a:pt x="5021" y="2374"/>
                    <a:pt x="5021" y="1793"/>
                  </a:cubicBezTo>
                  <a:lnTo>
                    <a:pt x="5021" y="629"/>
                  </a:lnTo>
                  <a:cubicBezTo>
                    <a:pt x="5021" y="372"/>
                    <a:pt x="4913" y="169"/>
                    <a:pt x="4750" y="74"/>
                  </a:cubicBezTo>
                  <a:cubicBezTo>
                    <a:pt x="4669" y="25"/>
                    <a:pt x="4570" y="0"/>
                    <a:pt x="4461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57"/>
            <p:cNvSpPr/>
            <p:nvPr/>
          </p:nvSpPr>
          <p:spPr>
            <a:xfrm>
              <a:off x="2846385" y="1826174"/>
              <a:ext cx="72609" cy="297079"/>
            </a:xfrm>
            <a:custGeom>
              <a:rect b="b" l="l" r="r" t="t"/>
              <a:pathLst>
                <a:path extrusionOk="0" h="3547" w="867">
                  <a:moveTo>
                    <a:pt x="867" y="1"/>
                  </a:moveTo>
                  <a:lnTo>
                    <a:pt x="1" y="502"/>
                  </a:lnTo>
                  <a:lnTo>
                    <a:pt x="1" y="3546"/>
                  </a:lnTo>
                  <a:lnTo>
                    <a:pt x="867" y="304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57"/>
            <p:cNvSpPr/>
            <p:nvPr/>
          </p:nvSpPr>
          <p:spPr>
            <a:xfrm>
              <a:off x="2918911" y="1785386"/>
              <a:ext cx="70348" cy="295906"/>
            </a:xfrm>
            <a:custGeom>
              <a:rect b="b" l="l" r="r" t="t"/>
              <a:pathLst>
                <a:path extrusionOk="0" h="3533" w="840">
                  <a:moveTo>
                    <a:pt x="840" y="1"/>
                  </a:moveTo>
                  <a:lnTo>
                    <a:pt x="1" y="488"/>
                  </a:lnTo>
                  <a:lnTo>
                    <a:pt x="1" y="3532"/>
                  </a:lnTo>
                  <a:lnTo>
                    <a:pt x="840" y="304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57"/>
            <p:cNvSpPr/>
            <p:nvPr/>
          </p:nvSpPr>
          <p:spPr>
            <a:xfrm>
              <a:off x="2989175" y="1743510"/>
              <a:ext cx="72609" cy="296995"/>
            </a:xfrm>
            <a:custGeom>
              <a:rect b="b" l="l" r="r" t="t"/>
              <a:pathLst>
                <a:path extrusionOk="0" h="3546" w="867">
                  <a:moveTo>
                    <a:pt x="867" y="0"/>
                  </a:moveTo>
                  <a:lnTo>
                    <a:pt x="1" y="501"/>
                  </a:lnTo>
                  <a:lnTo>
                    <a:pt x="1" y="3545"/>
                  </a:lnTo>
                  <a:lnTo>
                    <a:pt x="867" y="305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57"/>
            <p:cNvSpPr/>
            <p:nvPr/>
          </p:nvSpPr>
          <p:spPr>
            <a:xfrm>
              <a:off x="2667572" y="2374237"/>
              <a:ext cx="56563" cy="68787"/>
            </a:xfrm>
            <a:custGeom>
              <a:rect b="b" l="l" r="r" t="t"/>
              <a:pathLst>
                <a:path extrusionOk="0" h="709" w="583">
                  <a:moveTo>
                    <a:pt x="353" y="32"/>
                  </a:moveTo>
                  <a:cubicBezTo>
                    <a:pt x="407" y="32"/>
                    <a:pt x="461" y="73"/>
                    <a:pt x="488" y="127"/>
                  </a:cubicBezTo>
                  <a:cubicBezTo>
                    <a:pt x="542" y="195"/>
                    <a:pt x="556" y="289"/>
                    <a:pt x="542" y="398"/>
                  </a:cubicBezTo>
                  <a:cubicBezTo>
                    <a:pt x="542" y="479"/>
                    <a:pt x="488" y="560"/>
                    <a:pt x="434" y="614"/>
                  </a:cubicBezTo>
                  <a:cubicBezTo>
                    <a:pt x="399" y="649"/>
                    <a:pt x="343" y="684"/>
                    <a:pt x="285" y="684"/>
                  </a:cubicBezTo>
                  <a:cubicBezTo>
                    <a:pt x="276" y="684"/>
                    <a:pt x="267" y="684"/>
                    <a:pt x="258" y="682"/>
                  </a:cubicBezTo>
                  <a:cubicBezTo>
                    <a:pt x="123" y="655"/>
                    <a:pt x="28" y="492"/>
                    <a:pt x="69" y="316"/>
                  </a:cubicBezTo>
                  <a:cubicBezTo>
                    <a:pt x="69" y="235"/>
                    <a:pt x="123" y="154"/>
                    <a:pt x="163" y="100"/>
                  </a:cubicBezTo>
                  <a:cubicBezTo>
                    <a:pt x="217" y="59"/>
                    <a:pt x="272" y="32"/>
                    <a:pt x="326" y="32"/>
                  </a:cubicBezTo>
                  <a:close/>
                  <a:moveTo>
                    <a:pt x="294" y="1"/>
                  </a:moveTo>
                  <a:cubicBezTo>
                    <a:pt x="241" y="1"/>
                    <a:pt x="189" y="20"/>
                    <a:pt x="136" y="73"/>
                  </a:cubicBezTo>
                  <a:cubicBezTo>
                    <a:pt x="69" y="127"/>
                    <a:pt x="28" y="208"/>
                    <a:pt x="14" y="303"/>
                  </a:cubicBezTo>
                  <a:cubicBezTo>
                    <a:pt x="1" y="506"/>
                    <a:pt x="82" y="695"/>
                    <a:pt x="231" y="709"/>
                  </a:cubicBezTo>
                  <a:lnTo>
                    <a:pt x="272" y="709"/>
                  </a:lnTo>
                  <a:cubicBezTo>
                    <a:pt x="326" y="709"/>
                    <a:pt x="393" y="682"/>
                    <a:pt x="447" y="641"/>
                  </a:cubicBezTo>
                  <a:cubicBezTo>
                    <a:pt x="515" y="601"/>
                    <a:pt x="542" y="506"/>
                    <a:pt x="556" y="411"/>
                  </a:cubicBezTo>
                  <a:cubicBezTo>
                    <a:pt x="583" y="289"/>
                    <a:pt x="542" y="195"/>
                    <a:pt x="488" y="100"/>
                  </a:cubicBezTo>
                  <a:cubicBezTo>
                    <a:pt x="461" y="59"/>
                    <a:pt x="407" y="19"/>
                    <a:pt x="339" y="5"/>
                  </a:cubicBezTo>
                  <a:cubicBezTo>
                    <a:pt x="324" y="2"/>
                    <a:pt x="309" y="1"/>
                    <a:pt x="294" y="1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57"/>
            <p:cNvSpPr/>
            <p:nvPr/>
          </p:nvSpPr>
          <p:spPr>
            <a:xfrm>
              <a:off x="2595390" y="2397036"/>
              <a:ext cx="56563" cy="69660"/>
            </a:xfrm>
            <a:custGeom>
              <a:rect b="b" l="l" r="r" t="t"/>
              <a:pathLst>
                <a:path extrusionOk="0" h="718" w="583">
                  <a:moveTo>
                    <a:pt x="353" y="41"/>
                  </a:moveTo>
                  <a:cubicBezTo>
                    <a:pt x="488" y="54"/>
                    <a:pt x="583" y="230"/>
                    <a:pt x="542" y="393"/>
                  </a:cubicBezTo>
                  <a:cubicBezTo>
                    <a:pt x="528" y="569"/>
                    <a:pt x="407" y="677"/>
                    <a:pt x="285" y="677"/>
                  </a:cubicBezTo>
                  <a:lnTo>
                    <a:pt x="258" y="677"/>
                  </a:lnTo>
                  <a:cubicBezTo>
                    <a:pt x="122" y="663"/>
                    <a:pt x="41" y="501"/>
                    <a:pt x="68" y="325"/>
                  </a:cubicBezTo>
                  <a:cubicBezTo>
                    <a:pt x="82" y="163"/>
                    <a:pt x="204" y="41"/>
                    <a:pt x="325" y="41"/>
                  </a:cubicBezTo>
                  <a:close/>
                  <a:moveTo>
                    <a:pt x="312" y="0"/>
                  </a:moveTo>
                  <a:cubicBezTo>
                    <a:pt x="177" y="0"/>
                    <a:pt x="55" y="122"/>
                    <a:pt x="14" y="311"/>
                  </a:cubicBezTo>
                  <a:cubicBezTo>
                    <a:pt x="1" y="514"/>
                    <a:pt x="82" y="690"/>
                    <a:pt x="244" y="717"/>
                  </a:cubicBezTo>
                  <a:lnTo>
                    <a:pt x="271" y="717"/>
                  </a:lnTo>
                  <a:cubicBezTo>
                    <a:pt x="407" y="717"/>
                    <a:pt x="542" y="582"/>
                    <a:pt x="555" y="406"/>
                  </a:cubicBezTo>
                  <a:cubicBezTo>
                    <a:pt x="583" y="203"/>
                    <a:pt x="488" y="27"/>
                    <a:pt x="339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57"/>
            <p:cNvSpPr/>
            <p:nvPr/>
          </p:nvSpPr>
          <p:spPr>
            <a:xfrm>
              <a:off x="2646616" y="2407611"/>
              <a:ext cx="25031" cy="13098"/>
            </a:xfrm>
            <a:custGeom>
              <a:rect b="b" l="l" r="r" t="t"/>
              <a:pathLst>
                <a:path extrusionOk="0" h="135" w="258">
                  <a:moveTo>
                    <a:pt x="176" y="0"/>
                  </a:moveTo>
                  <a:cubicBezTo>
                    <a:pt x="85" y="0"/>
                    <a:pt x="0" y="94"/>
                    <a:pt x="0" y="94"/>
                  </a:cubicBezTo>
                  <a:cubicBezTo>
                    <a:pt x="0" y="121"/>
                    <a:pt x="0" y="121"/>
                    <a:pt x="14" y="135"/>
                  </a:cubicBezTo>
                  <a:cubicBezTo>
                    <a:pt x="26" y="135"/>
                    <a:pt x="107" y="45"/>
                    <a:pt x="189" y="45"/>
                  </a:cubicBezTo>
                  <a:cubicBezTo>
                    <a:pt x="203" y="45"/>
                    <a:pt x="217" y="48"/>
                    <a:pt x="230" y="54"/>
                  </a:cubicBezTo>
                  <a:cubicBezTo>
                    <a:pt x="230" y="54"/>
                    <a:pt x="258" y="54"/>
                    <a:pt x="258" y="27"/>
                  </a:cubicBezTo>
                  <a:cubicBezTo>
                    <a:pt x="258" y="27"/>
                    <a:pt x="258" y="13"/>
                    <a:pt x="230" y="13"/>
                  </a:cubicBezTo>
                  <a:cubicBezTo>
                    <a:pt x="212" y="4"/>
                    <a:pt x="194" y="0"/>
                    <a:pt x="176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57"/>
            <p:cNvSpPr/>
            <p:nvPr/>
          </p:nvSpPr>
          <p:spPr>
            <a:xfrm>
              <a:off x="2531066" y="2427209"/>
              <a:ext cx="69660" cy="6694"/>
            </a:xfrm>
            <a:custGeom>
              <a:rect b="b" l="l" r="r" t="t"/>
              <a:pathLst>
                <a:path extrusionOk="0" h="69" w="718">
                  <a:moveTo>
                    <a:pt x="28" y="0"/>
                  </a:moveTo>
                  <a:cubicBezTo>
                    <a:pt x="1" y="0"/>
                    <a:pt x="1" y="0"/>
                    <a:pt x="1" y="14"/>
                  </a:cubicBezTo>
                  <a:cubicBezTo>
                    <a:pt x="1" y="28"/>
                    <a:pt x="1" y="28"/>
                    <a:pt x="28" y="28"/>
                  </a:cubicBezTo>
                  <a:lnTo>
                    <a:pt x="704" y="68"/>
                  </a:lnTo>
                  <a:cubicBezTo>
                    <a:pt x="718" y="28"/>
                    <a:pt x="704" y="28"/>
                    <a:pt x="704" y="2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Design Principles and Patterns → Architecture</a:t>
            </a:r>
            <a:endParaRPr b="0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245" name="Google Shape;2245;p158"/>
          <p:cNvGrpSpPr/>
          <p:nvPr/>
        </p:nvGrpSpPr>
        <p:grpSpPr>
          <a:xfrm>
            <a:off x="1104888" y="1878075"/>
            <a:ext cx="2991300" cy="1982850"/>
            <a:chOff x="762325" y="1504125"/>
            <a:chExt cx="2991300" cy="1982850"/>
          </a:xfrm>
        </p:grpSpPr>
        <p:sp>
          <p:nvSpPr>
            <p:cNvPr id="2246" name="Google Shape;2246;p158"/>
            <p:cNvSpPr/>
            <p:nvPr/>
          </p:nvSpPr>
          <p:spPr>
            <a:xfrm>
              <a:off x="762325" y="1504125"/>
              <a:ext cx="2991300" cy="644700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Front-End</a:t>
              </a:r>
              <a:endParaRPr sz="18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247" name="Google Shape;2247;p158"/>
            <p:cNvSpPr/>
            <p:nvPr/>
          </p:nvSpPr>
          <p:spPr>
            <a:xfrm>
              <a:off x="762325" y="2842275"/>
              <a:ext cx="2991300" cy="644700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Back-End</a:t>
              </a:r>
              <a:endParaRPr sz="1800">
                <a:solidFill>
                  <a:srgbClr val="59595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cxnSp>
          <p:nvCxnSpPr>
            <p:cNvPr id="2248" name="Google Shape;2248;p158"/>
            <p:cNvCxnSpPr>
              <a:stCxn id="2246" idx="2"/>
              <a:endCxn id="2247" idx="0"/>
            </p:cNvCxnSpPr>
            <p:nvPr/>
          </p:nvCxnSpPr>
          <p:spPr>
            <a:xfrm>
              <a:off x="2257975" y="2148825"/>
              <a:ext cx="0" cy="693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249" name="Google Shape;2249;p158"/>
            <p:cNvSpPr/>
            <p:nvPr/>
          </p:nvSpPr>
          <p:spPr>
            <a:xfrm>
              <a:off x="1391725" y="2376300"/>
              <a:ext cx="1732500" cy="23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HTTP REST API Calls</a:t>
              </a:r>
              <a:endParaRPr sz="1100"/>
            </a:p>
          </p:txBody>
        </p:sp>
      </p:grpSp>
      <p:sp>
        <p:nvSpPr>
          <p:cNvPr id="2250" name="Google Shape;2250;p158"/>
          <p:cNvSpPr txBox="1"/>
          <p:nvPr/>
        </p:nvSpPr>
        <p:spPr>
          <a:xfrm>
            <a:off x="4242913" y="1878075"/>
            <a:ext cx="37962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Principle of Least Knowledge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Layers </a:t>
            </a: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 concerned </a:t>
            </a: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with exact implementation of others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Only needs to know</a:t>
            </a: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what the other layer provides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Design Principles and Patterns → UI / Front-End</a:t>
            </a:r>
            <a:endParaRPr b="0" sz="2800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56" name="Google Shape;2256;p159"/>
          <p:cNvSpPr txBox="1"/>
          <p:nvPr/>
        </p:nvSpPr>
        <p:spPr>
          <a:xfrm>
            <a:off x="827075" y="1346525"/>
            <a:ext cx="748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Facade Pattern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Simple interface to access features within a more complex system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257" name="Google Shape;2257;p159"/>
          <p:cNvPicPr preferRelativeResize="0"/>
          <p:nvPr/>
        </p:nvPicPr>
        <p:blipFill rotWithShape="1">
          <a:blip r:embed="rId3">
            <a:alphaModFix/>
          </a:blip>
          <a:srcRect b="89067" l="0" r="0" t="2039"/>
          <a:stretch/>
        </p:blipFill>
        <p:spPr>
          <a:xfrm>
            <a:off x="1234550" y="2021884"/>
            <a:ext cx="6674899" cy="34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8" name="Google Shape;2258;p159"/>
          <p:cNvSpPr txBox="1"/>
          <p:nvPr/>
        </p:nvSpPr>
        <p:spPr>
          <a:xfrm>
            <a:off x="827075" y="2847225"/>
            <a:ext cx="3744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DRY Principle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Semi Condensed Medium"/>
              <a:buChar char="●"/>
            </a:pPr>
            <a:r>
              <a:rPr lang="en"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Reusable components that can simply be called whenever needed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Semi Condensed Medium"/>
              <a:buChar char="●"/>
            </a:pPr>
            <a:r>
              <a:rPr lang="en"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No need to rewrite the same code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259" name="Google Shape;2259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2789600"/>
            <a:ext cx="3744949" cy="14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Design Principles and Patterns → Back-End</a:t>
            </a:r>
            <a:endParaRPr b="0" sz="2800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65" name="Google Shape;2265;p160"/>
          <p:cNvSpPr txBox="1"/>
          <p:nvPr/>
        </p:nvSpPr>
        <p:spPr>
          <a:xfrm>
            <a:off x="1285500" y="1451600"/>
            <a:ext cx="39747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MVC Pattern</a:t>
            </a:r>
            <a:endParaRPr b="1" sz="1800">
              <a:solidFill>
                <a:srgbClr val="19191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 </a:t>
            </a: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→ Data Structure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View </a:t>
            </a: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→ Request Response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b="1" lang="en" sz="1800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Controller </a:t>
            </a: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→ Control Logic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Minimize coupling between features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266" name="Google Shape;2266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676" y="1211977"/>
            <a:ext cx="1940826" cy="21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p160"/>
          <p:cNvSpPr txBox="1"/>
          <p:nvPr/>
        </p:nvSpPr>
        <p:spPr>
          <a:xfrm>
            <a:off x="1285500" y="3177500"/>
            <a:ext cx="6573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Single Responsibility Principle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Semi Condensed Medium"/>
              <a:buChar char="●"/>
            </a:pPr>
            <a:r>
              <a:rPr lang="en"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Each API endpoint only has 1 reason to change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Semi Condensed Medium"/>
              <a:buChar char="●"/>
            </a:pPr>
            <a:r>
              <a:rPr lang="en" sz="18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Easy to debug and test all API endpoints</a:t>
            </a:r>
            <a:endParaRPr sz="18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Software Engineering Principles</a:t>
            </a:r>
            <a:endParaRPr b="0" sz="2800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73" name="Google Shape;2273;p161"/>
          <p:cNvSpPr txBox="1"/>
          <p:nvPr/>
        </p:nvSpPr>
        <p:spPr>
          <a:xfrm>
            <a:off x="1245750" y="1182000"/>
            <a:ext cx="6652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Frequent Refactoring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Consistently optimize and clean our code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Maintain efficiency, readability, maintainability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Version Tracking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Track development iterations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Easily revert to previous version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Pair Programming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 least 2 developers working on the same feature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Enhance debugging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Barlow Semi Condensed Medium"/>
              <a:buChar char="●"/>
            </a:pPr>
            <a:r>
              <a:rPr lang="en" sz="1800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Agile Methodologies</a:t>
            </a:r>
            <a:endParaRPr sz="1800"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Biweekly sprints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Barlow Semi Condensed Medium"/>
              <a:buChar char="○"/>
            </a:pPr>
            <a:r>
              <a:rPr lang="en">
                <a:solidFill>
                  <a:srgbClr val="19191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Product backlog</a:t>
            </a:r>
            <a:endParaRPr>
              <a:solidFill>
                <a:srgbClr val="191919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74" name="Google Shape;2274;p161"/>
          <p:cNvGrpSpPr/>
          <p:nvPr/>
        </p:nvGrpSpPr>
        <p:grpSpPr>
          <a:xfrm>
            <a:off x="6652793" y="1622184"/>
            <a:ext cx="296670" cy="351167"/>
            <a:chOff x="8002705" y="1210487"/>
            <a:chExt cx="296670" cy="351167"/>
          </a:xfrm>
        </p:grpSpPr>
        <p:sp>
          <p:nvSpPr>
            <p:cNvPr id="2275" name="Google Shape;2275;p161"/>
            <p:cNvSpPr/>
            <p:nvPr/>
          </p:nvSpPr>
          <p:spPr>
            <a:xfrm>
              <a:off x="8050922" y="1243388"/>
              <a:ext cx="54010" cy="49404"/>
            </a:xfrm>
            <a:custGeom>
              <a:rect b="b" l="l" r="r" t="t"/>
              <a:pathLst>
                <a:path extrusionOk="0" h="1416" w="1548">
                  <a:moveTo>
                    <a:pt x="1048" y="1"/>
                  </a:moveTo>
                  <a:lnTo>
                    <a:pt x="0" y="882"/>
                  </a:lnTo>
                  <a:lnTo>
                    <a:pt x="429" y="1358"/>
                  </a:lnTo>
                  <a:cubicBezTo>
                    <a:pt x="481" y="1398"/>
                    <a:pt x="541" y="1415"/>
                    <a:pt x="596" y="1415"/>
                  </a:cubicBezTo>
                  <a:cubicBezTo>
                    <a:pt x="641" y="1415"/>
                    <a:pt x="682" y="1403"/>
                    <a:pt x="714" y="1382"/>
                  </a:cubicBezTo>
                  <a:lnTo>
                    <a:pt x="1477" y="763"/>
                  </a:lnTo>
                  <a:cubicBezTo>
                    <a:pt x="1548" y="691"/>
                    <a:pt x="1548" y="549"/>
                    <a:pt x="1477" y="47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61"/>
            <p:cNvSpPr/>
            <p:nvPr/>
          </p:nvSpPr>
          <p:spPr>
            <a:xfrm>
              <a:off x="8077509" y="1242586"/>
              <a:ext cx="27424" cy="36565"/>
            </a:xfrm>
            <a:custGeom>
              <a:rect b="b" l="l" r="r" t="t"/>
              <a:pathLst>
                <a:path extrusionOk="0" h="1048" w="786">
                  <a:moveTo>
                    <a:pt x="310" y="0"/>
                  </a:moveTo>
                  <a:lnTo>
                    <a:pt x="0" y="262"/>
                  </a:lnTo>
                  <a:lnTo>
                    <a:pt x="405" y="738"/>
                  </a:lnTo>
                  <a:cubicBezTo>
                    <a:pt x="453" y="834"/>
                    <a:pt x="453" y="976"/>
                    <a:pt x="381" y="1048"/>
                  </a:cubicBezTo>
                  <a:lnTo>
                    <a:pt x="715" y="786"/>
                  </a:lnTo>
                  <a:cubicBezTo>
                    <a:pt x="786" y="691"/>
                    <a:pt x="786" y="572"/>
                    <a:pt x="738" y="476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61"/>
            <p:cNvSpPr/>
            <p:nvPr/>
          </p:nvSpPr>
          <p:spPr>
            <a:xfrm>
              <a:off x="8019347" y="1212581"/>
              <a:ext cx="88097" cy="76758"/>
            </a:xfrm>
            <a:custGeom>
              <a:rect b="b" l="l" r="r" t="t"/>
              <a:pathLst>
                <a:path extrusionOk="0" h="2200" w="2525">
                  <a:moveTo>
                    <a:pt x="1934" y="1"/>
                  </a:moveTo>
                  <a:cubicBezTo>
                    <a:pt x="1826" y="1"/>
                    <a:pt x="1713" y="38"/>
                    <a:pt x="1619" y="122"/>
                  </a:cubicBezTo>
                  <a:lnTo>
                    <a:pt x="238" y="1289"/>
                  </a:lnTo>
                  <a:cubicBezTo>
                    <a:pt x="24" y="1432"/>
                    <a:pt x="0" y="1717"/>
                    <a:pt x="167" y="1932"/>
                  </a:cubicBezTo>
                  <a:lnTo>
                    <a:pt x="310" y="2122"/>
                  </a:lnTo>
                  <a:cubicBezTo>
                    <a:pt x="367" y="2165"/>
                    <a:pt x="441" y="2199"/>
                    <a:pt x="512" y="2199"/>
                  </a:cubicBezTo>
                  <a:cubicBezTo>
                    <a:pt x="559" y="2199"/>
                    <a:pt x="605" y="2184"/>
                    <a:pt x="643" y="2146"/>
                  </a:cubicBezTo>
                  <a:lnTo>
                    <a:pt x="2405" y="646"/>
                  </a:lnTo>
                  <a:cubicBezTo>
                    <a:pt x="2501" y="574"/>
                    <a:pt x="2524" y="408"/>
                    <a:pt x="2429" y="360"/>
                  </a:cubicBezTo>
                  <a:lnTo>
                    <a:pt x="2286" y="169"/>
                  </a:lnTo>
                  <a:cubicBezTo>
                    <a:pt x="2206" y="62"/>
                    <a:pt x="2073" y="1"/>
                    <a:pt x="1934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61"/>
            <p:cNvSpPr/>
            <p:nvPr/>
          </p:nvSpPr>
          <p:spPr>
            <a:xfrm>
              <a:off x="8059226" y="1211115"/>
              <a:ext cx="48218" cy="36460"/>
            </a:xfrm>
            <a:custGeom>
              <a:rect b="b" l="l" r="r" t="t"/>
              <a:pathLst>
                <a:path extrusionOk="0" h="1045" w="1382">
                  <a:moveTo>
                    <a:pt x="59" y="447"/>
                  </a:moveTo>
                  <a:cubicBezTo>
                    <a:pt x="39" y="462"/>
                    <a:pt x="19" y="478"/>
                    <a:pt x="0" y="497"/>
                  </a:cubicBezTo>
                  <a:lnTo>
                    <a:pt x="59" y="447"/>
                  </a:lnTo>
                  <a:close/>
                  <a:moveTo>
                    <a:pt x="759" y="0"/>
                  </a:moveTo>
                  <a:cubicBezTo>
                    <a:pt x="657" y="0"/>
                    <a:pt x="558" y="31"/>
                    <a:pt x="476" y="92"/>
                  </a:cubicBezTo>
                  <a:lnTo>
                    <a:pt x="59" y="447"/>
                  </a:lnTo>
                  <a:lnTo>
                    <a:pt x="59" y="447"/>
                  </a:lnTo>
                  <a:cubicBezTo>
                    <a:pt x="133" y="394"/>
                    <a:pt x="217" y="368"/>
                    <a:pt x="302" y="368"/>
                  </a:cubicBezTo>
                  <a:cubicBezTo>
                    <a:pt x="431" y="368"/>
                    <a:pt x="563" y="428"/>
                    <a:pt x="667" y="545"/>
                  </a:cubicBezTo>
                  <a:lnTo>
                    <a:pt x="810" y="735"/>
                  </a:lnTo>
                  <a:cubicBezTo>
                    <a:pt x="902" y="805"/>
                    <a:pt x="883" y="963"/>
                    <a:pt x="795" y="1038"/>
                  </a:cubicBezTo>
                  <a:lnTo>
                    <a:pt x="795" y="1038"/>
                  </a:lnTo>
                  <a:lnTo>
                    <a:pt x="1262" y="664"/>
                  </a:lnTo>
                  <a:cubicBezTo>
                    <a:pt x="1358" y="569"/>
                    <a:pt x="1381" y="426"/>
                    <a:pt x="1286" y="330"/>
                  </a:cubicBezTo>
                  <a:lnTo>
                    <a:pt x="1143" y="164"/>
                  </a:lnTo>
                  <a:cubicBezTo>
                    <a:pt x="1034" y="55"/>
                    <a:pt x="894" y="0"/>
                    <a:pt x="759" y="0"/>
                  </a:cubicBezTo>
                  <a:close/>
                  <a:moveTo>
                    <a:pt x="795" y="1038"/>
                  </a:moveTo>
                  <a:lnTo>
                    <a:pt x="786" y="1045"/>
                  </a:lnTo>
                  <a:cubicBezTo>
                    <a:pt x="789" y="1043"/>
                    <a:pt x="792" y="1040"/>
                    <a:pt x="795" y="1038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61"/>
            <p:cNvSpPr/>
            <p:nvPr/>
          </p:nvSpPr>
          <p:spPr>
            <a:xfrm>
              <a:off x="8197983" y="1242586"/>
              <a:ext cx="52370" cy="50067"/>
            </a:xfrm>
            <a:custGeom>
              <a:rect b="b" l="l" r="r" t="t"/>
              <a:pathLst>
                <a:path extrusionOk="0" h="1435" w="1501">
                  <a:moveTo>
                    <a:pt x="476" y="0"/>
                  </a:moveTo>
                  <a:lnTo>
                    <a:pt x="48" y="476"/>
                  </a:lnTo>
                  <a:cubicBezTo>
                    <a:pt x="0" y="572"/>
                    <a:pt x="0" y="714"/>
                    <a:pt x="72" y="786"/>
                  </a:cubicBezTo>
                  <a:lnTo>
                    <a:pt x="834" y="1405"/>
                  </a:lnTo>
                  <a:cubicBezTo>
                    <a:pt x="861" y="1424"/>
                    <a:pt x="896" y="1435"/>
                    <a:pt x="933" y="1435"/>
                  </a:cubicBezTo>
                  <a:cubicBezTo>
                    <a:pt x="990" y="1435"/>
                    <a:pt x="1052" y="1407"/>
                    <a:pt x="1096" y="1334"/>
                  </a:cubicBezTo>
                  <a:lnTo>
                    <a:pt x="1500" y="857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61"/>
            <p:cNvSpPr/>
            <p:nvPr/>
          </p:nvSpPr>
          <p:spPr>
            <a:xfrm>
              <a:off x="8214591" y="1264183"/>
              <a:ext cx="35762" cy="28610"/>
            </a:xfrm>
            <a:custGeom>
              <a:rect b="b" l="l" r="r" t="t"/>
              <a:pathLst>
                <a:path extrusionOk="0" h="820" w="1025">
                  <a:moveTo>
                    <a:pt x="715" y="0"/>
                  </a:moveTo>
                  <a:lnTo>
                    <a:pt x="286" y="476"/>
                  </a:lnTo>
                  <a:cubicBezTo>
                    <a:pt x="230" y="532"/>
                    <a:pt x="166" y="555"/>
                    <a:pt x="109" y="555"/>
                  </a:cubicBezTo>
                  <a:cubicBezTo>
                    <a:pt x="68" y="555"/>
                    <a:pt x="30" y="544"/>
                    <a:pt x="0" y="524"/>
                  </a:cubicBezTo>
                  <a:lnTo>
                    <a:pt x="0" y="524"/>
                  </a:lnTo>
                  <a:lnTo>
                    <a:pt x="310" y="786"/>
                  </a:lnTo>
                  <a:cubicBezTo>
                    <a:pt x="353" y="807"/>
                    <a:pt x="405" y="819"/>
                    <a:pt x="457" y="819"/>
                  </a:cubicBezTo>
                  <a:cubicBezTo>
                    <a:pt x="519" y="819"/>
                    <a:pt x="580" y="802"/>
                    <a:pt x="620" y="762"/>
                  </a:cubicBezTo>
                  <a:lnTo>
                    <a:pt x="1024" y="286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61"/>
            <p:cNvSpPr/>
            <p:nvPr/>
          </p:nvSpPr>
          <p:spPr>
            <a:xfrm>
              <a:off x="8195471" y="1210487"/>
              <a:ext cx="88132" cy="77805"/>
            </a:xfrm>
            <a:custGeom>
              <a:rect b="b" l="l" r="r" t="t"/>
              <a:pathLst>
                <a:path extrusionOk="0" h="2230" w="2526">
                  <a:moveTo>
                    <a:pt x="617" y="1"/>
                  </a:moveTo>
                  <a:cubicBezTo>
                    <a:pt x="483" y="1"/>
                    <a:pt x="346" y="61"/>
                    <a:pt x="239" y="182"/>
                  </a:cubicBezTo>
                  <a:lnTo>
                    <a:pt x="96" y="348"/>
                  </a:lnTo>
                  <a:cubicBezTo>
                    <a:pt x="1" y="444"/>
                    <a:pt x="25" y="587"/>
                    <a:pt x="120" y="682"/>
                  </a:cubicBezTo>
                  <a:lnTo>
                    <a:pt x="1882" y="2182"/>
                  </a:lnTo>
                  <a:cubicBezTo>
                    <a:pt x="1931" y="2212"/>
                    <a:pt x="1985" y="2229"/>
                    <a:pt x="2036" y="2229"/>
                  </a:cubicBezTo>
                  <a:cubicBezTo>
                    <a:pt x="2107" y="2229"/>
                    <a:pt x="2174" y="2194"/>
                    <a:pt x="2215" y="2111"/>
                  </a:cubicBezTo>
                  <a:lnTo>
                    <a:pt x="2358" y="1944"/>
                  </a:lnTo>
                  <a:cubicBezTo>
                    <a:pt x="2525" y="1754"/>
                    <a:pt x="2501" y="1468"/>
                    <a:pt x="2287" y="1277"/>
                  </a:cubicBezTo>
                  <a:lnTo>
                    <a:pt x="906" y="110"/>
                  </a:lnTo>
                  <a:cubicBezTo>
                    <a:pt x="822" y="37"/>
                    <a:pt x="721" y="1"/>
                    <a:pt x="617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61"/>
            <p:cNvSpPr/>
            <p:nvPr/>
          </p:nvSpPr>
          <p:spPr>
            <a:xfrm>
              <a:off x="8245329" y="1242586"/>
              <a:ext cx="38274" cy="45497"/>
            </a:xfrm>
            <a:custGeom>
              <a:rect b="b" l="l" r="r" t="t"/>
              <a:pathLst>
                <a:path extrusionOk="0" h="1304" w="1097">
                  <a:moveTo>
                    <a:pt x="405" y="0"/>
                  </a:moveTo>
                  <a:lnTo>
                    <a:pt x="448" y="33"/>
                  </a:lnTo>
                  <a:lnTo>
                    <a:pt x="448" y="33"/>
                  </a:lnTo>
                  <a:cubicBezTo>
                    <a:pt x="435" y="21"/>
                    <a:pt x="421" y="10"/>
                    <a:pt x="405" y="0"/>
                  </a:cubicBezTo>
                  <a:close/>
                  <a:moveTo>
                    <a:pt x="1" y="857"/>
                  </a:moveTo>
                  <a:cubicBezTo>
                    <a:pt x="9" y="866"/>
                    <a:pt x="18" y="874"/>
                    <a:pt x="28" y="881"/>
                  </a:cubicBezTo>
                  <a:lnTo>
                    <a:pt x="28" y="881"/>
                  </a:lnTo>
                  <a:lnTo>
                    <a:pt x="1" y="857"/>
                  </a:lnTo>
                  <a:close/>
                  <a:moveTo>
                    <a:pt x="448" y="33"/>
                  </a:moveTo>
                  <a:cubicBezTo>
                    <a:pt x="625" y="186"/>
                    <a:pt x="654" y="468"/>
                    <a:pt x="477" y="667"/>
                  </a:cubicBezTo>
                  <a:lnTo>
                    <a:pt x="334" y="834"/>
                  </a:lnTo>
                  <a:cubicBezTo>
                    <a:pt x="281" y="887"/>
                    <a:pt x="212" y="918"/>
                    <a:pt x="145" y="918"/>
                  </a:cubicBezTo>
                  <a:cubicBezTo>
                    <a:pt x="104" y="918"/>
                    <a:pt x="64" y="906"/>
                    <a:pt x="28" y="881"/>
                  </a:cubicBezTo>
                  <a:lnTo>
                    <a:pt x="28" y="881"/>
                  </a:lnTo>
                  <a:lnTo>
                    <a:pt x="477" y="1262"/>
                  </a:lnTo>
                  <a:cubicBezTo>
                    <a:pt x="514" y="1290"/>
                    <a:pt x="559" y="1304"/>
                    <a:pt x="606" y="1304"/>
                  </a:cubicBezTo>
                  <a:cubicBezTo>
                    <a:pt x="677" y="1304"/>
                    <a:pt x="753" y="1272"/>
                    <a:pt x="810" y="1215"/>
                  </a:cubicBezTo>
                  <a:lnTo>
                    <a:pt x="953" y="1048"/>
                  </a:lnTo>
                  <a:cubicBezTo>
                    <a:pt x="1096" y="834"/>
                    <a:pt x="1096" y="548"/>
                    <a:pt x="906" y="381"/>
                  </a:cubicBezTo>
                  <a:lnTo>
                    <a:pt x="448" y="33"/>
                  </a:ln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61"/>
            <p:cNvSpPr/>
            <p:nvPr/>
          </p:nvSpPr>
          <p:spPr>
            <a:xfrm>
              <a:off x="8141462" y="1218477"/>
              <a:ext cx="20829" cy="41589"/>
            </a:xfrm>
            <a:custGeom>
              <a:rect b="b" l="l" r="r" t="t"/>
              <a:pathLst>
                <a:path extrusionOk="0" h="1192" w="597">
                  <a:moveTo>
                    <a:pt x="1" y="0"/>
                  </a:moveTo>
                  <a:lnTo>
                    <a:pt x="1" y="1191"/>
                  </a:lnTo>
                  <a:lnTo>
                    <a:pt x="596" y="119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61"/>
            <p:cNvSpPr/>
            <p:nvPr/>
          </p:nvSpPr>
          <p:spPr>
            <a:xfrm>
              <a:off x="8124017" y="1211813"/>
              <a:ext cx="55719" cy="19992"/>
            </a:xfrm>
            <a:custGeom>
              <a:rect b="b" l="l" r="r" t="t"/>
              <a:pathLst>
                <a:path extrusionOk="0" h="573" w="1597">
                  <a:moveTo>
                    <a:pt x="215" y="1"/>
                  </a:moveTo>
                  <a:cubicBezTo>
                    <a:pt x="96" y="1"/>
                    <a:pt x="1" y="72"/>
                    <a:pt x="1" y="191"/>
                  </a:cubicBezTo>
                  <a:lnTo>
                    <a:pt x="1" y="382"/>
                  </a:lnTo>
                  <a:cubicBezTo>
                    <a:pt x="1" y="501"/>
                    <a:pt x="96" y="572"/>
                    <a:pt x="215" y="572"/>
                  </a:cubicBezTo>
                  <a:lnTo>
                    <a:pt x="1406" y="572"/>
                  </a:lnTo>
                  <a:cubicBezTo>
                    <a:pt x="1525" y="572"/>
                    <a:pt x="1596" y="501"/>
                    <a:pt x="1596" y="382"/>
                  </a:cubicBezTo>
                  <a:lnTo>
                    <a:pt x="1596" y="191"/>
                  </a:lnTo>
                  <a:cubicBezTo>
                    <a:pt x="1596" y="72"/>
                    <a:pt x="1525" y="1"/>
                    <a:pt x="1406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61"/>
            <p:cNvSpPr/>
            <p:nvPr/>
          </p:nvSpPr>
          <p:spPr>
            <a:xfrm>
              <a:off x="8158104" y="1211813"/>
              <a:ext cx="21632" cy="19992"/>
            </a:xfrm>
            <a:custGeom>
              <a:rect b="b" l="l" r="r" t="t"/>
              <a:pathLst>
                <a:path extrusionOk="0" h="573" w="620">
                  <a:moveTo>
                    <a:pt x="0" y="1"/>
                  </a:moveTo>
                  <a:cubicBezTo>
                    <a:pt x="119" y="1"/>
                    <a:pt x="214" y="72"/>
                    <a:pt x="214" y="191"/>
                  </a:cubicBezTo>
                  <a:lnTo>
                    <a:pt x="214" y="382"/>
                  </a:lnTo>
                  <a:cubicBezTo>
                    <a:pt x="214" y="501"/>
                    <a:pt x="119" y="572"/>
                    <a:pt x="0" y="572"/>
                  </a:cubicBezTo>
                  <a:lnTo>
                    <a:pt x="429" y="572"/>
                  </a:lnTo>
                  <a:cubicBezTo>
                    <a:pt x="548" y="572"/>
                    <a:pt x="619" y="501"/>
                    <a:pt x="619" y="382"/>
                  </a:cubicBezTo>
                  <a:lnTo>
                    <a:pt x="619" y="191"/>
                  </a:lnTo>
                  <a:cubicBezTo>
                    <a:pt x="619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61"/>
            <p:cNvSpPr/>
            <p:nvPr/>
          </p:nvSpPr>
          <p:spPr>
            <a:xfrm>
              <a:off x="8003542" y="1478546"/>
              <a:ext cx="97238" cy="83108"/>
            </a:xfrm>
            <a:custGeom>
              <a:rect b="b" l="l" r="r" t="t"/>
              <a:pathLst>
                <a:path extrusionOk="0" h="2382" w="2787">
                  <a:moveTo>
                    <a:pt x="1191" y="0"/>
                  </a:moveTo>
                  <a:cubicBezTo>
                    <a:pt x="525" y="0"/>
                    <a:pt x="1" y="524"/>
                    <a:pt x="1" y="1191"/>
                  </a:cubicBezTo>
                  <a:cubicBezTo>
                    <a:pt x="1" y="1834"/>
                    <a:pt x="525" y="2382"/>
                    <a:pt x="1191" y="2382"/>
                  </a:cubicBezTo>
                  <a:lnTo>
                    <a:pt x="2787" y="2382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61"/>
            <p:cNvSpPr/>
            <p:nvPr/>
          </p:nvSpPr>
          <p:spPr>
            <a:xfrm>
              <a:off x="8024302" y="1478546"/>
              <a:ext cx="76479" cy="83108"/>
            </a:xfrm>
            <a:custGeom>
              <a:rect b="b" l="l" r="r" t="t"/>
              <a:pathLst>
                <a:path extrusionOk="0" h="2382" w="2192">
                  <a:moveTo>
                    <a:pt x="525" y="0"/>
                  </a:moveTo>
                  <a:cubicBezTo>
                    <a:pt x="191" y="286"/>
                    <a:pt x="1" y="715"/>
                    <a:pt x="1" y="1191"/>
                  </a:cubicBezTo>
                  <a:cubicBezTo>
                    <a:pt x="1" y="1667"/>
                    <a:pt x="215" y="2072"/>
                    <a:pt x="525" y="2382"/>
                  </a:cubicBezTo>
                  <a:lnTo>
                    <a:pt x="2192" y="2382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61"/>
            <p:cNvSpPr/>
            <p:nvPr/>
          </p:nvSpPr>
          <p:spPr>
            <a:xfrm>
              <a:off x="8054237" y="1491002"/>
              <a:ext cx="231007" cy="58197"/>
            </a:xfrm>
            <a:custGeom>
              <a:rect b="b" l="l" r="r" t="t"/>
              <a:pathLst>
                <a:path extrusionOk="0" h="1668" w="6621">
                  <a:moveTo>
                    <a:pt x="834" y="1"/>
                  </a:moveTo>
                  <a:cubicBezTo>
                    <a:pt x="381" y="1"/>
                    <a:pt x="0" y="358"/>
                    <a:pt x="0" y="834"/>
                  </a:cubicBezTo>
                  <a:cubicBezTo>
                    <a:pt x="0" y="1287"/>
                    <a:pt x="357" y="1668"/>
                    <a:pt x="834" y="1668"/>
                  </a:cubicBezTo>
                  <a:lnTo>
                    <a:pt x="6621" y="1668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61"/>
            <p:cNvSpPr/>
            <p:nvPr/>
          </p:nvSpPr>
          <p:spPr>
            <a:xfrm>
              <a:off x="8265286" y="1490165"/>
              <a:ext cx="19120" cy="59034"/>
            </a:xfrm>
            <a:custGeom>
              <a:rect b="b" l="l" r="r" t="t"/>
              <a:pathLst>
                <a:path extrusionOk="0" h="1692" w="548">
                  <a:moveTo>
                    <a:pt x="0" y="1"/>
                  </a:moveTo>
                  <a:lnTo>
                    <a:pt x="0" y="1692"/>
                  </a:lnTo>
                  <a:lnTo>
                    <a:pt x="548" y="169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61"/>
            <p:cNvSpPr/>
            <p:nvPr/>
          </p:nvSpPr>
          <p:spPr>
            <a:xfrm>
              <a:off x="8038432" y="1477709"/>
              <a:ext cx="260942" cy="83108"/>
            </a:xfrm>
            <a:custGeom>
              <a:rect b="b" l="l" r="r" t="t"/>
              <a:pathLst>
                <a:path extrusionOk="0" h="2382" w="7479">
                  <a:moveTo>
                    <a:pt x="1192" y="0"/>
                  </a:moveTo>
                  <a:cubicBezTo>
                    <a:pt x="549" y="0"/>
                    <a:pt x="1" y="524"/>
                    <a:pt x="1" y="1191"/>
                  </a:cubicBezTo>
                  <a:cubicBezTo>
                    <a:pt x="1" y="1834"/>
                    <a:pt x="549" y="2382"/>
                    <a:pt x="1192" y="2382"/>
                  </a:cubicBezTo>
                  <a:lnTo>
                    <a:pt x="7193" y="2382"/>
                  </a:lnTo>
                  <a:cubicBezTo>
                    <a:pt x="7336" y="2382"/>
                    <a:pt x="7479" y="2263"/>
                    <a:pt x="7479" y="2072"/>
                  </a:cubicBezTo>
                  <a:cubicBezTo>
                    <a:pt x="7479" y="1906"/>
                    <a:pt x="7336" y="1787"/>
                    <a:pt x="7193" y="1787"/>
                  </a:cubicBezTo>
                  <a:lnTo>
                    <a:pt x="1192" y="1787"/>
                  </a:lnTo>
                  <a:cubicBezTo>
                    <a:pt x="882" y="1787"/>
                    <a:pt x="596" y="1501"/>
                    <a:pt x="596" y="1191"/>
                  </a:cubicBezTo>
                  <a:cubicBezTo>
                    <a:pt x="596" y="858"/>
                    <a:pt x="882" y="596"/>
                    <a:pt x="1192" y="596"/>
                  </a:cubicBezTo>
                  <a:lnTo>
                    <a:pt x="7193" y="596"/>
                  </a:lnTo>
                  <a:cubicBezTo>
                    <a:pt x="7359" y="596"/>
                    <a:pt x="7479" y="477"/>
                    <a:pt x="7479" y="286"/>
                  </a:cubicBezTo>
                  <a:cubicBezTo>
                    <a:pt x="7479" y="120"/>
                    <a:pt x="7336" y="0"/>
                    <a:pt x="7193" y="0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61"/>
            <p:cNvSpPr/>
            <p:nvPr/>
          </p:nvSpPr>
          <p:spPr>
            <a:xfrm>
              <a:off x="8270275" y="1478546"/>
              <a:ext cx="29098" cy="20794"/>
            </a:xfrm>
            <a:custGeom>
              <a:rect b="b" l="l" r="r" t="t"/>
              <a:pathLst>
                <a:path extrusionOk="0" h="596" w="834">
                  <a:moveTo>
                    <a:pt x="0" y="0"/>
                  </a:moveTo>
                  <a:cubicBezTo>
                    <a:pt x="191" y="0"/>
                    <a:pt x="310" y="143"/>
                    <a:pt x="310" y="286"/>
                  </a:cubicBezTo>
                  <a:cubicBezTo>
                    <a:pt x="310" y="477"/>
                    <a:pt x="143" y="596"/>
                    <a:pt x="0" y="596"/>
                  </a:cubicBezTo>
                  <a:lnTo>
                    <a:pt x="548" y="596"/>
                  </a:lnTo>
                  <a:cubicBezTo>
                    <a:pt x="714" y="596"/>
                    <a:pt x="834" y="453"/>
                    <a:pt x="834" y="286"/>
                  </a:cubicBezTo>
                  <a:cubicBezTo>
                    <a:pt x="834" y="119"/>
                    <a:pt x="691" y="0"/>
                    <a:pt x="548" y="0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61"/>
            <p:cNvSpPr/>
            <p:nvPr/>
          </p:nvSpPr>
          <p:spPr>
            <a:xfrm>
              <a:off x="8270275" y="1540860"/>
              <a:ext cx="29098" cy="20794"/>
            </a:xfrm>
            <a:custGeom>
              <a:rect b="b" l="l" r="r" t="t"/>
              <a:pathLst>
                <a:path extrusionOk="0" h="596" w="834">
                  <a:moveTo>
                    <a:pt x="0" y="0"/>
                  </a:moveTo>
                  <a:cubicBezTo>
                    <a:pt x="191" y="0"/>
                    <a:pt x="310" y="119"/>
                    <a:pt x="310" y="286"/>
                  </a:cubicBezTo>
                  <a:cubicBezTo>
                    <a:pt x="310" y="477"/>
                    <a:pt x="143" y="596"/>
                    <a:pt x="0" y="596"/>
                  </a:cubicBezTo>
                  <a:lnTo>
                    <a:pt x="548" y="596"/>
                  </a:lnTo>
                  <a:cubicBezTo>
                    <a:pt x="714" y="596"/>
                    <a:pt x="834" y="453"/>
                    <a:pt x="834" y="286"/>
                  </a:cubicBezTo>
                  <a:cubicBezTo>
                    <a:pt x="834" y="119"/>
                    <a:pt x="691" y="0"/>
                    <a:pt x="548" y="0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61"/>
            <p:cNvSpPr/>
            <p:nvPr/>
          </p:nvSpPr>
          <p:spPr>
            <a:xfrm>
              <a:off x="8125692" y="1511761"/>
              <a:ext cx="159552" cy="10013"/>
            </a:xfrm>
            <a:custGeom>
              <a:rect b="b" l="l" r="r" t="t"/>
              <a:pathLst>
                <a:path extrusionOk="0" h="287" w="4573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39"/>
                    <a:pt x="72" y="287"/>
                    <a:pt x="167" y="287"/>
                  </a:cubicBezTo>
                  <a:lnTo>
                    <a:pt x="4573" y="287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61"/>
            <p:cNvSpPr/>
            <p:nvPr/>
          </p:nvSpPr>
          <p:spPr>
            <a:xfrm>
              <a:off x="8083300" y="1511761"/>
              <a:ext cx="31610" cy="10013"/>
            </a:xfrm>
            <a:custGeom>
              <a:rect b="b" l="l" r="r" t="t"/>
              <a:pathLst>
                <a:path extrusionOk="0" h="287" w="906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39"/>
                    <a:pt x="72" y="287"/>
                    <a:pt x="144" y="287"/>
                  </a:cubicBezTo>
                  <a:lnTo>
                    <a:pt x="739" y="287"/>
                  </a:lnTo>
                  <a:cubicBezTo>
                    <a:pt x="834" y="287"/>
                    <a:pt x="906" y="239"/>
                    <a:pt x="906" y="144"/>
                  </a:cubicBezTo>
                  <a:cubicBezTo>
                    <a:pt x="906" y="49"/>
                    <a:pt x="834" y="1"/>
                    <a:pt x="7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61"/>
            <p:cNvSpPr/>
            <p:nvPr/>
          </p:nvSpPr>
          <p:spPr>
            <a:xfrm>
              <a:off x="8188005" y="1424537"/>
              <a:ext cx="48218" cy="53556"/>
            </a:xfrm>
            <a:custGeom>
              <a:rect b="b" l="l" r="r" t="t"/>
              <a:pathLst>
                <a:path extrusionOk="0" h="1535" w="1382">
                  <a:moveTo>
                    <a:pt x="834" y="0"/>
                  </a:moveTo>
                  <a:lnTo>
                    <a:pt x="0" y="477"/>
                  </a:lnTo>
                  <a:lnTo>
                    <a:pt x="715" y="1405"/>
                  </a:lnTo>
                  <a:cubicBezTo>
                    <a:pt x="786" y="1491"/>
                    <a:pt x="883" y="1534"/>
                    <a:pt x="981" y="1534"/>
                  </a:cubicBezTo>
                  <a:cubicBezTo>
                    <a:pt x="1045" y="1534"/>
                    <a:pt x="1110" y="1515"/>
                    <a:pt x="1167" y="1477"/>
                  </a:cubicBezTo>
                  <a:cubicBezTo>
                    <a:pt x="1310" y="1405"/>
                    <a:pt x="1382" y="1215"/>
                    <a:pt x="1286" y="1072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61"/>
            <p:cNvSpPr/>
            <p:nvPr/>
          </p:nvSpPr>
          <p:spPr>
            <a:xfrm>
              <a:off x="8207927" y="1424537"/>
              <a:ext cx="28296" cy="53417"/>
            </a:xfrm>
            <a:custGeom>
              <a:rect b="b" l="l" r="r" t="t"/>
              <a:pathLst>
                <a:path extrusionOk="0" h="1531" w="811">
                  <a:moveTo>
                    <a:pt x="287" y="0"/>
                  </a:moveTo>
                  <a:lnTo>
                    <a:pt x="1" y="167"/>
                  </a:lnTo>
                  <a:lnTo>
                    <a:pt x="358" y="1072"/>
                  </a:lnTo>
                  <a:cubicBezTo>
                    <a:pt x="430" y="1215"/>
                    <a:pt x="358" y="1405"/>
                    <a:pt x="239" y="1477"/>
                  </a:cubicBezTo>
                  <a:cubicBezTo>
                    <a:pt x="287" y="1513"/>
                    <a:pt x="346" y="1530"/>
                    <a:pt x="409" y="1530"/>
                  </a:cubicBezTo>
                  <a:cubicBezTo>
                    <a:pt x="471" y="1530"/>
                    <a:pt x="537" y="1513"/>
                    <a:pt x="596" y="1477"/>
                  </a:cubicBezTo>
                  <a:cubicBezTo>
                    <a:pt x="739" y="1405"/>
                    <a:pt x="811" y="1215"/>
                    <a:pt x="739" y="1072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61"/>
            <p:cNvSpPr/>
            <p:nvPr/>
          </p:nvSpPr>
          <p:spPr>
            <a:xfrm>
              <a:off x="8067530" y="1424537"/>
              <a:ext cx="48218" cy="53556"/>
            </a:xfrm>
            <a:custGeom>
              <a:rect b="b" l="l" r="r" t="t"/>
              <a:pathLst>
                <a:path extrusionOk="0" h="1535" w="1382">
                  <a:moveTo>
                    <a:pt x="548" y="0"/>
                  </a:moveTo>
                  <a:lnTo>
                    <a:pt x="96" y="1072"/>
                  </a:lnTo>
                  <a:cubicBezTo>
                    <a:pt x="0" y="1215"/>
                    <a:pt x="72" y="1405"/>
                    <a:pt x="215" y="1477"/>
                  </a:cubicBezTo>
                  <a:cubicBezTo>
                    <a:pt x="272" y="1515"/>
                    <a:pt x="337" y="1534"/>
                    <a:pt x="401" y="1534"/>
                  </a:cubicBezTo>
                  <a:cubicBezTo>
                    <a:pt x="499" y="1534"/>
                    <a:pt x="596" y="1491"/>
                    <a:pt x="667" y="1405"/>
                  </a:cubicBezTo>
                  <a:lnTo>
                    <a:pt x="1382" y="477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61"/>
            <p:cNvSpPr/>
            <p:nvPr/>
          </p:nvSpPr>
          <p:spPr>
            <a:xfrm>
              <a:off x="8067530" y="1434515"/>
              <a:ext cx="47381" cy="43578"/>
            </a:xfrm>
            <a:custGeom>
              <a:rect b="b" l="l" r="r" t="t"/>
              <a:pathLst>
                <a:path extrusionOk="0" h="1249" w="1358">
                  <a:moveTo>
                    <a:pt x="1001" y="0"/>
                  </a:moveTo>
                  <a:lnTo>
                    <a:pt x="358" y="834"/>
                  </a:lnTo>
                  <a:cubicBezTo>
                    <a:pt x="305" y="922"/>
                    <a:pt x="199" y="971"/>
                    <a:pt x="100" y="971"/>
                  </a:cubicBezTo>
                  <a:cubicBezTo>
                    <a:pt x="65" y="971"/>
                    <a:pt x="31" y="965"/>
                    <a:pt x="0" y="953"/>
                  </a:cubicBezTo>
                  <a:lnTo>
                    <a:pt x="0" y="953"/>
                  </a:lnTo>
                  <a:cubicBezTo>
                    <a:pt x="48" y="1048"/>
                    <a:pt x="96" y="1143"/>
                    <a:pt x="191" y="1191"/>
                  </a:cubicBezTo>
                  <a:cubicBezTo>
                    <a:pt x="248" y="1229"/>
                    <a:pt x="317" y="1248"/>
                    <a:pt x="384" y="1248"/>
                  </a:cubicBezTo>
                  <a:cubicBezTo>
                    <a:pt x="486" y="1248"/>
                    <a:pt x="586" y="1205"/>
                    <a:pt x="643" y="1119"/>
                  </a:cubicBezTo>
                  <a:lnTo>
                    <a:pt x="1358" y="1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61"/>
            <p:cNvSpPr/>
            <p:nvPr/>
          </p:nvSpPr>
          <p:spPr>
            <a:xfrm>
              <a:off x="8048410" y="1249215"/>
              <a:ext cx="205258" cy="205258"/>
            </a:xfrm>
            <a:custGeom>
              <a:rect b="b" l="l" r="r" t="t"/>
              <a:pathLst>
                <a:path extrusionOk="0" h="5883" w="5883">
                  <a:moveTo>
                    <a:pt x="2930" y="1"/>
                  </a:moveTo>
                  <a:cubicBezTo>
                    <a:pt x="1310" y="1"/>
                    <a:pt x="1" y="1334"/>
                    <a:pt x="1" y="2930"/>
                  </a:cubicBezTo>
                  <a:cubicBezTo>
                    <a:pt x="1" y="4573"/>
                    <a:pt x="1334" y="5883"/>
                    <a:pt x="2930" y="5883"/>
                  </a:cubicBezTo>
                  <a:cubicBezTo>
                    <a:pt x="4573" y="5883"/>
                    <a:pt x="5883" y="4549"/>
                    <a:pt x="5883" y="2930"/>
                  </a:cubicBezTo>
                  <a:cubicBezTo>
                    <a:pt x="5883" y="1310"/>
                    <a:pt x="4573" y="1"/>
                    <a:pt x="2930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61"/>
            <p:cNvSpPr/>
            <p:nvPr/>
          </p:nvSpPr>
          <p:spPr>
            <a:xfrm>
              <a:off x="8061703" y="1261671"/>
              <a:ext cx="180346" cy="180346"/>
            </a:xfrm>
            <a:custGeom>
              <a:rect b="b" l="l" r="r" t="t"/>
              <a:pathLst>
                <a:path extrusionOk="0" h="5169" w="5169">
                  <a:moveTo>
                    <a:pt x="2596" y="1"/>
                  </a:moveTo>
                  <a:cubicBezTo>
                    <a:pt x="1144" y="1"/>
                    <a:pt x="1" y="1144"/>
                    <a:pt x="1" y="2573"/>
                  </a:cubicBezTo>
                  <a:cubicBezTo>
                    <a:pt x="1" y="4002"/>
                    <a:pt x="1168" y="5168"/>
                    <a:pt x="2596" y="5168"/>
                  </a:cubicBezTo>
                  <a:cubicBezTo>
                    <a:pt x="4025" y="5168"/>
                    <a:pt x="5168" y="4002"/>
                    <a:pt x="5168" y="2573"/>
                  </a:cubicBezTo>
                  <a:cubicBezTo>
                    <a:pt x="5168" y="1144"/>
                    <a:pt x="4025" y="1"/>
                    <a:pt x="2596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61"/>
            <p:cNvSpPr/>
            <p:nvPr/>
          </p:nvSpPr>
          <p:spPr>
            <a:xfrm>
              <a:off x="8072519" y="1272487"/>
              <a:ext cx="158715" cy="157912"/>
            </a:xfrm>
            <a:custGeom>
              <a:rect b="b" l="l" r="r" t="t"/>
              <a:pathLst>
                <a:path extrusionOk="0" h="4526" w="4549">
                  <a:moveTo>
                    <a:pt x="2286" y="0"/>
                  </a:moveTo>
                  <a:cubicBezTo>
                    <a:pt x="1024" y="0"/>
                    <a:pt x="0" y="1024"/>
                    <a:pt x="0" y="2263"/>
                  </a:cubicBezTo>
                  <a:cubicBezTo>
                    <a:pt x="0" y="3525"/>
                    <a:pt x="1024" y="4525"/>
                    <a:pt x="2286" y="4525"/>
                  </a:cubicBezTo>
                  <a:cubicBezTo>
                    <a:pt x="3525" y="4525"/>
                    <a:pt x="4549" y="3525"/>
                    <a:pt x="4549" y="2263"/>
                  </a:cubicBezTo>
                  <a:cubicBezTo>
                    <a:pt x="4549" y="1644"/>
                    <a:pt x="4311" y="1072"/>
                    <a:pt x="3882" y="667"/>
                  </a:cubicBezTo>
                  <a:cubicBezTo>
                    <a:pt x="3477" y="238"/>
                    <a:pt x="2882" y="0"/>
                    <a:pt x="228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61"/>
            <p:cNvSpPr/>
            <p:nvPr/>
          </p:nvSpPr>
          <p:spPr>
            <a:xfrm>
              <a:off x="8136472" y="1270812"/>
              <a:ext cx="94761" cy="159587"/>
            </a:xfrm>
            <a:custGeom>
              <a:rect b="b" l="l" r="r" t="t"/>
              <a:pathLst>
                <a:path extrusionOk="0" h="4574" w="2716">
                  <a:moveTo>
                    <a:pt x="453" y="1"/>
                  </a:moveTo>
                  <a:cubicBezTo>
                    <a:pt x="287" y="1"/>
                    <a:pt x="144" y="25"/>
                    <a:pt x="1" y="48"/>
                  </a:cubicBezTo>
                  <a:cubicBezTo>
                    <a:pt x="1192" y="120"/>
                    <a:pt x="2144" y="1096"/>
                    <a:pt x="2144" y="2287"/>
                  </a:cubicBezTo>
                  <a:cubicBezTo>
                    <a:pt x="2144" y="3501"/>
                    <a:pt x="1192" y="4502"/>
                    <a:pt x="1" y="4525"/>
                  </a:cubicBezTo>
                  <a:cubicBezTo>
                    <a:pt x="144" y="4549"/>
                    <a:pt x="287" y="4573"/>
                    <a:pt x="453" y="4573"/>
                  </a:cubicBezTo>
                  <a:cubicBezTo>
                    <a:pt x="1692" y="4573"/>
                    <a:pt x="2716" y="3573"/>
                    <a:pt x="2716" y="2311"/>
                  </a:cubicBezTo>
                  <a:cubicBezTo>
                    <a:pt x="2716" y="1049"/>
                    <a:pt x="1692" y="25"/>
                    <a:pt x="45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61"/>
            <p:cNvSpPr/>
            <p:nvPr/>
          </p:nvSpPr>
          <p:spPr>
            <a:xfrm>
              <a:off x="8268600" y="1331625"/>
              <a:ext cx="14165" cy="38100"/>
            </a:xfrm>
            <a:custGeom>
              <a:rect b="b" l="l" r="r" t="t"/>
              <a:pathLst>
                <a:path extrusionOk="0" h="1092" w="406">
                  <a:moveTo>
                    <a:pt x="183" y="1"/>
                  </a:moveTo>
                  <a:cubicBezTo>
                    <a:pt x="161" y="1"/>
                    <a:pt x="139" y="7"/>
                    <a:pt x="119" y="20"/>
                  </a:cubicBezTo>
                  <a:cubicBezTo>
                    <a:pt x="24" y="44"/>
                    <a:pt x="0" y="139"/>
                    <a:pt x="24" y="210"/>
                  </a:cubicBezTo>
                  <a:cubicBezTo>
                    <a:pt x="48" y="330"/>
                    <a:pt x="72" y="425"/>
                    <a:pt x="72" y="544"/>
                  </a:cubicBezTo>
                  <a:cubicBezTo>
                    <a:pt x="72" y="663"/>
                    <a:pt x="72" y="782"/>
                    <a:pt x="24" y="877"/>
                  </a:cubicBezTo>
                  <a:cubicBezTo>
                    <a:pt x="0" y="973"/>
                    <a:pt x="24" y="1044"/>
                    <a:pt x="119" y="1092"/>
                  </a:cubicBezTo>
                  <a:lnTo>
                    <a:pt x="167" y="1092"/>
                  </a:lnTo>
                  <a:cubicBezTo>
                    <a:pt x="191" y="1092"/>
                    <a:pt x="262" y="1044"/>
                    <a:pt x="310" y="996"/>
                  </a:cubicBezTo>
                  <a:cubicBezTo>
                    <a:pt x="381" y="853"/>
                    <a:pt x="405" y="687"/>
                    <a:pt x="405" y="544"/>
                  </a:cubicBezTo>
                  <a:cubicBezTo>
                    <a:pt x="405" y="401"/>
                    <a:pt x="381" y="258"/>
                    <a:pt x="310" y="91"/>
                  </a:cubicBezTo>
                  <a:cubicBezTo>
                    <a:pt x="293" y="40"/>
                    <a:pt x="239" y="1"/>
                    <a:pt x="183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61"/>
            <p:cNvSpPr/>
            <p:nvPr/>
          </p:nvSpPr>
          <p:spPr>
            <a:xfrm>
              <a:off x="8002705" y="1324158"/>
              <a:ext cx="16677" cy="54708"/>
            </a:xfrm>
            <a:custGeom>
              <a:rect b="b" l="l" r="r" t="t"/>
              <a:pathLst>
                <a:path extrusionOk="0" h="1568" w="478">
                  <a:moveTo>
                    <a:pt x="280" y="0"/>
                  </a:moveTo>
                  <a:cubicBezTo>
                    <a:pt x="215" y="0"/>
                    <a:pt x="161" y="40"/>
                    <a:pt x="144" y="91"/>
                  </a:cubicBezTo>
                  <a:cubicBezTo>
                    <a:pt x="48" y="305"/>
                    <a:pt x="1" y="544"/>
                    <a:pt x="1" y="782"/>
                  </a:cubicBezTo>
                  <a:cubicBezTo>
                    <a:pt x="1" y="1020"/>
                    <a:pt x="48" y="1258"/>
                    <a:pt x="144" y="1472"/>
                  </a:cubicBezTo>
                  <a:cubicBezTo>
                    <a:pt x="167" y="1544"/>
                    <a:pt x="215" y="1568"/>
                    <a:pt x="287" y="1568"/>
                  </a:cubicBezTo>
                  <a:lnTo>
                    <a:pt x="358" y="1568"/>
                  </a:lnTo>
                  <a:cubicBezTo>
                    <a:pt x="429" y="1520"/>
                    <a:pt x="477" y="1449"/>
                    <a:pt x="429" y="1353"/>
                  </a:cubicBezTo>
                  <a:cubicBezTo>
                    <a:pt x="358" y="1163"/>
                    <a:pt x="310" y="996"/>
                    <a:pt x="310" y="782"/>
                  </a:cubicBezTo>
                  <a:cubicBezTo>
                    <a:pt x="310" y="567"/>
                    <a:pt x="358" y="401"/>
                    <a:pt x="429" y="210"/>
                  </a:cubicBezTo>
                  <a:cubicBezTo>
                    <a:pt x="477" y="139"/>
                    <a:pt x="429" y="43"/>
                    <a:pt x="358" y="20"/>
                  </a:cubicBezTo>
                  <a:cubicBezTo>
                    <a:pt x="331" y="6"/>
                    <a:pt x="305" y="0"/>
                    <a:pt x="280" y="0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61"/>
            <p:cNvSpPr/>
            <p:nvPr/>
          </p:nvSpPr>
          <p:spPr>
            <a:xfrm>
              <a:off x="8023499" y="1331171"/>
              <a:ext cx="14130" cy="38553"/>
            </a:xfrm>
            <a:custGeom>
              <a:rect b="b" l="l" r="r" t="t"/>
              <a:pathLst>
                <a:path extrusionOk="0" h="1105" w="405">
                  <a:moveTo>
                    <a:pt x="222" y="1"/>
                  </a:moveTo>
                  <a:cubicBezTo>
                    <a:pt x="158" y="1"/>
                    <a:pt x="108" y="32"/>
                    <a:pt x="72" y="104"/>
                  </a:cubicBezTo>
                  <a:cubicBezTo>
                    <a:pt x="24" y="247"/>
                    <a:pt x="0" y="414"/>
                    <a:pt x="0" y="557"/>
                  </a:cubicBezTo>
                  <a:cubicBezTo>
                    <a:pt x="0" y="700"/>
                    <a:pt x="24" y="843"/>
                    <a:pt x="72" y="1009"/>
                  </a:cubicBezTo>
                  <a:cubicBezTo>
                    <a:pt x="119" y="1057"/>
                    <a:pt x="167" y="1105"/>
                    <a:pt x="238" y="1105"/>
                  </a:cubicBezTo>
                  <a:lnTo>
                    <a:pt x="286" y="1081"/>
                  </a:lnTo>
                  <a:cubicBezTo>
                    <a:pt x="381" y="1057"/>
                    <a:pt x="405" y="962"/>
                    <a:pt x="381" y="890"/>
                  </a:cubicBezTo>
                  <a:cubicBezTo>
                    <a:pt x="357" y="771"/>
                    <a:pt x="310" y="676"/>
                    <a:pt x="310" y="557"/>
                  </a:cubicBezTo>
                  <a:cubicBezTo>
                    <a:pt x="310" y="438"/>
                    <a:pt x="310" y="319"/>
                    <a:pt x="381" y="223"/>
                  </a:cubicBezTo>
                  <a:cubicBezTo>
                    <a:pt x="405" y="128"/>
                    <a:pt x="381" y="57"/>
                    <a:pt x="286" y="9"/>
                  </a:cubicBezTo>
                  <a:cubicBezTo>
                    <a:pt x="263" y="4"/>
                    <a:pt x="242" y="1"/>
                    <a:pt x="222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61"/>
            <p:cNvSpPr/>
            <p:nvPr/>
          </p:nvSpPr>
          <p:spPr>
            <a:xfrm>
              <a:off x="8121540" y="1308249"/>
              <a:ext cx="35762" cy="44589"/>
            </a:xfrm>
            <a:custGeom>
              <a:rect b="b" l="l" r="r" t="t"/>
              <a:pathLst>
                <a:path extrusionOk="0" h="1278" w="1025">
                  <a:moveTo>
                    <a:pt x="285" y="0"/>
                  </a:moveTo>
                  <a:cubicBezTo>
                    <a:pt x="245" y="0"/>
                    <a:pt x="205" y="8"/>
                    <a:pt x="167" y="23"/>
                  </a:cubicBezTo>
                  <a:cubicBezTo>
                    <a:pt x="48" y="118"/>
                    <a:pt x="0" y="261"/>
                    <a:pt x="72" y="380"/>
                  </a:cubicBezTo>
                  <a:lnTo>
                    <a:pt x="524" y="1166"/>
                  </a:lnTo>
                  <a:cubicBezTo>
                    <a:pt x="569" y="1241"/>
                    <a:pt x="651" y="1278"/>
                    <a:pt x="735" y="1278"/>
                  </a:cubicBezTo>
                  <a:cubicBezTo>
                    <a:pt x="785" y="1278"/>
                    <a:pt x="837" y="1265"/>
                    <a:pt x="881" y="1238"/>
                  </a:cubicBezTo>
                  <a:cubicBezTo>
                    <a:pt x="1000" y="1166"/>
                    <a:pt x="1024" y="1000"/>
                    <a:pt x="953" y="880"/>
                  </a:cubicBezTo>
                  <a:lnTo>
                    <a:pt x="524" y="118"/>
                  </a:lnTo>
                  <a:cubicBezTo>
                    <a:pt x="459" y="37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61"/>
            <p:cNvSpPr/>
            <p:nvPr/>
          </p:nvSpPr>
          <p:spPr>
            <a:xfrm>
              <a:off x="8158104" y="1313203"/>
              <a:ext cx="53207" cy="35762"/>
            </a:xfrm>
            <a:custGeom>
              <a:rect b="b" l="l" r="r" t="t"/>
              <a:pathLst>
                <a:path extrusionOk="0" h="1025" w="1525">
                  <a:moveTo>
                    <a:pt x="1328" y="0"/>
                  </a:moveTo>
                  <a:cubicBezTo>
                    <a:pt x="1302" y="0"/>
                    <a:pt x="1278" y="8"/>
                    <a:pt x="1262" y="24"/>
                  </a:cubicBezTo>
                  <a:lnTo>
                    <a:pt x="119" y="738"/>
                  </a:lnTo>
                  <a:cubicBezTo>
                    <a:pt x="24" y="786"/>
                    <a:pt x="0" y="905"/>
                    <a:pt x="72" y="953"/>
                  </a:cubicBezTo>
                  <a:cubicBezTo>
                    <a:pt x="95" y="977"/>
                    <a:pt x="119" y="1024"/>
                    <a:pt x="191" y="1024"/>
                  </a:cubicBezTo>
                  <a:lnTo>
                    <a:pt x="262" y="1024"/>
                  </a:lnTo>
                  <a:lnTo>
                    <a:pt x="1405" y="310"/>
                  </a:lnTo>
                  <a:cubicBezTo>
                    <a:pt x="1500" y="262"/>
                    <a:pt x="1524" y="143"/>
                    <a:pt x="1453" y="96"/>
                  </a:cubicBezTo>
                  <a:cubicBezTo>
                    <a:pt x="1437" y="32"/>
                    <a:pt x="1379" y="0"/>
                    <a:pt x="132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61"/>
            <p:cNvSpPr/>
            <p:nvPr/>
          </p:nvSpPr>
          <p:spPr>
            <a:xfrm>
              <a:off x="8137310" y="1338114"/>
              <a:ext cx="27458" cy="27458"/>
            </a:xfrm>
            <a:custGeom>
              <a:rect b="b" l="l" r="r" t="t"/>
              <a:pathLst>
                <a:path extrusionOk="0" h="787" w="787">
                  <a:moveTo>
                    <a:pt x="382" y="1"/>
                  </a:moveTo>
                  <a:cubicBezTo>
                    <a:pt x="191" y="1"/>
                    <a:pt x="1" y="191"/>
                    <a:pt x="1" y="382"/>
                  </a:cubicBezTo>
                  <a:cubicBezTo>
                    <a:pt x="1" y="596"/>
                    <a:pt x="191" y="787"/>
                    <a:pt x="382" y="787"/>
                  </a:cubicBezTo>
                  <a:cubicBezTo>
                    <a:pt x="596" y="787"/>
                    <a:pt x="787" y="596"/>
                    <a:pt x="787" y="382"/>
                  </a:cubicBezTo>
                  <a:cubicBezTo>
                    <a:pt x="787" y="144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FFC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61"/>
            <p:cNvSpPr/>
            <p:nvPr/>
          </p:nvSpPr>
          <p:spPr>
            <a:xfrm>
              <a:off x="8144811" y="1338114"/>
              <a:ext cx="19957" cy="27458"/>
            </a:xfrm>
            <a:custGeom>
              <a:rect b="b" l="l" r="r" t="t"/>
              <a:pathLst>
                <a:path extrusionOk="0" h="787" w="572">
                  <a:moveTo>
                    <a:pt x="167" y="1"/>
                  </a:moveTo>
                  <a:cubicBezTo>
                    <a:pt x="119" y="1"/>
                    <a:pt x="48" y="24"/>
                    <a:pt x="0" y="72"/>
                  </a:cubicBezTo>
                  <a:cubicBezTo>
                    <a:pt x="119" y="96"/>
                    <a:pt x="238" y="239"/>
                    <a:pt x="238" y="382"/>
                  </a:cubicBezTo>
                  <a:cubicBezTo>
                    <a:pt x="238" y="548"/>
                    <a:pt x="143" y="691"/>
                    <a:pt x="0" y="715"/>
                  </a:cubicBezTo>
                  <a:cubicBezTo>
                    <a:pt x="24" y="739"/>
                    <a:pt x="119" y="787"/>
                    <a:pt x="167" y="787"/>
                  </a:cubicBezTo>
                  <a:cubicBezTo>
                    <a:pt x="381" y="787"/>
                    <a:pt x="572" y="596"/>
                    <a:pt x="572" y="382"/>
                  </a:cubicBezTo>
                  <a:cubicBezTo>
                    <a:pt x="572" y="144"/>
                    <a:pt x="405" y="1"/>
                    <a:pt x="167" y="1"/>
                  </a:cubicBezTo>
                  <a:close/>
                </a:path>
              </a:pathLst>
            </a:custGeom>
            <a:solidFill>
              <a:srgbClr val="F8C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61"/>
            <p:cNvSpPr/>
            <p:nvPr/>
          </p:nvSpPr>
          <p:spPr>
            <a:xfrm>
              <a:off x="8146451" y="1283268"/>
              <a:ext cx="10851" cy="17515"/>
            </a:xfrm>
            <a:custGeom>
              <a:rect b="b" l="l" r="r" t="t"/>
              <a:pathLst>
                <a:path extrusionOk="0" h="502" w="311">
                  <a:moveTo>
                    <a:pt x="167" y="1"/>
                  </a:moveTo>
                  <a:cubicBezTo>
                    <a:pt x="72" y="1"/>
                    <a:pt x="1" y="49"/>
                    <a:pt x="1" y="144"/>
                  </a:cubicBezTo>
                  <a:lnTo>
                    <a:pt x="1" y="358"/>
                  </a:lnTo>
                  <a:cubicBezTo>
                    <a:pt x="1" y="453"/>
                    <a:pt x="72" y="501"/>
                    <a:pt x="167" y="501"/>
                  </a:cubicBezTo>
                  <a:cubicBezTo>
                    <a:pt x="215" y="501"/>
                    <a:pt x="310" y="453"/>
                    <a:pt x="310" y="358"/>
                  </a:cubicBezTo>
                  <a:lnTo>
                    <a:pt x="310" y="144"/>
                  </a:lnTo>
                  <a:cubicBezTo>
                    <a:pt x="310" y="49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61"/>
            <p:cNvSpPr/>
            <p:nvPr/>
          </p:nvSpPr>
          <p:spPr>
            <a:xfrm>
              <a:off x="8146451" y="1401265"/>
              <a:ext cx="10851" cy="18317"/>
            </a:xfrm>
            <a:custGeom>
              <a:rect b="b" l="l" r="r" t="t"/>
              <a:pathLst>
                <a:path extrusionOk="0" h="525" w="311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58"/>
                  </a:lnTo>
                  <a:cubicBezTo>
                    <a:pt x="1" y="453"/>
                    <a:pt x="72" y="524"/>
                    <a:pt x="167" y="524"/>
                  </a:cubicBezTo>
                  <a:cubicBezTo>
                    <a:pt x="215" y="524"/>
                    <a:pt x="310" y="453"/>
                    <a:pt x="310" y="358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61"/>
            <p:cNvSpPr/>
            <p:nvPr/>
          </p:nvSpPr>
          <p:spPr>
            <a:xfrm>
              <a:off x="8202135" y="1346418"/>
              <a:ext cx="17480" cy="10851"/>
            </a:xfrm>
            <a:custGeom>
              <a:rect b="b" l="l" r="r" t="t"/>
              <a:pathLst>
                <a:path extrusionOk="0" h="311" w="501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357" y="310"/>
                  </a:lnTo>
                  <a:cubicBezTo>
                    <a:pt x="429" y="310"/>
                    <a:pt x="500" y="239"/>
                    <a:pt x="500" y="144"/>
                  </a:cubicBezTo>
                  <a:cubicBezTo>
                    <a:pt x="500" y="72"/>
                    <a:pt x="429" y="1"/>
                    <a:pt x="357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61"/>
            <p:cNvSpPr/>
            <p:nvPr/>
          </p:nvSpPr>
          <p:spPr>
            <a:xfrm>
              <a:off x="8083300" y="1346418"/>
              <a:ext cx="17480" cy="10851"/>
            </a:xfrm>
            <a:custGeom>
              <a:rect b="b" l="l" r="r" t="t"/>
              <a:pathLst>
                <a:path extrusionOk="0" h="311" w="501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358" y="310"/>
                  </a:lnTo>
                  <a:cubicBezTo>
                    <a:pt x="453" y="310"/>
                    <a:pt x="501" y="239"/>
                    <a:pt x="501" y="144"/>
                  </a:cubicBezTo>
                  <a:cubicBezTo>
                    <a:pt x="501" y="72"/>
                    <a:pt x="453" y="1"/>
                    <a:pt x="358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4" name="Google Shape;2314;p161"/>
          <p:cNvGrpSpPr/>
          <p:nvPr/>
        </p:nvGrpSpPr>
        <p:grpSpPr>
          <a:xfrm>
            <a:off x="6619566" y="2370731"/>
            <a:ext cx="363135" cy="349423"/>
            <a:chOff x="4577809" y="1205603"/>
            <a:chExt cx="363135" cy="349423"/>
          </a:xfrm>
        </p:grpSpPr>
        <p:sp>
          <p:nvSpPr>
            <p:cNvPr id="2315" name="Google Shape;2315;p161"/>
            <p:cNvSpPr/>
            <p:nvPr/>
          </p:nvSpPr>
          <p:spPr>
            <a:xfrm>
              <a:off x="4675850" y="1365538"/>
              <a:ext cx="95599" cy="95599"/>
            </a:xfrm>
            <a:custGeom>
              <a:rect b="b" l="l" r="r" t="t"/>
              <a:pathLst>
                <a:path extrusionOk="0" h="2740" w="2740">
                  <a:moveTo>
                    <a:pt x="2263" y="1"/>
                  </a:moveTo>
                  <a:lnTo>
                    <a:pt x="1" y="2263"/>
                  </a:lnTo>
                  <a:lnTo>
                    <a:pt x="477" y="2739"/>
                  </a:lnTo>
                  <a:lnTo>
                    <a:pt x="2739" y="47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61"/>
            <p:cNvSpPr/>
            <p:nvPr/>
          </p:nvSpPr>
          <p:spPr>
            <a:xfrm>
              <a:off x="4734011" y="1365538"/>
              <a:ext cx="37437" cy="37437"/>
            </a:xfrm>
            <a:custGeom>
              <a:rect b="b" l="l" r="r" t="t"/>
              <a:pathLst>
                <a:path extrusionOk="0" h="1073" w="1073">
                  <a:moveTo>
                    <a:pt x="596" y="1"/>
                  </a:moveTo>
                  <a:lnTo>
                    <a:pt x="1" y="596"/>
                  </a:lnTo>
                  <a:cubicBezTo>
                    <a:pt x="120" y="763"/>
                    <a:pt x="286" y="906"/>
                    <a:pt x="477" y="1072"/>
                  </a:cubicBezTo>
                  <a:lnTo>
                    <a:pt x="1072" y="477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61"/>
            <p:cNvSpPr/>
            <p:nvPr/>
          </p:nvSpPr>
          <p:spPr>
            <a:xfrm>
              <a:off x="4577809" y="1412081"/>
              <a:ext cx="144619" cy="142875"/>
            </a:xfrm>
            <a:custGeom>
              <a:rect b="b" l="l" r="r" t="t"/>
              <a:pathLst>
                <a:path extrusionOk="0" h="4095" w="4145">
                  <a:moveTo>
                    <a:pt x="2953" y="0"/>
                  </a:moveTo>
                  <a:lnTo>
                    <a:pt x="286" y="2882"/>
                  </a:lnTo>
                  <a:cubicBezTo>
                    <a:pt x="0" y="3144"/>
                    <a:pt x="48" y="3596"/>
                    <a:pt x="310" y="3834"/>
                  </a:cubicBezTo>
                  <a:cubicBezTo>
                    <a:pt x="449" y="4011"/>
                    <a:pt x="635" y="4094"/>
                    <a:pt x="818" y="4094"/>
                  </a:cubicBezTo>
                  <a:cubicBezTo>
                    <a:pt x="980" y="4094"/>
                    <a:pt x="1140" y="4029"/>
                    <a:pt x="1263" y="3906"/>
                  </a:cubicBezTo>
                  <a:lnTo>
                    <a:pt x="4144" y="1191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61"/>
            <p:cNvSpPr/>
            <p:nvPr/>
          </p:nvSpPr>
          <p:spPr>
            <a:xfrm>
              <a:off x="4581124" y="1432840"/>
              <a:ext cx="141304" cy="122185"/>
            </a:xfrm>
            <a:custGeom>
              <a:rect b="b" l="l" r="r" t="t"/>
              <a:pathLst>
                <a:path extrusionOk="0" h="3502" w="4050">
                  <a:moveTo>
                    <a:pt x="3430" y="1"/>
                  </a:moveTo>
                  <a:lnTo>
                    <a:pt x="548" y="2715"/>
                  </a:lnTo>
                  <a:cubicBezTo>
                    <a:pt x="406" y="2834"/>
                    <a:pt x="239" y="2882"/>
                    <a:pt x="72" y="2882"/>
                  </a:cubicBezTo>
                  <a:lnTo>
                    <a:pt x="1" y="2882"/>
                  </a:lnTo>
                  <a:cubicBezTo>
                    <a:pt x="25" y="3025"/>
                    <a:pt x="96" y="3192"/>
                    <a:pt x="215" y="3311"/>
                  </a:cubicBezTo>
                  <a:cubicBezTo>
                    <a:pt x="334" y="3454"/>
                    <a:pt x="501" y="3501"/>
                    <a:pt x="691" y="3501"/>
                  </a:cubicBezTo>
                  <a:cubicBezTo>
                    <a:pt x="858" y="3501"/>
                    <a:pt x="1025" y="3454"/>
                    <a:pt x="1168" y="3335"/>
                  </a:cubicBezTo>
                  <a:lnTo>
                    <a:pt x="4049" y="620"/>
                  </a:lnTo>
                  <a:lnTo>
                    <a:pt x="3430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61"/>
            <p:cNvSpPr/>
            <p:nvPr/>
          </p:nvSpPr>
          <p:spPr>
            <a:xfrm>
              <a:off x="4656730" y="1412883"/>
              <a:ext cx="65698" cy="65698"/>
            </a:xfrm>
            <a:custGeom>
              <a:rect b="b" l="l" r="r" t="t"/>
              <a:pathLst>
                <a:path extrusionOk="0" h="1883" w="1883">
                  <a:moveTo>
                    <a:pt x="691" y="1"/>
                  </a:moveTo>
                  <a:lnTo>
                    <a:pt x="1" y="739"/>
                  </a:lnTo>
                  <a:lnTo>
                    <a:pt x="1144" y="1882"/>
                  </a:lnTo>
                  <a:lnTo>
                    <a:pt x="1882" y="11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61"/>
            <p:cNvSpPr/>
            <p:nvPr/>
          </p:nvSpPr>
          <p:spPr>
            <a:xfrm>
              <a:off x="4672535" y="1388600"/>
              <a:ext cx="74804" cy="74385"/>
            </a:xfrm>
            <a:custGeom>
              <a:rect b="b" l="l" r="r" t="t"/>
              <a:pathLst>
                <a:path extrusionOk="0" h="2132" w="2144">
                  <a:moveTo>
                    <a:pt x="893" y="0"/>
                  </a:moveTo>
                  <a:cubicBezTo>
                    <a:pt x="846" y="0"/>
                    <a:pt x="798" y="18"/>
                    <a:pt x="762" y="54"/>
                  </a:cubicBezTo>
                  <a:lnTo>
                    <a:pt x="72" y="768"/>
                  </a:lnTo>
                  <a:cubicBezTo>
                    <a:pt x="0" y="816"/>
                    <a:pt x="0" y="935"/>
                    <a:pt x="72" y="1007"/>
                  </a:cubicBezTo>
                  <a:lnTo>
                    <a:pt x="1143" y="2078"/>
                  </a:lnTo>
                  <a:cubicBezTo>
                    <a:pt x="1167" y="2114"/>
                    <a:pt x="1203" y="2132"/>
                    <a:pt x="1245" y="2132"/>
                  </a:cubicBezTo>
                  <a:cubicBezTo>
                    <a:pt x="1286" y="2132"/>
                    <a:pt x="1334" y="2114"/>
                    <a:pt x="1382" y="2078"/>
                  </a:cubicBezTo>
                  <a:lnTo>
                    <a:pt x="2096" y="1364"/>
                  </a:lnTo>
                  <a:cubicBezTo>
                    <a:pt x="2144" y="1292"/>
                    <a:pt x="2144" y="1173"/>
                    <a:pt x="2096" y="1126"/>
                  </a:cubicBezTo>
                  <a:lnTo>
                    <a:pt x="1024" y="54"/>
                  </a:lnTo>
                  <a:cubicBezTo>
                    <a:pt x="989" y="18"/>
                    <a:pt x="941" y="0"/>
                    <a:pt x="893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61"/>
            <p:cNvSpPr/>
            <p:nvPr/>
          </p:nvSpPr>
          <p:spPr>
            <a:xfrm>
              <a:off x="4693295" y="1408732"/>
              <a:ext cx="54045" cy="53626"/>
            </a:xfrm>
            <a:custGeom>
              <a:rect b="b" l="l" r="r" t="t"/>
              <a:pathLst>
                <a:path extrusionOk="0" h="1537" w="1549">
                  <a:moveTo>
                    <a:pt x="953" y="1"/>
                  </a:moveTo>
                  <a:cubicBezTo>
                    <a:pt x="1025" y="72"/>
                    <a:pt x="1025" y="191"/>
                    <a:pt x="953" y="239"/>
                  </a:cubicBezTo>
                  <a:lnTo>
                    <a:pt x="239" y="953"/>
                  </a:lnTo>
                  <a:cubicBezTo>
                    <a:pt x="215" y="977"/>
                    <a:pt x="173" y="989"/>
                    <a:pt x="129" y="989"/>
                  </a:cubicBezTo>
                  <a:cubicBezTo>
                    <a:pt x="84" y="989"/>
                    <a:pt x="36" y="977"/>
                    <a:pt x="1" y="953"/>
                  </a:cubicBezTo>
                  <a:lnTo>
                    <a:pt x="1" y="953"/>
                  </a:lnTo>
                  <a:lnTo>
                    <a:pt x="548" y="1501"/>
                  </a:lnTo>
                  <a:cubicBezTo>
                    <a:pt x="572" y="1525"/>
                    <a:pt x="614" y="1537"/>
                    <a:pt x="659" y="1537"/>
                  </a:cubicBezTo>
                  <a:cubicBezTo>
                    <a:pt x="703" y="1537"/>
                    <a:pt x="751" y="1525"/>
                    <a:pt x="787" y="1501"/>
                  </a:cubicBezTo>
                  <a:lnTo>
                    <a:pt x="1501" y="787"/>
                  </a:lnTo>
                  <a:cubicBezTo>
                    <a:pt x="1549" y="715"/>
                    <a:pt x="1549" y="620"/>
                    <a:pt x="1501" y="549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61"/>
            <p:cNvSpPr/>
            <p:nvPr/>
          </p:nvSpPr>
          <p:spPr>
            <a:xfrm>
              <a:off x="4712414" y="1205603"/>
              <a:ext cx="228529" cy="208782"/>
            </a:xfrm>
            <a:custGeom>
              <a:rect b="b" l="l" r="r" t="t"/>
              <a:pathLst>
                <a:path extrusionOk="0" h="5984" w="6550">
                  <a:moveTo>
                    <a:pt x="3272" y="0"/>
                  </a:moveTo>
                  <a:cubicBezTo>
                    <a:pt x="2507" y="0"/>
                    <a:pt x="1739" y="298"/>
                    <a:pt x="1144" y="893"/>
                  </a:cubicBezTo>
                  <a:cubicBezTo>
                    <a:pt x="0" y="2036"/>
                    <a:pt x="0" y="3942"/>
                    <a:pt x="1144" y="5108"/>
                  </a:cubicBezTo>
                  <a:cubicBezTo>
                    <a:pt x="1739" y="5692"/>
                    <a:pt x="2507" y="5984"/>
                    <a:pt x="3272" y="5984"/>
                  </a:cubicBezTo>
                  <a:cubicBezTo>
                    <a:pt x="4037" y="5984"/>
                    <a:pt x="4799" y="5692"/>
                    <a:pt x="5382" y="5108"/>
                  </a:cubicBezTo>
                  <a:cubicBezTo>
                    <a:pt x="6549" y="3942"/>
                    <a:pt x="6549" y="2036"/>
                    <a:pt x="5382" y="893"/>
                  </a:cubicBezTo>
                  <a:cubicBezTo>
                    <a:pt x="4799" y="298"/>
                    <a:pt x="4037" y="0"/>
                    <a:pt x="3272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61"/>
            <p:cNvSpPr/>
            <p:nvPr/>
          </p:nvSpPr>
          <p:spPr>
            <a:xfrm>
              <a:off x="4738163" y="1228665"/>
              <a:ext cx="178672" cy="160808"/>
            </a:xfrm>
            <a:custGeom>
              <a:rect b="b" l="l" r="r" t="t"/>
              <a:pathLst>
                <a:path extrusionOk="0" h="4609" w="5121">
                  <a:moveTo>
                    <a:pt x="2543" y="0"/>
                  </a:moveTo>
                  <a:cubicBezTo>
                    <a:pt x="1953" y="0"/>
                    <a:pt x="1370" y="220"/>
                    <a:pt x="929" y="661"/>
                  </a:cubicBezTo>
                  <a:cubicBezTo>
                    <a:pt x="1" y="1566"/>
                    <a:pt x="1" y="3019"/>
                    <a:pt x="929" y="3947"/>
                  </a:cubicBezTo>
                  <a:cubicBezTo>
                    <a:pt x="1370" y="4388"/>
                    <a:pt x="1965" y="4608"/>
                    <a:pt x="2561" y="4608"/>
                  </a:cubicBezTo>
                  <a:cubicBezTo>
                    <a:pt x="3156" y="4608"/>
                    <a:pt x="3751" y="4388"/>
                    <a:pt x="4192" y="3947"/>
                  </a:cubicBezTo>
                  <a:cubicBezTo>
                    <a:pt x="5121" y="3042"/>
                    <a:pt x="5121" y="1590"/>
                    <a:pt x="4192" y="661"/>
                  </a:cubicBezTo>
                  <a:cubicBezTo>
                    <a:pt x="3728" y="220"/>
                    <a:pt x="3132" y="0"/>
                    <a:pt x="2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61"/>
            <p:cNvSpPr/>
            <p:nvPr/>
          </p:nvSpPr>
          <p:spPr>
            <a:xfrm>
              <a:off x="4814607" y="1228456"/>
              <a:ext cx="93924" cy="162029"/>
            </a:xfrm>
            <a:custGeom>
              <a:rect b="b" l="l" r="r" t="t"/>
              <a:pathLst>
                <a:path extrusionOk="0" h="4644" w="2692">
                  <a:moveTo>
                    <a:pt x="334" y="0"/>
                  </a:moveTo>
                  <a:cubicBezTo>
                    <a:pt x="239" y="0"/>
                    <a:pt x="120" y="0"/>
                    <a:pt x="1" y="24"/>
                  </a:cubicBezTo>
                  <a:cubicBezTo>
                    <a:pt x="1144" y="167"/>
                    <a:pt x="2001" y="1143"/>
                    <a:pt x="2001" y="2310"/>
                  </a:cubicBezTo>
                  <a:cubicBezTo>
                    <a:pt x="2025" y="3477"/>
                    <a:pt x="1168" y="4453"/>
                    <a:pt x="24" y="4596"/>
                  </a:cubicBezTo>
                  <a:cubicBezTo>
                    <a:pt x="167" y="4644"/>
                    <a:pt x="239" y="4644"/>
                    <a:pt x="358" y="4644"/>
                  </a:cubicBezTo>
                  <a:cubicBezTo>
                    <a:pt x="1644" y="4644"/>
                    <a:pt x="2692" y="3596"/>
                    <a:pt x="2692" y="2310"/>
                  </a:cubicBezTo>
                  <a:cubicBezTo>
                    <a:pt x="2692" y="1024"/>
                    <a:pt x="164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61"/>
            <p:cNvSpPr/>
            <p:nvPr/>
          </p:nvSpPr>
          <p:spPr>
            <a:xfrm>
              <a:off x="4791335" y="1296561"/>
              <a:ext cx="72327" cy="48253"/>
            </a:xfrm>
            <a:custGeom>
              <a:rect b="b" l="l" r="r" t="t"/>
              <a:pathLst>
                <a:path extrusionOk="0" h="1383" w="2073">
                  <a:moveTo>
                    <a:pt x="120" y="1"/>
                  </a:moveTo>
                  <a:cubicBezTo>
                    <a:pt x="120" y="1"/>
                    <a:pt x="1" y="430"/>
                    <a:pt x="1" y="1025"/>
                  </a:cubicBezTo>
                  <a:cubicBezTo>
                    <a:pt x="1" y="1049"/>
                    <a:pt x="1" y="1049"/>
                    <a:pt x="25" y="1073"/>
                  </a:cubicBezTo>
                  <a:cubicBezTo>
                    <a:pt x="120" y="1120"/>
                    <a:pt x="429" y="1335"/>
                    <a:pt x="1025" y="1382"/>
                  </a:cubicBezTo>
                  <a:cubicBezTo>
                    <a:pt x="1620" y="1335"/>
                    <a:pt x="1954" y="1168"/>
                    <a:pt x="2049" y="1073"/>
                  </a:cubicBezTo>
                  <a:cubicBezTo>
                    <a:pt x="2073" y="1073"/>
                    <a:pt x="2073" y="1049"/>
                    <a:pt x="2073" y="1025"/>
                  </a:cubicBezTo>
                  <a:cubicBezTo>
                    <a:pt x="2073" y="430"/>
                    <a:pt x="1954" y="1"/>
                    <a:pt x="1954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61"/>
            <p:cNvSpPr/>
            <p:nvPr/>
          </p:nvSpPr>
          <p:spPr>
            <a:xfrm>
              <a:off x="4791335" y="1297328"/>
              <a:ext cx="71490" cy="30843"/>
            </a:xfrm>
            <a:custGeom>
              <a:rect b="b" l="l" r="r" t="t"/>
              <a:pathLst>
                <a:path extrusionOk="0" h="884" w="2049">
                  <a:moveTo>
                    <a:pt x="1934" y="1"/>
                  </a:moveTo>
                  <a:cubicBezTo>
                    <a:pt x="1932" y="1"/>
                    <a:pt x="1931" y="2"/>
                    <a:pt x="1930" y="3"/>
                  </a:cubicBezTo>
                  <a:lnTo>
                    <a:pt x="72" y="3"/>
                  </a:lnTo>
                  <a:cubicBezTo>
                    <a:pt x="72" y="3"/>
                    <a:pt x="25" y="217"/>
                    <a:pt x="1" y="551"/>
                  </a:cubicBezTo>
                  <a:lnTo>
                    <a:pt x="977" y="884"/>
                  </a:lnTo>
                  <a:lnTo>
                    <a:pt x="1072" y="884"/>
                  </a:lnTo>
                  <a:lnTo>
                    <a:pt x="2049" y="551"/>
                  </a:lnTo>
                  <a:cubicBezTo>
                    <a:pt x="2026" y="211"/>
                    <a:pt x="1961" y="1"/>
                    <a:pt x="19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61"/>
            <p:cNvSpPr/>
            <p:nvPr/>
          </p:nvSpPr>
          <p:spPr>
            <a:xfrm>
              <a:off x="4842030" y="1297363"/>
              <a:ext cx="21632" cy="44938"/>
            </a:xfrm>
            <a:custGeom>
              <a:rect b="b" l="l" r="r" t="t"/>
              <a:pathLst>
                <a:path extrusionOk="0" h="1288" w="620">
                  <a:moveTo>
                    <a:pt x="479" y="1"/>
                  </a:moveTo>
                  <a:cubicBezTo>
                    <a:pt x="478" y="1"/>
                    <a:pt x="477" y="1"/>
                    <a:pt x="477" y="2"/>
                  </a:cubicBezTo>
                  <a:lnTo>
                    <a:pt x="0" y="2"/>
                  </a:lnTo>
                  <a:cubicBezTo>
                    <a:pt x="24" y="121"/>
                    <a:pt x="143" y="597"/>
                    <a:pt x="143" y="1264"/>
                  </a:cubicBezTo>
                  <a:lnTo>
                    <a:pt x="143" y="1288"/>
                  </a:lnTo>
                  <a:cubicBezTo>
                    <a:pt x="382" y="1192"/>
                    <a:pt x="524" y="1097"/>
                    <a:pt x="596" y="1073"/>
                  </a:cubicBezTo>
                  <a:cubicBezTo>
                    <a:pt x="620" y="1050"/>
                    <a:pt x="620" y="1050"/>
                    <a:pt x="620" y="1026"/>
                  </a:cubicBezTo>
                  <a:cubicBezTo>
                    <a:pt x="620" y="423"/>
                    <a:pt x="507" y="1"/>
                    <a:pt x="479" y="1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61"/>
            <p:cNvSpPr/>
            <p:nvPr/>
          </p:nvSpPr>
          <p:spPr>
            <a:xfrm>
              <a:off x="4768901" y="1274126"/>
              <a:ext cx="115521" cy="39949"/>
            </a:xfrm>
            <a:custGeom>
              <a:rect b="b" l="l" r="r" t="t"/>
              <a:pathLst>
                <a:path extrusionOk="0" h="1145" w="3311">
                  <a:moveTo>
                    <a:pt x="1620" y="1"/>
                  </a:moveTo>
                  <a:lnTo>
                    <a:pt x="72" y="501"/>
                  </a:lnTo>
                  <a:cubicBezTo>
                    <a:pt x="1" y="525"/>
                    <a:pt x="1" y="620"/>
                    <a:pt x="72" y="620"/>
                  </a:cubicBezTo>
                  <a:lnTo>
                    <a:pt x="1620" y="1144"/>
                  </a:lnTo>
                  <a:lnTo>
                    <a:pt x="1715" y="1144"/>
                  </a:lnTo>
                  <a:lnTo>
                    <a:pt x="3263" y="644"/>
                  </a:lnTo>
                  <a:cubicBezTo>
                    <a:pt x="3311" y="620"/>
                    <a:pt x="3311" y="525"/>
                    <a:pt x="3263" y="525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61"/>
            <p:cNvSpPr/>
            <p:nvPr/>
          </p:nvSpPr>
          <p:spPr>
            <a:xfrm>
              <a:off x="4807978" y="1286617"/>
              <a:ext cx="77281" cy="27458"/>
            </a:xfrm>
            <a:custGeom>
              <a:rect b="b" l="l" r="r" t="t"/>
              <a:pathLst>
                <a:path extrusionOk="0" h="787" w="2215">
                  <a:moveTo>
                    <a:pt x="1619" y="0"/>
                  </a:moveTo>
                  <a:cubicBezTo>
                    <a:pt x="1667" y="24"/>
                    <a:pt x="1667" y="72"/>
                    <a:pt x="1596" y="119"/>
                  </a:cubicBezTo>
                  <a:lnTo>
                    <a:pt x="24" y="619"/>
                  </a:lnTo>
                  <a:lnTo>
                    <a:pt x="0" y="619"/>
                  </a:lnTo>
                  <a:lnTo>
                    <a:pt x="500" y="786"/>
                  </a:lnTo>
                  <a:lnTo>
                    <a:pt x="595" y="786"/>
                  </a:lnTo>
                  <a:lnTo>
                    <a:pt x="2143" y="286"/>
                  </a:lnTo>
                  <a:cubicBezTo>
                    <a:pt x="2215" y="286"/>
                    <a:pt x="2215" y="191"/>
                    <a:pt x="2143" y="167"/>
                  </a:cubicBezTo>
                  <a:lnTo>
                    <a:pt x="1619" y="0"/>
                  </a:ln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161"/>
          <p:cNvGrpSpPr/>
          <p:nvPr/>
        </p:nvGrpSpPr>
        <p:grpSpPr>
          <a:xfrm>
            <a:off x="6619592" y="3117516"/>
            <a:ext cx="363092" cy="349480"/>
            <a:chOff x="5810792" y="1101449"/>
            <a:chExt cx="967473" cy="1501848"/>
          </a:xfrm>
        </p:grpSpPr>
        <p:sp>
          <p:nvSpPr>
            <p:cNvPr id="2331" name="Google Shape;2331;p161"/>
            <p:cNvSpPr/>
            <p:nvPr/>
          </p:nvSpPr>
          <p:spPr>
            <a:xfrm>
              <a:off x="5810792" y="2276941"/>
              <a:ext cx="877565" cy="326357"/>
            </a:xfrm>
            <a:custGeom>
              <a:rect b="b" l="l" r="r" t="t"/>
              <a:pathLst>
                <a:path extrusionOk="0" h="5797" w="15588">
                  <a:moveTo>
                    <a:pt x="13201" y="0"/>
                  </a:moveTo>
                  <a:cubicBezTo>
                    <a:pt x="10798" y="0"/>
                    <a:pt x="6363" y="425"/>
                    <a:pt x="5196" y="1978"/>
                  </a:cubicBezTo>
                  <a:cubicBezTo>
                    <a:pt x="5174" y="1978"/>
                    <a:pt x="5152" y="1978"/>
                    <a:pt x="5131" y="1978"/>
                  </a:cubicBezTo>
                  <a:cubicBezTo>
                    <a:pt x="3494" y="1978"/>
                    <a:pt x="1570" y="2476"/>
                    <a:pt x="595" y="3304"/>
                  </a:cubicBezTo>
                  <a:cubicBezTo>
                    <a:pt x="122" y="3710"/>
                    <a:pt x="0" y="4481"/>
                    <a:pt x="501" y="4860"/>
                  </a:cubicBezTo>
                  <a:cubicBezTo>
                    <a:pt x="1659" y="5708"/>
                    <a:pt x="4964" y="5797"/>
                    <a:pt x="5913" y="5797"/>
                  </a:cubicBezTo>
                  <a:cubicBezTo>
                    <a:pt x="6040" y="5797"/>
                    <a:pt x="6125" y="5795"/>
                    <a:pt x="6157" y="5794"/>
                  </a:cubicBezTo>
                  <a:cubicBezTo>
                    <a:pt x="6360" y="5767"/>
                    <a:pt x="6035" y="5510"/>
                    <a:pt x="6143" y="5334"/>
                  </a:cubicBezTo>
                  <a:cubicBezTo>
                    <a:pt x="6224" y="5185"/>
                    <a:pt x="6170" y="4955"/>
                    <a:pt x="6035" y="4860"/>
                  </a:cubicBezTo>
                  <a:cubicBezTo>
                    <a:pt x="5625" y="4565"/>
                    <a:pt x="5682" y="4199"/>
                    <a:pt x="6522" y="4199"/>
                  </a:cubicBezTo>
                  <a:cubicBezTo>
                    <a:pt x="7066" y="4199"/>
                    <a:pt x="7940" y="4353"/>
                    <a:pt x="9228" y="4779"/>
                  </a:cubicBezTo>
                  <a:cubicBezTo>
                    <a:pt x="9323" y="4630"/>
                    <a:pt x="9878" y="4332"/>
                    <a:pt x="9729" y="4251"/>
                  </a:cubicBezTo>
                  <a:cubicBezTo>
                    <a:pt x="9675" y="4211"/>
                    <a:pt x="9607" y="4184"/>
                    <a:pt x="9553" y="4143"/>
                  </a:cubicBezTo>
                  <a:lnTo>
                    <a:pt x="9553" y="4143"/>
                  </a:lnTo>
                  <a:cubicBezTo>
                    <a:pt x="10076" y="4179"/>
                    <a:pt x="10539" y="4191"/>
                    <a:pt x="10842" y="4191"/>
                  </a:cubicBezTo>
                  <a:cubicBezTo>
                    <a:pt x="10993" y="4191"/>
                    <a:pt x="11105" y="4188"/>
                    <a:pt x="11163" y="4184"/>
                  </a:cubicBezTo>
                  <a:cubicBezTo>
                    <a:pt x="11366" y="4157"/>
                    <a:pt x="11041" y="3913"/>
                    <a:pt x="11150" y="3724"/>
                  </a:cubicBezTo>
                  <a:cubicBezTo>
                    <a:pt x="11231" y="3575"/>
                    <a:pt x="11177" y="3345"/>
                    <a:pt x="11041" y="3250"/>
                  </a:cubicBezTo>
                  <a:cubicBezTo>
                    <a:pt x="10828" y="3075"/>
                    <a:pt x="10841" y="3005"/>
                    <a:pt x="11065" y="3005"/>
                  </a:cubicBezTo>
                  <a:cubicBezTo>
                    <a:pt x="11552" y="3005"/>
                    <a:pt x="13040" y="3336"/>
                    <a:pt x="15385" y="3642"/>
                  </a:cubicBezTo>
                  <a:cubicBezTo>
                    <a:pt x="15480" y="3507"/>
                    <a:pt x="15588" y="2898"/>
                    <a:pt x="15547" y="2749"/>
                  </a:cubicBezTo>
                  <a:cubicBezTo>
                    <a:pt x="15114" y="1247"/>
                    <a:pt x="14965" y="381"/>
                    <a:pt x="14762" y="138"/>
                  </a:cubicBezTo>
                  <a:cubicBezTo>
                    <a:pt x="14693" y="58"/>
                    <a:pt x="14085" y="0"/>
                    <a:pt x="132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61"/>
            <p:cNvSpPr/>
            <p:nvPr/>
          </p:nvSpPr>
          <p:spPr>
            <a:xfrm>
              <a:off x="6361551" y="2416446"/>
              <a:ext cx="112032" cy="93116"/>
            </a:xfrm>
            <a:custGeom>
              <a:rect b="b" l="l" r="r" t="t"/>
              <a:pathLst>
                <a:path extrusionOk="0" h="1654" w="1990">
                  <a:moveTo>
                    <a:pt x="1746" y="1"/>
                  </a:moveTo>
                  <a:cubicBezTo>
                    <a:pt x="1191" y="68"/>
                    <a:pt x="650" y="150"/>
                    <a:pt x="95" y="231"/>
                  </a:cubicBezTo>
                  <a:cubicBezTo>
                    <a:pt x="95" y="231"/>
                    <a:pt x="41" y="244"/>
                    <a:pt x="27" y="271"/>
                  </a:cubicBezTo>
                  <a:cubicBezTo>
                    <a:pt x="0" y="447"/>
                    <a:pt x="27" y="826"/>
                    <a:pt x="135" y="1056"/>
                  </a:cubicBezTo>
                  <a:cubicBezTo>
                    <a:pt x="314" y="1451"/>
                    <a:pt x="791" y="1654"/>
                    <a:pt x="1231" y="1654"/>
                  </a:cubicBezTo>
                  <a:cubicBezTo>
                    <a:pt x="1258" y="1654"/>
                    <a:pt x="1285" y="1653"/>
                    <a:pt x="1313" y="1651"/>
                  </a:cubicBezTo>
                  <a:cubicBezTo>
                    <a:pt x="1475" y="1638"/>
                    <a:pt x="1664" y="1597"/>
                    <a:pt x="1786" y="1476"/>
                  </a:cubicBezTo>
                  <a:cubicBezTo>
                    <a:pt x="1989" y="1286"/>
                    <a:pt x="1935" y="921"/>
                    <a:pt x="1881" y="637"/>
                  </a:cubicBezTo>
                  <a:cubicBezTo>
                    <a:pt x="1854" y="420"/>
                    <a:pt x="1786" y="217"/>
                    <a:pt x="1746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61"/>
            <p:cNvSpPr/>
            <p:nvPr/>
          </p:nvSpPr>
          <p:spPr>
            <a:xfrm>
              <a:off x="6607571" y="2325807"/>
              <a:ext cx="125769" cy="157914"/>
            </a:xfrm>
            <a:custGeom>
              <a:rect b="b" l="l" r="r" t="t"/>
              <a:pathLst>
                <a:path extrusionOk="0" h="2805" w="2234">
                  <a:moveTo>
                    <a:pt x="1367" y="0"/>
                  </a:moveTo>
                  <a:cubicBezTo>
                    <a:pt x="1327" y="0"/>
                    <a:pt x="1273" y="14"/>
                    <a:pt x="1218" y="14"/>
                  </a:cubicBezTo>
                  <a:cubicBezTo>
                    <a:pt x="939" y="45"/>
                    <a:pt x="637" y="100"/>
                    <a:pt x="340" y="100"/>
                  </a:cubicBezTo>
                  <a:cubicBezTo>
                    <a:pt x="249" y="100"/>
                    <a:pt x="158" y="94"/>
                    <a:pt x="68" y="82"/>
                  </a:cubicBezTo>
                  <a:cubicBezTo>
                    <a:pt x="68" y="203"/>
                    <a:pt x="55" y="339"/>
                    <a:pt x="41" y="433"/>
                  </a:cubicBezTo>
                  <a:cubicBezTo>
                    <a:pt x="1" y="772"/>
                    <a:pt x="352" y="2125"/>
                    <a:pt x="474" y="2450"/>
                  </a:cubicBezTo>
                  <a:cubicBezTo>
                    <a:pt x="564" y="2682"/>
                    <a:pt x="901" y="2805"/>
                    <a:pt x="1254" y="2805"/>
                  </a:cubicBezTo>
                  <a:cubicBezTo>
                    <a:pt x="1702" y="2805"/>
                    <a:pt x="2176" y="2608"/>
                    <a:pt x="2206" y="2192"/>
                  </a:cubicBezTo>
                  <a:lnTo>
                    <a:pt x="2220" y="1827"/>
                  </a:lnTo>
                  <a:cubicBezTo>
                    <a:pt x="2233" y="1719"/>
                    <a:pt x="1733" y="1096"/>
                    <a:pt x="1557" y="609"/>
                  </a:cubicBezTo>
                  <a:cubicBezTo>
                    <a:pt x="1489" y="406"/>
                    <a:pt x="1408" y="230"/>
                    <a:pt x="1367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61"/>
            <p:cNvSpPr/>
            <p:nvPr/>
          </p:nvSpPr>
          <p:spPr>
            <a:xfrm>
              <a:off x="6360762" y="2317419"/>
              <a:ext cx="110512" cy="174016"/>
            </a:xfrm>
            <a:custGeom>
              <a:rect b="b" l="l" r="r" t="t"/>
              <a:pathLst>
                <a:path extrusionOk="0" h="3091" w="1963">
                  <a:moveTo>
                    <a:pt x="231" y="1"/>
                  </a:moveTo>
                  <a:cubicBezTo>
                    <a:pt x="298" y="569"/>
                    <a:pt x="122" y="1124"/>
                    <a:pt x="55" y="1692"/>
                  </a:cubicBezTo>
                  <a:cubicBezTo>
                    <a:pt x="28" y="1963"/>
                    <a:pt x="0" y="2247"/>
                    <a:pt x="109" y="2504"/>
                  </a:cubicBezTo>
                  <a:cubicBezTo>
                    <a:pt x="282" y="2888"/>
                    <a:pt x="729" y="3091"/>
                    <a:pt x="1156" y="3091"/>
                  </a:cubicBezTo>
                  <a:cubicBezTo>
                    <a:pt x="1195" y="3091"/>
                    <a:pt x="1234" y="3089"/>
                    <a:pt x="1272" y="3086"/>
                  </a:cubicBezTo>
                  <a:cubicBezTo>
                    <a:pt x="1448" y="3072"/>
                    <a:pt x="1624" y="3045"/>
                    <a:pt x="1746" y="2923"/>
                  </a:cubicBezTo>
                  <a:cubicBezTo>
                    <a:pt x="1963" y="2707"/>
                    <a:pt x="1922" y="2369"/>
                    <a:pt x="1854" y="2071"/>
                  </a:cubicBezTo>
                  <a:cubicBezTo>
                    <a:pt x="1678" y="1245"/>
                    <a:pt x="1530" y="434"/>
                    <a:pt x="1584" y="28"/>
                  </a:cubicBez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61"/>
            <p:cNvSpPr/>
            <p:nvPr/>
          </p:nvSpPr>
          <p:spPr>
            <a:xfrm>
              <a:off x="6609879" y="2267933"/>
              <a:ext cx="138661" cy="198618"/>
            </a:xfrm>
            <a:custGeom>
              <a:rect b="b" l="l" r="r" t="t"/>
              <a:pathLst>
                <a:path extrusionOk="0" h="3528" w="2463">
                  <a:moveTo>
                    <a:pt x="41" y="0"/>
                  </a:moveTo>
                  <a:lnTo>
                    <a:pt x="41" y="0"/>
                  </a:lnTo>
                  <a:cubicBezTo>
                    <a:pt x="95" y="487"/>
                    <a:pt x="68" y="825"/>
                    <a:pt x="27" y="1150"/>
                  </a:cubicBezTo>
                  <a:cubicBezTo>
                    <a:pt x="0" y="1489"/>
                    <a:pt x="352" y="2842"/>
                    <a:pt x="474" y="3153"/>
                  </a:cubicBezTo>
                  <a:cubicBezTo>
                    <a:pt x="567" y="3397"/>
                    <a:pt x="918" y="3527"/>
                    <a:pt x="1279" y="3527"/>
                  </a:cubicBezTo>
                  <a:cubicBezTo>
                    <a:pt x="1858" y="3527"/>
                    <a:pt x="2462" y="3191"/>
                    <a:pt x="2070" y="2449"/>
                  </a:cubicBezTo>
                  <a:cubicBezTo>
                    <a:pt x="1962" y="2233"/>
                    <a:pt x="1705" y="1786"/>
                    <a:pt x="1529" y="1299"/>
                  </a:cubicBezTo>
                  <a:cubicBezTo>
                    <a:pt x="1434" y="1015"/>
                    <a:pt x="1299" y="758"/>
                    <a:pt x="1380" y="338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61"/>
            <p:cNvSpPr/>
            <p:nvPr/>
          </p:nvSpPr>
          <p:spPr>
            <a:xfrm>
              <a:off x="6357722" y="1692798"/>
              <a:ext cx="352760" cy="645226"/>
            </a:xfrm>
            <a:custGeom>
              <a:rect b="b" l="l" r="r" t="t"/>
              <a:pathLst>
                <a:path extrusionOk="0" h="11461" w="6266">
                  <a:moveTo>
                    <a:pt x="5453" y="0"/>
                  </a:moveTo>
                  <a:lnTo>
                    <a:pt x="1205" y="230"/>
                  </a:lnTo>
                  <a:cubicBezTo>
                    <a:pt x="352" y="988"/>
                    <a:pt x="487" y="4682"/>
                    <a:pt x="636" y="5846"/>
                  </a:cubicBezTo>
                  <a:cubicBezTo>
                    <a:pt x="663" y="6103"/>
                    <a:pt x="650" y="6360"/>
                    <a:pt x="569" y="6590"/>
                  </a:cubicBezTo>
                  <a:cubicBezTo>
                    <a:pt x="501" y="6806"/>
                    <a:pt x="406" y="7090"/>
                    <a:pt x="325" y="7320"/>
                  </a:cubicBezTo>
                  <a:cubicBezTo>
                    <a:pt x="0" y="8281"/>
                    <a:pt x="406" y="9743"/>
                    <a:pt x="244" y="10947"/>
                  </a:cubicBezTo>
                  <a:cubicBezTo>
                    <a:pt x="200" y="11269"/>
                    <a:pt x="609" y="11461"/>
                    <a:pt x="1019" y="11461"/>
                  </a:cubicBezTo>
                  <a:cubicBezTo>
                    <a:pt x="1365" y="11461"/>
                    <a:pt x="1712" y="11324"/>
                    <a:pt x="1786" y="11014"/>
                  </a:cubicBezTo>
                  <a:cubicBezTo>
                    <a:pt x="2098" y="9188"/>
                    <a:pt x="2436" y="7997"/>
                    <a:pt x="2639" y="7199"/>
                  </a:cubicBezTo>
                  <a:cubicBezTo>
                    <a:pt x="2761" y="6739"/>
                    <a:pt x="2842" y="6279"/>
                    <a:pt x="2896" y="5805"/>
                  </a:cubicBezTo>
                  <a:cubicBezTo>
                    <a:pt x="2977" y="4980"/>
                    <a:pt x="3113" y="4181"/>
                    <a:pt x="3221" y="3221"/>
                  </a:cubicBezTo>
                  <a:cubicBezTo>
                    <a:pt x="3221" y="3221"/>
                    <a:pt x="3245" y="3215"/>
                    <a:pt x="3273" y="3215"/>
                  </a:cubicBezTo>
                  <a:cubicBezTo>
                    <a:pt x="3287" y="3215"/>
                    <a:pt x="3302" y="3216"/>
                    <a:pt x="3315" y="3221"/>
                  </a:cubicBezTo>
                  <a:cubicBezTo>
                    <a:pt x="3370" y="3559"/>
                    <a:pt x="3518" y="4506"/>
                    <a:pt x="3884" y="6400"/>
                  </a:cubicBezTo>
                  <a:cubicBezTo>
                    <a:pt x="3911" y="6603"/>
                    <a:pt x="3938" y="6806"/>
                    <a:pt x="3938" y="7009"/>
                  </a:cubicBezTo>
                  <a:cubicBezTo>
                    <a:pt x="3938" y="7334"/>
                    <a:pt x="3979" y="7835"/>
                    <a:pt x="4006" y="8051"/>
                  </a:cubicBezTo>
                  <a:cubicBezTo>
                    <a:pt x="4100" y="9120"/>
                    <a:pt x="4303" y="9458"/>
                    <a:pt x="4412" y="10703"/>
                  </a:cubicBezTo>
                  <a:cubicBezTo>
                    <a:pt x="4477" y="10972"/>
                    <a:pt x="4828" y="11098"/>
                    <a:pt x="5176" y="11098"/>
                  </a:cubicBezTo>
                  <a:cubicBezTo>
                    <a:pt x="5546" y="11098"/>
                    <a:pt x="5913" y="10955"/>
                    <a:pt x="5927" y="10690"/>
                  </a:cubicBezTo>
                  <a:cubicBezTo>
                    <a:pt x="6008" y="8795"/>
                    <a:pt x="6062" y="7916"/>
                    <a:pt x="5968" y="7239"/>
                  </a:cubicBezTo>
                  <a:cubicBezTo>
                    <a:pt x="5859" y="6522"/>
                    <a:pt x="5900" y="5818"/>
                    <a:pt x="6008" y="5101"/>
                  </a:cubicBezTo>
                  <a:cubicBezTo>
                    <a:pt x="6238" y="3789"/>
                    <a:pt x="6265" y="2097"/>
                    <a:pt x="5941" y="1083"/>
                  </a:cubicBezTo>
                  <a:cubicBezTo>
                    <a:pt x="5832" y="690"/>
                    <a:pt x="5656" y="338"/>
                    <a:pt x="5453" y="0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61"/>
            <p:cNvSpPr/>
            <p:nvPr/>
          </p:nvSpPr>
          <p:spPr>
            <a:xfrm>
              <a:off x="6352374" y="1308230"/>
              <a:ext cx="345160" cy="469577"/>
            </a:xfrm>
            <a:custGeom>
              <a:rect b="b" l="l" r="r" t="t"/>
              <a:pathLst>
                <a:path extrusionOk="0" h="8341" w="6131">
                  <a:moveTo>
                    <a:pt x="3348" y="0"/>
                  </a:moveTo>
                  <a:cubicBezTo>
                    <a:pt x="2395" y="0"/>
                    <a:pt x="1361" y="177"/>
                    <a:pt x="596" y="620"/>
                  </a:cubicBezTo>
                  <a:cubicBezTo>
                    <a:pt x="217" y="837"/>
                    <a:pt x="1" y="1283"/>
                    <a:pt x="14" y="1703"/>
                  </a:cubicBezTo>
                  <a:cubicBezTo>
                    <a:pt x="41" y="2095"/>
                    <a:pt x="244" y="2434"/>
                    <a:pt x="420" y="2745"/>
                  </a:cubicBezTo>
                  <a:cubicBezTo>
                    <a:pt x="1232" y="4247"/>
                    <a:pt x="1530" y="5722"/>
                    <a:pt x="1056" y="7372"/>
                  </a:cubicBezTo>
                  <a:cubicBezTo>
                    <a:pt x="818" y="8042"/>
                    <a:pt x="1864" y="8341"/>
                    <a:pt x="3036" y="8341"/>
                  </a:cubicBezTo>
                  <a:cubicBezTo>
                    <a:pt x="4400" y="8341"/>
                    <a:pt x="5935" y="7936"/>
                    <a:pt x="5819" y="7237"/>
                  </a:cubicBezTo>
                  <a:cubicBezTo>
                    <a:pt x="5738" y="6696"/>
                    <a:pt x="5548" y="5857"/>
                    <a:pt x="5481" y="5316"/>
                  </a:cubicBezTo>
                  <a:cubicBezTo>
                    <a:pt x="5413" y="4815"/>
                    <a:pt x="5386" y="4301"/>
                    <a:pt x="5467" y="3814"/>
                  </a:cubicBezTo>
                  <a:cubicBezTo>
                    <a:pt x="5548" y="3286"/>
                    <a:pt x="5765" y="2799"/>
                    <a:pt x="5887" y="2271"/>
                  </a:cubicBezTo>
                  <a:cubicBezTo>
                    <a:pt x="6008" y="1743"/>
                    <a:pt x="6130" y="1189"/>
                    <a:pt x="5900" y="715"/>
                  </a:cubicBezTo>
                  <a:cubicBezTo>
                    <a:pt x="5723" y="307"/>
                    <a:pt x="4605" y="0"/>
                    <a:pt x="334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61"/>
            <p:cNvSpPr/>
            <p:nvPr/>
          </p:nvSpPr>
          <p:spPr>
            <a:xfrm>
              <a:off x="6146719" y="1494743"/>
              <a:ext cx="259813" cy="366046"/>
            </a:xfrm>
            <a:custGeom>
              <a:rect b="b" l="l" r="r" t="t"/>
              <a:pathLst>
                <a:path extrusionOk="0" h="6502" w="4615">
                  <a:moveTo>
                    <a:pt x="3126" y="0"/>
                  </a:moveTo>
                  <a:cubicBezTo>
                    <a:pt x="2964" y="785"/>
                    <a:pt x="2788" y="1583"/>
                    <a:pt x="2625" y="2395"/>
                  </a:cubicBezTo>
                  <a:cubicBezTo>
                    <a:pt x="2625" y="2395"/>
                    <a:pt x="2585" y="2409"/>
                    <a:pt x="2558" y="2449"/>
                  </a:cubicBezTo>
                  <a:cubicBezTo>
                    <a:pt x="2098" y="2747"/>
                    <a:pt x="1692" y="3139"/>
                    <a:pt x="1340" y="3586"/>
                  </a:cubicBezTo>
                  <a:cubicBezTo>
                    <a:pt x="947" y="4073"/>
                    <a:pt x="447" y="4682"/>
                    <a:pt x="257" y="4885"/>
                  </a:cubicBezTo>
                  <a:cubicBezTo>
                    <a:pt x="176" y="4966"/>
                    <a:pt x="109" y="5074"/>
                    <a:pt x="41" y="5169"/>
                  </a:cubicBezTo>
                  <a:cubicBezTo>
                    <a:pt x="14" y="5399"/>
                    <a:pt x="41" y="5656"/>
                    <a:pt x="41" y="5900"/>
                  </a:cubicBezTo>
                  <a:cubicBezTo>
                    <a:pt x="41" y="6008"/>
                    <a:pt x="41" y="6157"/>
                    <a:pt x="0" y="6251"/>
                  </a:cubicBezTo>
                  <a:cubicBezTo>
                    <a:pt x="41" y="6319"/>
                    <a:pt x="68" y="6387"/>
                    <a:pt x="136" y="6427"/>
                  </a:cubicBezTo>
                  <a:cubicBezTo>
                    <a:pt x="232" y="6485"/>
                    <a:pt x="362" y="6502"/>
                    <a:pt x="497" y="6502"/>
                  </a:cubicBezTo>
                  <a:cubicBezTo>
                    <a:pt x="552" y="6502"/>
                    <a:pt x="608" y="6499"/>
                    <a:pt x="663" y="6495"/>
                  </a:cubicBezTo>
                  <a:cubicBezTo>
                    <a:pt x="677" y="6495"/>
                    <a:pt x="690" y="6468"/>
                    <a:pt x="717" y="6468"/>
                  </a:cubicBezTo>
                  <a:cubicBezTo>
                    <a:pt x="893" y="6373"/>
                    <a:pt x="961" y="6170"/>
                    <a:pt x="1002" y="5967"/>
                  </a:cubicBezTo>
                  <a:cubicBezTo>
                    <a:pt x="1015" y="5764"/>
                    <a:pt x="1002" y="5561"/>
                    <a:pt x="1056" y="5358"/>
                  </a:cubicBezTo>
                  <a:cubicBezTo>
                    <a:pt x="1164" y="4912"/>
                    <a:pt x="1597" y="4628"/>
                    <a:pt x="1962" y="4357"/>
                  </a:cubicBezTo>
                  <a:cubicBezTo>
                    <a:pt x="2504" y="3951"/>
                    <a:pt x="3600" y="2990"/>
                    <a:pt x="3775" y="2747"/>
                  </a:cubicBezTo>
                  <a:cubicBezTo>
                    <a:pt x="4005" y="2449"/>
                    <a:pt x="4263" y="2206"/>
                    <a:pt x="4614" y="419"/>
                  </a:cubicBezTo>
                  <a:lnTo>
                    <a:pt x="3126" y="0"/>
                  </a:ln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61"/>
            <p:cNvSpPr/>
            <p:nvPr/>
          </p:nvSpPr>
          <p:spPr>
            <a:xfrm>
              <a:off x="6302326" y="1341558"/>
              <a:ext cx="152960" cy="213762"/>
            </a:xfrm>
            <a:custGeom>
              <a:rect b="b" l="l" r="r" t="t"/>
              <a:pathLst>
                <a:path extrusionOk="0" h="3797" w="2717">
                  <a:moveTo>
                    <a:pt x="1684" y="1"/>
                  </a:moveTo>
                  <a:cubicBezTo>
                    <a:pt x="1393" y="1"/>
                    <a:pt x="1080" y="293"/>
                    <a:pt x="822" y="827"/>
                  </a:cubicBezTo>
                  <a:cubicBezTo>
                    <a:pt x="741" y="989"/>
                    <a:pt x="159" y="2356"/>
                    <a:pt x="78" y="2938"/>
                  </a:cubicBezTo>
                  <a:cubicBezTo>
                    <a:pt x="0" y="3447"/>
                    <a:pt x="826" y="3797"/>
                    <a:pt x="1459" y="3797"/>
                  </a:cubicBezTo>
                  <a:cubicBezTo>
                    <a:pt x="1817" y="3797"/>
                    <a:pt x="2114" y="3684"/>
                    <a:pt x="2148" y="3425"/>
                  </a:cubicBezTo>
                  <a:cubicBezTo>
                    <a:pt x="2148" y="3425"/>
                    <a:pt x="2716" y="1124"/>
                    <a:pt x="2148" y="299"/>
                  </a:cubicBezTo>
                  <a:cubicBezTo>
                    <a:pt x="2010" y="97"/>
                    <a:pt x="1850" y="1"/>
                    <a:pt x="1684" y="1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61"/>
            <p:cNvSpPr/>
            <p:nvPr/>
          </p:nvSpPr>
          <p:spPr>
            <a:xfrm>
              <a:off x="6644896" y="1489395"/>
              <a:ext cx="133369" cy="231608"/>
            </a:xfrm>
            <a:custGeom>
              <a:rect b="b" l="l" r="r" t="t"/>
              <a:pathLst>
                <a:path extrusionOk="0" h="4114" w="2369">
                  <a:moveTo>
                    <a:pt x="1611" y="0"/>
                  </a:moveTo>
                  <a:lnTo>
                    <a:pt x="1" y="406"/>
                  </a:lnTo>
                  <a:cubicBezTo>
                    <a:pt x="95" y="772"/>
                    <a:pt x="1002" y="2165"/>
                    <a:pt x="1029" y="2301"/>
                  </a:cubicBezTo>
                  <a:cubicBezTo>
                    <a:pt x="1029" y="2301"/>
                    <a:pt x="758" y="2977"/>
                    <a:pt x="596" y="3356"/>
                  </a:cubicBezTo>
                  <a:cubicBezTo>
                    <a:pt x="569" y="3383"/>
                    <a:pt x="812" y="4114"/>
                    <a:pt x="812" y="4114"/>
                  </a:cubicBezTo>
                  <a:cubicBezTo>
                    <a:pt x="812" y="4114"/>
                    <a:pt x="2369" y="2842"/>
                    <a:pt x="2152" y="1949"/>
                  </a:cubicBezTo>
                  <a:cubicBezTo>
                    <a:pt x="2030" y="1462"/>
                    <a:pt x="1692" y="339"/>
                    <a:pt x="1611" y="0"/>
                  </a:cubicBez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61"/>
            <p:cNvSpPr/>
            <p:nvPr/>
          </p:nvSpPr>
          <p:spPr>
            <a:xfrm>
              <a:off x="6595410" y="1329341"/>
              <a:ext cx="152960" cy="213255"/>
            </a:xfrm>
            <a:custGeom>
              <a:rect b="b" l="l" r="r" t="t"/>
              <a:pathLst>
                <a:path extrusionOk="0" h="3788" w="2717">
                  <a:moveTo>
                    <a:pt x="1028" y="0"/>
                  </a:moveTo>
                  <a:cubicBezTo>
                    <a:pt x="863" y="0"/>
                    <a:pt x="704" y="92"/>
                    <a:pt x="568" y="286"/>
                  </a:cubicBezTo>
                  <a:cubicBezTo>
                    <a:pt x="0" y="1125"/>
                    <a:pt x="568" y="3425"/>
                    <a:pt x="568" y="3425"/>
                  </a:cubicBezTo>
                  <a:cubicBezTo>
                    <a:pt x="602" y="3678"/>
                    <a:pt x="896" y="3788"/>
                    <a:pt x="1251" y="3788"/>
                  </a:cubicBezTo>
                  <a:cubicBezTo>
                    <a:pt x="1885" y="3788"/>
                    <a:pt x="2717" y="3441"/>
                    <a:pt x="2639" y="2938"/>
                  </a:cubicBezTo>
                  <a:cubicBezTo>
                    <a:pt x="2557" y="2356"/>
                    <a:pt x="1976" y="990"/>
                    <a:pt x="1894" y="814"/>
                  </a:cubicBezTo>
                  <a:cubicBezTo>
                    <a:pt x="1643" y="293"/>
                    <a:pt x="1324" y="0"/>
                    <a:pt x="102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61"/>
            <p:cNvSpPr/>
            <p:nvPr/>
          </p:nvSpPr>
          <p:spPr>
            <a:xfrm>
              <a:off x="6470599" y="1235718"/>
              <a:ext cx="114959" cy="145811"/>
            </a:xfrm>
            <a:custGeom>
              <a:rect b="b" l="l" r="r" t="t"/>
              <a:pathLst>
                <a:path extrusionOk="0" h="2590" w="2042">
                  <a:moveTo>
                    <a:pt x="269" y="0"/>
                  </a:moveTo>
                  <a:lnTo>
                    <a:pt x="269" y="0"/>
                  </a:lnTo>
                  <a:cubicBezTo>
                    <a:pt x="323" y="474"/>
                    <a:pt x="350" y="975"/>
                    <a:pt x="147" y="1394"/>
                  </a:cubicBezTo>
                  <a:cubicBezTo>
                    <a:pt x="120" y="1448"/>
                    <a:pt x="106" y="1516"/>
                    <a:pt x="79" y="1584"/>
                  </a:cubicBezTo>
                  <a:cubicBezTo>
                    <a:pt x="1" y="1965"/>
                    <a:pt x="630" y="2590"/>
                    <a:pt x="1365" y="2590"/>
                  </a:cubicBezTo>
                  <a:cubicBezTo>
                    <a:pt x="1516" y="2590"/>
                    <a:pt x="1671" y="2564"/>
                    <a:pt x="1825" y="2504"/>
                  </a:cubicBezTo>
                  <a:cubicBezTo>
                    <a:pt x="2014" y="2450"/>
                    <a:pt x="2041" y="2301"/>
                    <a:pt x="2028" y="2084"/>
                  </a:cubicBezTo>
                  <a:cubicBezTo>
                    <a:pt x="1974" y="1638"/>
                    <a:pt x="1933" y="1191"/>
                    <a:pt x="1879" y="731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rgbClr val="A36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61"/>
            <p:cNvSpPr/>
            <p:nvPr/>
          </p:nvSpPr>
          <p:spPr>
            <a:xfrm>
              <a:off x="6409516" y="1107304"/>
              <a:ext cx="221756" cy="232058"/>
            </a:xfrm>
            <a:custGeom>
              <a:rect b="b" l="l" r="r" t="t"/>
              <a:pathLst>
                <a:path extrusionOk="0" h="4122" w="3939">
                  <a:moveTo>
                    <a:pt x="2065" y="0"/>
                  </a:moveTo>
                  <a:cubicBezTo>
                    <a:pt x="1726" y="0"/>
                    <a:pt x="1556" y="168"/>
                    <a:pt x="1299" y="360"/>
                  </a:cubicBezTo>
                  <a:cubicBezTo>
                    <a:pt x="0" y="1361"/>
                    <a:pt x="1408" y="3202"/>
                    <a:pt x="2111" y="3662"/>
                  </a:cubicBezTo>
                  <a:cubicBezTo>
                    <a:pt x="2504" y="3919"/>
                    <a:pt x="2815" y="4122"/>
                    <a:pt x="3289" y="4122"/>
                  </a:cubicBezTo>
                  <a:cubicBezTo>
                    <a:pt x="3722" y="4122"/>
                    <a:pt x="3789" y="3932"/>
                    <a:pt x="3803" y="3635"/>
                  </a:cubicBezTo>
                  <a:cubicBezTo>
                    <a:pt x="3843" y="2850"/>
                    <a:pt x="3870" y="2647"/>
                    <a:pt x="3830" y="2484"/>
                  </a:cubicBezTo>
                  <a:cubicBezTo>
                    <a:pt x="3762" y="2281"/>
                    <a:pt x="3735" y="2309"/>
                    <a:pt x="3789" y="2106"/>
                  </a:cubicBezTo>
                  <a:cubicBezTo>
                    <a:pt x="3938" y="1510"/>
                    <a:pt x="3356" y="347"/>
                    <a:pt x="2693" y="130"/>
                  </a:cubicBezTo>
                  <a:cubicBezTo>
                    <a:pt x="2427" y="38"/>
                    <a:pt x="2226" y="0"/>
                    <a:pt x="2065" y="0"/>
                  </a:cubicBez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61"/>
            <p:cNvSpPr/>
            <p:nvPr/>
          </p:nvSpPr>
          <p:spPr>
            <a:xfrm>
              <a:off x="6404956" y="1101449"/>
              <a:ext cx="214099" cy="172101"/>
            </a:xfrm>
            <a:custGeom>
              <a:rect b="b" l="l" r="r" t="t"/>
              <a:pathLst>
                <a:path extrusionOk="0" h="3057" w="3803">
                  <a:moveTo>
                    <a:pt x="2364" y="0"/>
                  </a:moveTo>
                  <a:cubicBezTo>
                    <a:pt x="1903" y="0"/>
                    <a:pt x="1476" y="206"/>
                    <a:pt x="1286" y="369"/>
                  </a:cubicBezTo>
                  <a:cubicBezTo>
                    <a:pt x="0" y="1384"/>
                    <a:pt x="1015" y="2683"/>
                    <a:pt x="1380" y="2886"/>
                  </a:cubicBezTo>
                  <a:cubicBezTo>
                    <a:pt x="1408" y="2886"/>
                    <a:pt x="1408" y="2900"/>
                    <a:pt x="1421" y="2900"/>
                  </a:cubicBezTo>
                  <a:cubicBezTo>
                    <a:pt x="1435" y="2900"/>
                    <a:pt x="1435" y="2886"/>
                    <a:pt x="1448" y="2886"/>
                  </a:cubicBezTo>
                  <a:cubicBezTo>
                    <a:pt x="1487" y="2860"/>
                    <a:pt x="1523" y="2849"/>
                    <a:pt x="1556" y="2849"/>
                  </a:cubicBezTo>
                  <a:cubicBezTo>
                    <a:pt x="1701" y="2849"/>
                    <a:pt x="1794" y="3057"/>
                    <a:pt x="1944" y="3057"/>
                  </a:cubicBezTo>
                  <a:cubicBezTo>
                    <a:pt x="1971" y="3057"/>
                    <a:pt x="1999" y="3050"/>
                    <a:pt x="2030" y="3035"/>
                  </a:cubicBezTo>
                  <a:cubicBezTo>
                    <a:pt x="2179" y="2954"/>
                    <a:pt x="1989" y="2602"/>
                    <a:pt x="1962" y="2385"/>
                  </a:cubicBezTo>
                  <a:cubicBezTo>
                    <a:pt x="1895" y="1925"/>
                    <a:pt x="2517" y="1533"/>
                    <a:pt x="3058" y="1303"/>
                  </a:cubicBezTo>
                  <a:cubicBezTo>
                    <a:pt x="3255" y="1214"/>
                    <a:pt x="3452" y="1154"/>
                    <a:pt x="3571" y="1154"/>
                  </a:cubicBezTo>
                  <a:cubicBezTo>
                    <a:pt x="3615" y="1154"/>
                    <a:pt x="3649" y="1163"/>
                    <a:pt x="3667" y="1181"/>
                  </a:cubicBezTo>
                  <a:cubicBezTo>
                    <a:pt x="3803" y="829"/>
                    <a:pt x="3464" y="437"/>
                    <a:pt x="3045" y="180"/>
                  </a:cubicBezTo>
                  <a:cubicBezTo>
                    <a:pt x="2826" y="50"/>
                    <a:pt x="2591" y="0"/>
                    <a:pt x="2364" y="0"/>
                  </a:cubicBezTo>
                  <a:close/>
                </a:path>
              </a:pathLst>
            </a:custGeom>
            <a:solidFill>
              <a:srgbClr val="30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61"/>
            <p:cNvSpPr/>
            <p:nvPr/>
          </p:nvSpPr>
          <p:spPr>
            <a:xfrm>
              <a:off x="6462098" y="1235662"/>
              <a:ext cx="51400" cy="52019"/>
            </a:xfrm>
            <a:custGeom>
              <a:rect b="b" l="l" r="r" t="t"/>
              <a:pathLst>
                <a:path extrusionOk="0" h="924" w="913">
                  <a:moveTo>
                    <a:pt x="236" y="1"/>
                  </a:moveTo>
                  <a:cubicBezTo>
                    <a:pt x="82" y="1"/>
                    <a:pt x="1" y="226"/>
                    <a:pt x="190" y="556"/>
                  </a:cubicBezTo>
                  <a:cubicBezTo>
                    <a:pt x="271" y="719"/>
                    <a:pt x="420" y="840"/>
                    <a:pt x="609" y="908"/>
                  </a:cubicBezTo>
                  <a:cubicBezTo>
                    <a:pt x="640" y="919"/>
                    <a:pt x="667" y="924"/>
                    <a:pt x="689" y="924"/>
                  </a:cubicBezTo>
                  <a:cubicBezTo>
                    <a:pt x="913" y="924"/>
                    <a:pt x="670" y="396"/>
                    <a:pt x="460" y="137"/>
                  </a:cubicBezTo>
                  <a:cubicBezTo>
                    <a:pt x="383" y="43"/>
                    <a:pt x="302" y="1"/>
                    <a:pt x="236" y="1"/>
                  </a:cubicBez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61"/>
            <p:cNvSpPr/>
            <p:nvPr/>
          </p:nvSpPr>
          <p:spPr>
            <a:xfrm>
              <a:off x="6291460" y="1448692"/>
              <a:ext cx="128752" cy="573277"/>
            </a:xfrm>
            <a:custGeom>
              <a:rect b="b" l="l" r="r" t="t"/>
              <a:pathLst>
                <a:path extrusionOk="0" h="10183" w="2287">
                  <a:moveTo>
                    <a:pt x="294" y="0"/>
                  </a:moveTo>
                  <a:cubicBezTo>
                    <a:pt x="199" y="0"/>
                    <a:pt x="98" y="27"/>
                    <a:pt x="0" y="87"/>
                  </a:cubicBezTo>
                  <a:lnTo>
                    <a:pt x="54" y="994"/>
                  </a:lnTo>
                  <a:cubicBezTo>
                    <a:pt x="230" y="1589"/>
                    <a:pt x="393" y="2198"/>
                    <a:pt x="487" y="2807"/>
                  </a:cubicBezTo>
                  <a:cubicBezTo>
                    <a:pt x="528" y="2956"/>
                    <a:pt x="541" y="3132"/>
                    <a:pt x="555" y="3281"/>
                  </a:cubicBezTo>
                  <a:cubicBezTo>
                    <a:pt x="568" y="3470"/>
                    <a:pt x="568" y="3633"/>
                    <a:pt x="568" y="3822"/>
                  </a:cubicBezTo>
                  <a:cubicBezTo>
                    <a:pt x="568" y="4174"/>
                    <a:pt x="596" y="4539"/>
                    <a:pt x="609" y="4891"/>
                  </a:cubicBezTo>
                  <a:cubicBezTo>
                    <a:pt x="663" y="5500"/>
                    <a:pt x="744" y="6176"/>
                    <a:pt x="974" y="6731"/>
                  </a:cubicBezTo>
                  <a:cubicBezTo>
                    <a:pt x="1516" y="8030"/>
                    <a:pt x="1231" y="7489"/>
                    <a:pt x="1245" y="8165"/>
                  </a:cubicBezTo>
                  <a:cubicBezTo>
                    <a:pt x="1272" y="8571"/>
                    <a:pt x="1692" y="9072"/>
                    <a:pt x="1245" y="9573"/>
                  </a:cubicBezTo>
                  <a:cubicBezTo>
                    <a:pt x="1177" y="9640"/>
                    <a:pt x="1083" y="9749"/>
                    <a:pt x="1137" y="9857"/>
                  </a:cubicBezTo>
                  <a:cubicBezTo>
                    <a:pt x="1150" y="9924"/>
                    <a:pt x="1218" y="9965"/>
                    <a:pt x="1286" y="9965"/>
                  </a:cubicBezTo>
                  <a:cubicBezTo>
                    <a:pt x="1241" y="10087"/>
                    <a:pt x="1334" y="10182"/>
                    <a:pt x="1443" y="10182"/>
                  </a:cubicBezTo>
                  <a:cubicBezTo>
                    <a:pt x="1467" y="10182"/>
                    <a:pt x="1491" y="10178"/>
                    <a:pt x="1516" y="10168"/>
                  </a:cubicBezTo>
                  <a:cubicBezTo>
                    <a:pt x="1583" y="10127"/>
                    <a:pt x="2043" y="9911"/>
                    <a:pt x="2097" y="9843"/>
                  </a:cubicBezTo>
                  <a:cubicBezTo>
                    <a:pt x="2287" y="9613"/>
                    <a:pt x="2206" y="8625"/>
                    <a:pt x="2138" y="8355"/>
                  </a:cubicBezTo>
                  <a:cubicBezTo>
                    <a:pt x="2043" y="8017"/>
                    <a:pt x="1881" y="8125"/>
                    <a:pt x="1827" y="7272"/>
                  </a:cubicBezTo>
                  <a:cubicBezTo>
                    <a:pt x="1773" y="6230"/>
                    <a:pt x="1610" y="5189"/>
                    <a:pt x="1340" y="4174"/>
                  </a:cubicBezTo>
                  <a:cubicBezTo>
                    <a:pt x="1272" y="3944"/>
                    <a:pt x="1204" y="3727"/>
                    <a:pt x="1164" y="3484"/>
                  </a:cubicBezTo>
                  <a:cubicBezTo>
                    <a:pt x="961" y="2469"/>
                    <a:pt x="1177" y="1386"/>
                    <a:pt x="826" y="412"/>
                  </a:cubicBezTo>
                  <a:cubicBezTo>
                    <a:pt x="757" y="178"/>
                    <a:pt x="541" y="0"/>
                    <a:pt x="294" y="0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61"/>
            <p:cNvSpPr/>
            <p:nvPr/>
          </p:nvSpPr>
          <p:spPr>
            <a:xfrm>
              <a:off x="6097177" y="2500273"/>
              <a:ext cx="86023" cy="102349"/>
            </a:xfrm>
            <a:custGeom>
              <a:rect b="b" l="l" r="r" t="t"/>
              <a:pathLst>
                <a:path extrusionOk="0" h="1818" w="1528">
                  <a:moveTo>
                    <a:pt x="772" y="0"/>
                  </a:moveTo>
                  <a:cubicBezTo>
                    <a:pt x="542" y="14"/>
                    <a:pt x="325" y="41"/>
                    <a:pt x="82" y="41"/>
                  </a:cubicBezTo>
                  <a:cubicBezTo>
                    <a:pt x="28" y="311"/>
                    <a:pt x="14" y="568"/>
                    <a:pt x="1" y="839"/>
                  </a:cubicBezTo>
                  <a:cubicBezTo>
                    <a:pt x="1" y="1394"/>
                    <a:pt x="68" y="1624"/>
                    <a:pt x="393" y="1719"/>
                  </a:cubicBezTo>
                  <a:cubicBezTo>
                    <a:pt x="574" y="1783"/>
                    <a:pt x="759" y="1817"/>
                    <a:pt x="922" y="1817"/>
                  </a:cubicBezTo>
                  <a:cubicBezTo>
                    <a:pt x="1273" y="1817"/>
                    <a:pt x="1527" y="1659"/>
                    <a:pt x="1435" y="1299"/>
                  </a:cubicBezTo>
                  <a:cubicBezTo>
                    <a:pt x="1367" y="988"/>
                    <a:pt x="1286" y="650"/>
                    <a:pt x="1232" y="311"/>
                  </a:cubicBezTo>
                  <a:cubicBezTo>
                    <a:pt x="1205" y="135"/>
                    <a:pt x="1029" y="0"/>
                    <a:pt x="853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61"/>
            <p:cNvSpPr/>
            <p:nvPr/>
          </p:nvSpPr>
          <p:spPr>
            <a:xfrm>
              <a:off x="6234318" y="2458331"/>
              <a:ext cx="129541" cy="85628"/>
            </a:xfrm>
            <a:custGeom>
              <a:rect b="b" l="l" r="r" t="t"/>
              <a:pathLst>
                <a:path extrusionOk="0" h="1521" w="2301">
                  <a:moveTo>
                    <a:pt x="54" y="1"/>
                  </a:moveTo>
                  <a:cubicBezTo>
                    <a:pt x="41" y="82"/>
                    <a:pt x="14" y="150"/>
                    <a:pt x="14" y="204"/>
                  </a:cubicBezTo>
                  <a:cubicBezTo>
                    <a:pt x="0" y="339"/>
                    <a:pt x="41" y="393"/>
                    <a:pt x="176" y="488"/>
                  </a:cubicBezTo>
                  <a:cubicBezTo>
                    <a:pt x="1056" y="1029"/>
                    <a:pt x="1299" y="1462"/>
                    <a:pt x="1692" y="1516"/>
                  </a:cubicBezTo>
                  <a:cubicBezTo>
                    <a:pt x="1713" y="1519"/>
                    <a:pt x="1734" y="1520"/>
                    <a:pt x="1755" y="1520"/>
                  </a:cubicBezTo>
                  <a:cubicBezTo>
                    <a:pt x="2042" y="1520"/>
                    <a:pt x="2301" y="1270"/>
                    <a:pt x="2301" y="1043"/>
                  </a:cubicBezTo>
                  <a:cubicBezTo>
                    <a:pt x="2301" y="907"/>
                    <a:pt x="2287" y="759"/>
                    <a:pt x="2287" y="759"/>
                  </a:cubicBezTo>
                  <a:cubicBezTo>
                    <a:pt x="2167" y="795"/>
                    <a:pt x="2044" y="812"/>
                    <a:pt x="1920" y="812"/>
                  </a:cubicBezTo>
                  <a:cubicBezTo>
                    <a:pt x="1268" y="812"/>
                    <a:pt x="589" y="354"/>
                    <a:pt x="54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61"/>
            <p:cNvSpPr/>
            <p:nvPr/>
          </p:nvSpPr>
          <p:spPr>
            <a:xfrm>
              <a:off x="6096446" y="2421006"/>
              <a:ext cx="85910" cy="169962"/>
            </a:xfrm>
            <a:custGeom>
              <a:rect b="b" l="l" r="r" t="t"/>
              <a:pathLst>
                <a:path extrusionOk="0" h="3019" w="1526">
                  <a:moveTo>
                    <a:pt x="433" y="1"/>
                  </a:moveTo>
                  <a:cubicBezTo>
                    <a:pt x="149" y="637"/>
                    <a:pt x="14" y="1340"/>
                    <a:pt x="0" y="2031"/>
                  </a:cubicBezTo>
                  <a:cubicBezTo>
                    <a:pt x="0" y="2585"/>
                    <a:pt x="68" y="2802"/>
                    <a:pt x="393" y="2910"/>
                  </a:cubicBezTo>
                  <a:cubicBezTo>
                    <a:pt x="578" y="2981"/>
                    <a:pt x="769" y="3018"/>
                    <a:pt x="936" y="3018"/>
                  </a:cubicBezTo>
                  <a:cubicBezTo>
                    <a:pt x="1279" y="3018"/>
                    <a:pt x="1526" y="2859"/>
                    <a:pt x="1435" y="2504"/>
                  </a:cubicBezTo>
                  <a:cubicBezTo>
                    <a:pt x="1245" y="1692"/>
                    <a:pt x="1069" y="826"/>
                    <a:pt x="1286" y="14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61"/>
            <p:cNvSpPr/>
            <p:nvPr/>
          </p:nvSpPr>
          <p:spPr>
            <a:xfrm>
              <a:off x="6236570" y="2392069"/>
              <a:ext cx="127289" cy="142489"/>
            </a:xfrm>
            <a:custGeom>
              <a:rect b="b" l="l" r="r" t="t"/>
              <a:pathLst>
                <a:path extrusionOk="0" h="2531" w="2261">
                  <a:moveTo>
                    <a:pt x="217" y="1"/>
                  </a:moveTo>
                  <a:cubicBezTo>
                    <a:pt x="163" y="704"/>
                    <a:pt x="28" y="1015"/>
                    <a:pt x="14" y="1218"/>
                  </a:cubicBezTo>
                  <a:cubicBezTo>
                    <a:pt x="1" y="1354"/>
                    <a:pt x="28" y="1421"/>
                    <a:pt x="163" y="1516"/>
                  </a:cubicBezTo>
                  <a:cubicBezTo>
                    <a:pt x="1043" y="2057"/>
                    <a:pt x="1354" y="2531"/>
                    <a:pt x="1760" y="2531"/>
                  </a:cubicBezTo>
                  <a:cubicBezTo>
                    <a:pt x="1936" y="2531"/>
                    <a:pt x="2261" y="2247"/>
                    <a:pt x="2261" y="1963"/>
                  </a:cubicBezTo>
                  <a:cubicBezTo>
                    <a:pt x="2261" y="1624"/>
                    <a:pt x="1516" y="1273"/>
                    <a:pt x="1286" y="1015"/>
                  </a:cubicBezTo>
                  <a:cubicBezTo>
                    <a:pt x="1097" y="813"/>
                    <a:pt x="1016" y="610"/>
                    <a:pt x="1043" y="177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61"/>
            <p:cNvSpPr/>
            <p:nvPr/>
          </p:nvSpPr>
          <p:spPr>
            <a:xfrm>
              <a:off x="6202341" y="1804605"/>
              <a:ext cx="186683" cy="613249"/>
            </a:xfrm>
            <a:custGeom>
              <a:rect b="b" l="l" r="r" t="t"/>
              <a:pathLst>
                <a:path extrusionOk="0" h="10893" w="3316">
                  <a:moveTo>
                    <a:pt x="2728" y="1"/>
                  </a:moveTo>
                  <a:cubicBezTo>
                    <a:pt x="2624" y="1"/>
                    <a:pt x="1150" y="802"/>
                    <a:pt x="717" y="1235"/>
                  </a:cubicBezTo>
                  <a:cubicBezTo>
                    <a:pt x="0" y="1979"/>
                    <a:pt x="744" y="6295"/>
                    <a:pt x="690" y="6742"/>
                  </a:cubicBezTo>
                  <a:cubicBezTo>
                    <a:pt x="636" y="7093"/>
                    <a:pt x="298" y="7459"/>
                    <a:pt x="406" y="8190"/>
                  </a:cubicBezTo>
                  <a:cubicBezTo>
                    <a:pt x="501" y="8934"/>
                    <a:pt x="771" y="9258"/>
                    <a:pt x="717" y="10571"/>
                  </a:cubicBezTo>
                  <a:cubicBezTo>
                    <a:pt x="682" y="10773"/>
                    <a:pt x="963" y="10893"/>
                    <a:pt x="1244" y="10893"/>
                  </a:cubicBezTo>
                  <a:cubicBezTo>
                    <a:pt x="1509" y="10893"/>
                    <a:pt x="1773" y="10787"/>
                    <a:pt x="1773" y="10544"/>
                  </a:cubicBezTo>
                  <a:cubicBezTo>
                    <a:pt x="1773" y="8785"/>
                    <a:pt x="2409" y="5889"/>
                    <a:pt x="2814" y="4509"/>
                  </a:cubicBezTo>
                  <a:cubicBezTo>
                    <a:pt x="3315" y="2831"/>
                    <a:pt x="3220" y="1343"/>
                    <a:pt x="2733" y="3"/>
                  </a:cubicBezTo>
                  <a:cubicBezTo>
                    <a:pt x="2733" y="2"/>
                    <a:pt x="2731" y="1"/>
                    <a:pt x="2728" y="1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61"/>
            <p:cNvSpPr/>
            <p:nvPr/>
          </p:nvSpPr>
          <p:spPr>
            <a:xfrm>
              <a:off x="6100218" y="1757146"/>
              <a:ext cx="259813" cy="686210"/>
            </a:xfrm>
            <a:custGeom>
              <a:rect b="b" l="l" r="r" t="t"/>
              <a:pathLst>
                <a:path extrusionOk="0" h="12189" w="4615">
                  <a:moveTo>
                    <a:pt x="3313" y="0"/>
                  </a:moveTo>
                  <a:cubicBezTo>
                    <a:pt x="2227" y="0"/>
                    <a:pt x="1076" y="444"/>
                    <a:pt x="596" y="1442"/>
                  </a:cubicBezTo>
                  <a:cubicBezTo>
                    <a:pt x="1" y="2619"/>
                    <a:pt x="366" y="4026"/>
                    <a:pt x="745" y="5298"/>
                  </a:cubicBezTo>
                  <a:cubicBezTo>
                    <a:pt x="1368" y="7409"/>
                    <a:pt x="1543" y="8004"/>
                    <a:pt x="1543" y="8004"/>
                  </a:cubicBezTo>
                  <a:cubicBezTo>
                    <a:pt x="285" y="9208"/>
                    <a:pt x="542" y="10020"/>
                    <a:pt x="285" y="11806"/>
                  </a:cubicBezTo>
                  <a:cubicBezTo>
                    <a:pt x="252" y="12020"/>
                    <a:pt x="583" y="12188"/>
                    <a:pt x="872" y="12188"/>
                  </a:cubicBezTo>
                  <a:cubicBezTo>
                    <a:pt x="1060" y="12188"/>
                    <a:pt x="1230" y="12117"/>
                    <a:pt x="1273" y="11942"/>
                  </a:cubicBezTo>
                  <a:cubicBezTo>
                    <a:pt x="1435" y="11197"/>
                    <a:pt x="1746" y="10467"/>
                    <a:pt x="2152" y="9817"/>
                  </a:cubicBezTo>
                  <a:cubicBezTo>
                    <a:pt x="2436" y="9344"/>
                    <a:pt x="2964" y="8748"/>
                    <a:pt x="3208" y="8261"/>
                  </a:cubicBezTo>
                  <a:cubicBezTo>
                    <a:pt x="3519" y="7666"/>
                    <a:pt x="2991" y="4743"/>
                    <a:pt x="2761" y="3228"/>
                  </a:cubicBezTo>
                  <a:cubicBezTo>
                    <a:pt x="3302" y="2930"/>
                    <a:pt x="3790" y="2511"/>
                    <a:pt x="4155" y="1996"/>
                  </a:cubicBezTo>
                  <a:cubicBezTo>
                    <a:pt x="4344" y="1739"/>
                    <a:pt x="4520" y="1455"/>
                    <a:pt x="4561" y="1130"/>
                  </a:cubicBezTo>
                  <a:cubicBezTo>
                    <a:pt x="4615" y="819"/>
                    <a:pt x="4534" y="481"/>
                    <a:pt x="4290" y="251"/>
                  </a:cubicBezTo>
                  <a:cubicBezTo>
                    <a:pt x="4087" y="88"/>
                    <a:pt x="3817" y="21"/>
                    <a:pt x="3546" y="7"/>
                  </a:cubicBezTo>
                  <a:cubicBezTo>
                    <a:pt x="3469" y="3"/>
                    <a:pt x="3391" y="0"/>
                    <a:pt x="3313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61"/>
            <p:cNvSpPr/>
            <p:nvPr/>
          </p:nvSpPr>
          <p:spPr>
            <a:xfrm>
              <a:off x="6096446" y="1452576"/>
              <a:ext cx="283402" cy="407425"/>
            </a:xfrm>
            <a:custGeom>
              <a:rect b="b" l="l" r="r" t="t"/>
              <a:pathLst>
                <a:path extrusionOk="0" h="7237" w="5034">
                  <a:moveTo>
                    <a:pt x="3706" y="1"/>
                  </a:moveTo>
                  <a:cubicBezTo>
                    <a:pt x="2650" y="1"/>
                    <a:pt x="395" y="1706"/>
                    <a:pt x="325" y="1764"/>
                  </a:cubicBezTo>
                  <a:cubicBezTo>
                    <a:pt x="81" y="1967"/>
                    <a:pt x="0" y="2319"/>
                    <a:pt x="122" y="2616"/>
                  </a:cubicBezTo>
                  <a:cubicBezTo>
                    <a:pt x="284" y="3049"/>
                    <a:pt x="1204" y="4091"/>
                    <a:pt x="1407" y="5011"/>
                  </a:cubicBezTo>
                  <a:cubicBezTo>
                    <a:pt x="1475" y="5295"/>
                    <a:pt x="1475" y="5512"/>
                    <a:pt x="947" y="6364"/>
                  </a:cubicBezTo>
                  <a:cubicBezTo>
                    <a:pt x="576" y="6941"/>
                    <a:pt x="1399" y="7236"/>
                    <a:pt x="2355" y="7236"/>
                  </a:cubicBezTo>
                  <a:cubicBezTo>
                    <a:pt x="3486" y="7236"/>
                    <a:pt x="4803" y="6823"/>
                    <a:pt x="4547" y="5972"/>
                  </a:cubicBezTo>
                  <a:cubicBezTo>
                    <a:pt x="3978" y="4132"/>
                    <a:pt x="5034" y="3699"/>
                    <a:pt x="5034" y="3090"/>
                  </a:cubicBezTo>
                  <a:cubicBezTo>
                    <a:pt x="5034" y="2643"/>
                    <a:pt x="4587" y="2481"/>
                    <a:pt x="4425" y="2116"/>
                  </a:cubicBezTo>
                  <a:cubicBezTo>
                    <a:pt x="4181" y="1520"/>
                    <a:pt x="4533" y="654"/>
                    <a:pt x="4114" y="154"/>
                  </a:cubicBezTo>
                  <a:cubicBezTo>
                    <a:pt x="4020" y="47"/>
                    <a:pt x="3879" y="1"/>
                    <a:pt x="3706" y="1"/>
                  </a:cubicBezTo>
                  <a:close/>
                </a:path>
              </a:pathLst>
            </a:custGeom>
            <a:solidFill>
              <a:srgbClr val="6B3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61"/>
            <p:cNvSpPr/>
            <p:nvPr/>
          </p:nvSpPr>
          <p:spPr>
            <a:xfrm>
              <a:off x="6134503" y="1762494"/>
              <a:ext cx="51118" cy="91258"/>
            </a:xfrm>
            <a:custGeom>
              <a:rect b="b" l="l" r="r" t="t"/>
              <a:pathLst>
                <a:path extrusionOk="0" h="1621" w="908">
                  <a:moveTo>
                    <a:pt x="646" y="0"/>
                  </a:moveTo>
                  <a:cubicBezTo>
                    <a:pt x="584" y="0"/>
                    <a:pt x="467" y="133"/>
                    <a:pt x="434" y="156"/>
                  </a:cubicBezTo>
                  <a:cubicBezTo>
                    <a:pt x="163" y="481"/>
                    <a:pt x="1" y="927"/>
                    <a:pt x="28" y="1347"/>
                  </a:cubicBezTo>
                  <a:cubicBezTo>
                    <a:pt x="55" y="1428"/>
                    <a:pt x="68" y="1509"/>
                    <a:pt x="123" y="1577"/>
                  </a:cubicBezTo>
                  <a:cubicBezTo>
                    <a:pt x="134" y="1599"/>
                    <a:pt x="172" y="1621"/>
                    <a:pt x="200" y="1621"/>
                  </a:cubicBezTo>
                  <a:cubicBezTo>
                    <a:pt x="206" y="1621"/>
                    <a:pt x="212" y="1620"/>
                    <a:pt x="217" y="1617"/>
                  </a:cubicBezTo>
                  <a:cubicBezTo>
                    <a:pt x="258" y="1604"/>
                    <a:pt x="271" y="1577"/>
                    <a:pt x="285" y="1577"/>
                  </a:cubicBezTo>
                  <a:cubicBezTo>
                    <a:pt x="293" y="1575"/>
                    <a:pt x="302" y="1574"/>
                    <a:pt x="311" y="1574"/>
                  </a:cubicBezTo>
                  <a:cubicBezTo>
                    <a:pt x="347" y="1574"/>
                    <a:pt x="390" y="1586"/>
                    <a:pt x="433" y="1586"/>
                  </a:cubicBezTo>
                  <a:cubicBezTo>
                    <a:pt x="452" y="1586"/>
                    <a:pt x="470" y="1584"/>
                    <a:pt x="488" y="1577"/>
                  </a:cubicBezTo>
                  <a:cubicBezTo>
                    <a:pt x="556" y="1563"/>
                    <a:pt x="623" y="1509"/>
                    <a:pt x="677" y="1468"/>
                  </a:cubicBezTo>
                  <a:cubicBezTo>
                    <a:pt x="759" y="1401"/>
                    <a:pt x="840" y="1292"/>
                    <a:pt x="826" y="1198"/>
                  </a:cubicBezTo>
                  <a:cubicBezTo>
                    <a:pt x="826" y="1103"/>
                    <a:pt x="813" y="1144"/>
                    <a:pt x="867" y="1062"/>
                  </a:cubicBezTo>
                  <a:cubicBezTo>
                    <a:pt x="907" y="954"/>
                    <a:pt x="880" y="819"/>
                    <a:pt x="826" y="697"/>
                  </a:cubicBezTo>
                  <a:cubicBezTo>
                    <a:pt x="759" y="602"/>
                    <a:pt x="677" y="494"/>
                    <a:pt x="637" y="386"/>
                  </a:cubicBezTo>
                  <a:cubicBezTo>
                    <a:pt x="637" y="386"/>
                    <a:pt x="677" y="75"/>
                    <a:pt x="677" y="21"/>
                  </a:cubicBezTo>
                  <a:cubicBezTo>
                    <a:pt x="670" y="6"/>
                    <a:pt x="659" y="0"/>
                    <a:pt x="646" y="0"/>
                  </a:cubicBez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61"/>
            <p:cNvSpPr/>
            <p:nvPr/>
          </p:nvSpPr>
          <p:spPr>
            <a:xfrm>
              <a:off x="6221370" y="1291003"/>
              <a:ext cx="103644" cy="215169"/>
            </a:xfrm>
            <a:custGeom>
              <a:rect b="b" l="l" r="r" t="t"/>
              <a:pathLst>
                <a:path extrusionOk="0" h="3822" w="1841">
                  <a:moveTo>
                    <a:pt x="587" y="1"/>
                  </a:moveTo>
                  <a:cubicBezTo>
                    <a:pt x="536" y="1"/>
                    <a:pt x="484" y="11"/>
                    <a:pt x="433" y="33"/>
                  </a:cubicBezTo>
                  <a:cubicBezTo>
                    <a:pt x="244" y="87"/>
                    <a:pt x="163" y="317"/>
                    <a:pt x="136" y="507"/>
                  </a:cubicBezTo>
                  <a:cubicBezTo>
                    <a:pt x="0" y="1143"/>
                    <a:pt x="203" y="1819"/>
                    <a:pt x="230" y="2482"/>
                  </a:cubicBezTo>
                  <a:cubicBezTo>
                    <a:pt x="244" y="2821"/>
                    <a:pt x="406" y="2956"/>
                    <a:pt x="636" y="3213"/>
                  </a:cubicBezTo>
                  <a:cubicBezTo>
                    <a:pt x="893" y="3457"/>
                    <a:pt x="1191" y="3822"/>
                    <a:pt x="1570" y="3822"/>
                  </a:cubicBezTo>
                  <a:cubicBezTo>
                    <a:pt x="1841" y="3822"/>
                    <a:pt x="1841" y="3633"/>
                    <a:pt x="1773" y="3416"/>
                  </a:cubicBezTo>
                  <a:cubicBezTo>
                    <a:pt x="1421" y="2225"/>
                    <a:pt x="1191" y="1792"/>
                    <a:pt x="1164" y="1075"/>
                  </a:cubicBezTo>
                  <a:cubicBezTo>
                    <a:pt x="1150" y="818"/>
                    <a:pt x="1150" y="575"/>
                    <a:pt x="1042" y="331"/>
                  </a:cubicBezTo>
                  <a:cubicBezTo>
                    <a:pt x="967" y="149"/>
                    <a:pt x="782" y="1"/>
                    <a:pt x="587" y="1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61"/>
            <p:cNvSpPr/>
            <p:nvPr/>
          </p:nvSpPr>
          <p:spPr>
            <a:xfrm>
              <a:off x="6173348" y="1429945"/>
              <a:ext cx="116930" cy="101335"/>
            </a:xfrm>
            <a:custGeom>
              <a:rect b="b" l="l" r="r" t="t"/>
              <a:pathLst>
                <a:path extrusionOk="0" h="1800" w="2077">
                  <a:moveTo>
                    <a:pt x="1" y="1"/>
                  </a:moveTo>
                  <a:lnTo>
                    <a:pt x="1" y="1"/>
                  </a:lnTo>
                  <a:cubicBezTo>
                    <a:pt x="244" y="447"/>
                    <a:pt x="258" y="880"/>
                    <a:pt x="150" y="1327"/>
                  </a:cubicBezTo>
                  <a:cubicBezTo>
                    <a:pt x="77" y="1649"/>
                    <a:pt x="493" y="1799"/>
                    <a:pt x="939" y="1799"/>
                  </a:cubicBezTo>
                  <a:cubicBezTo>
                    <a:pt x="1486" y="1799"/>
                    <a:pt x="2077" y="1574"/>
                    <a:pt x="1868" y="1165"/>
                  </a:cubicBezTo>
                  <a:cubicBezTo>
                    <a:pt x="1692" y="840"/>
                    <a:pt x="1598" y="488"/>
                    <a:pt x="1611" y="1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61"/>
            <p:cNvSpPr/>
            <p:nvPr/>
          </p:nvSpPr>
          <p:spPr>
            <a:xfrm>
              <a:off x="6121554" y="1289764"/>
              <a:ext cx="174522" cy="178519"/>
            </a:xfrm>
            <a:custGeom>
              <a:rect b="b" l="l" r="r" t="t"/>
              <a:pathLst>
                <a:path extrusionOk="0" h="3171" w="3100">
                  <a:moveTo>
                    <a:pt x="1702" y="1"/>
                  </a:moveTo>
                  <a:cubicBezTo>
                    <a:pt x="1134" y="1"/>
                    <a:pt x="321" y="254"/>
                    <a:pt x="150" y="1111"/>
                  </a:cubicBezTo>
                  <a:cubicBezTo>
                    <a:pt x="1" y="1720"/>
                    <a:pt x="434" y="2329"/>
                    <a:pt x="731" y="2572"/>
                  </a:cubicBezTo>
                  <a:cubicBezTo>
                    <a:pt x="1056" y="2829"/>
                    <a:pt x="2193" y="3127"/>
                    <a:pt x="2626" y="3167"/>
                  </a:cubicBezTo>
                  <a:cubicBezTo>
                    <a:pt x="2654" y="3169"/>
                    <a:pt x="2680" y="3170"/>
                    <a:pt x="2705" y="3170"/>
                  </a:cubicBezTo>
                  <a:cubicBezTo>
                    <a:pt x="3027" y="3170"/>
                    <a:pt x="3080" y="3009"/>
                    <a:pt x="3005" y="2707"/>
                  </a:cubicBezTo>
                  <a:cubicBezTo>
                    <a:pt x="2991" y="2640"/>
                    <a:pt x="2964" y="2572"/>
                    <a:pt x="2964" y="2518"/>
                  </a:cubicBezTo>
                  <a:cubicBezTo>
                    <a:pt x="2964" y="2464"/>
                    <a:pt x="2991" y="2491"/>
                    <a:pt x="2937" y="2288"/>
                  </a:cubicBezTo>
                  <a:cubicBezTo>
                    <a:pt x="2937" y="2288"/>
                    <a:pt x="3072" y="2180"/>
                    <a:pt x="3086" y="2153"/>
                  </a:cubicBezTo>
                  <a:cubicBezTo>
                    <a:pt x="3099" y="2098"/>
                    <a:pt x="2923" y="1896"/>
                    <a:pt x="2883" y="1855"/>
                  </a:cubicBezTo>
                  <a:cubicBezTo>
                    <a:pt x="2869" y="1814"/>
                    <a:pt x="2869" y="1760"/>
                    <a:pt x="2869" y="1693"/>
                  </a:cubicBezTo>
                  <a:cubicBezTo>
                    <a:pt x="2869" y="1544"/>
                    <a:pt x="2937" y="1408"/>
                    <a:pt x="2923" y="1273"/>
                  </a:cubicBezTo>
                  <a:cubicBezTo>
                    <a:pt x="2896" y="867"/>
                    <a:pt x="2761" y="542"/>
                    <a:pt x="2585" y="326"/>
                  </a:cubicBezTo>
                  <a:lnTo>
                    <a:pt x="2450" y="299"/>
                  </a:lnTo>
                  <a:cubicBezTo>
                    <a:pt x="2274" y="96"/>
                    <a:pt x="2017" y="1"/>
                    <a:pt x="1746" y="1"/>
                  </a:cubicBezTo>
                  <a:cubicBezTo>
                    <a:pt x="1732" y="1"/>
                    <a:pt x="1717" y="1"/>
                    <a:pt x="1702" y="1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61"/>
            <p:cNvSpPr/>
            <p:nvPr/>
          </p:nvSpPr>
          <p:spPr>
            <a:xfrm>
              <a:off x="6123074" y="1273776"/>
              <a:ext cx="163826" cy="303500"/>
            </a:xfrm>
            <a:custGeom>
              <a:rect b="b" l="l" r="r" t="t"/>
              <a:pathLst>
                <a:path extrusionOk="0" h="5391" w="2910">
                  <a:moveTo>
                    <a:pt x="1697" y="1"/>
                  </a:moveTo>
                  <a:cubicBezTo>
                    <a:pt x="864" y="1"/>
                    <a:pt x="74" y="476"/>
                    <a:pt x="14" y="1462"/>
                  </a:cubicBezTo>
                  <a:cubicBezTo>
                    <a:pt x="1" y="1963"/>
                    <a:pt x="68" y="2004"/>
                    <a:pt x="204" y="3546"/>
                  </a:cubicBezTo>
                  <a:cubicBezTo>
                    <a:pt x="231" y="3925"/>
                    <a:pt x="244" y="4304"/>
                    <a:pt x="150" y="4669"/>
                  </a:cubicBezTo>
                  <a:cubicBezTo>
                    <a:pt x="407" y="4737"/>
                    <a:pt x="569" y="4967"/>
                    <a:pt x="772" y="5143"/>
                  </a:cubicBezTo>
                  <a:cubicBezTo>
                    <a:pt x="929" y="5279"/>
                    <a:pt x="1134" y="5390"/>
                    <a:pt x="1332" y="5390"/>
                  </a:cubicBezTo>
                  <a:cubicBezTo>
                    <a:pt x="1390" y="5390"/>
                    <a:pt x="1447" y="5381"/>
                    <a:pt x="1503" y="5359"/>
                  </a:cubicBezTo>
                  <a:cubicBezTo>
                    <a:pt x="1760" y="5251"/>
                    <a:pt x="1827" y="4940"/>
                    <a:pt x="1841" y="4669"/>
                  </a:cubicBezTo>
                  <a:cubicBezTo>
                    <a:pt x="1922" y="3600"/>
                    <a:pt x="1516" y="2139"/>
                    <a:pt x="1922" y="1449"/>
                  </a:cubicBezTo>
                  <a:cubicBezTo>
                    <a:pt x="2112" y="1111"/>
                    <a:pt x="2504" y="1246"/>
                    <a:pt x="2558" y="921"/>
                  </a:cubicBezTo>
                  <a:cubicBezTo>
                    <a:pt x="2616" y="974"/>
                    <a:pt x="2660" y="990"/>
                    <a:pt x="2695" y="990"/>
                  </a:cubicBezTo>
                  <a:cubicBezTo>
                    <a:pt x="2740" y="990"/>
                    <a:pt x="2767" y="963"/>
                    <a:pt x="2785" y="963"/>
                  </a:cubicBezTo>
                  <a:cubicBezTo>
                    <a:pt x="2792" y="963"/>
                    <a:pt x="2797" y="966"/>
                    <a:pt x="2802" y="975"/>
                  </a:cubicBezTo>
                  <a:cubicBezTo>
                    <a:pt x="2829" y="989"/>
                    <a:pt x="2869" y="1165"/>
                    <a:pt x="2869" y="1165"/>
                  </a:cubicBezTo>
                  <a:cubicBezTo>
                    <a:pt x="2910" y="1029"/>
                    <a:pt x="2910" y="853"/>
                    <a:pt x="2856" y="691"/>
                  </a:cubicBezTo>
                  <a:cubicBezTo>
                    <a:pt x="2734" y="339"/>
                    <a:pt x="2423" y="82"/>
                    <a:pt x="2044" y="28"/>
                  </a:cubicBezTo>
                  <a:cubicBezTo>
                    <a:pt x="1929" y="10"/>
                    <a:pt x="1813" y="1"/>
                    <a:pt x="1697" y="1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61"/>
            <p:cNvSpPr/>
            <p:nvPr/>
          </p:nvSpPr>
          <p:spPr>
            <a:xfrm>
              <a:off x="6271643" y="1605199"/>
              <a:ext cx="361880" cy="379389"/>
            </a:xfrm>
            <a:custGeom>
              <a:rect b="b" l="l" r="r" t="t"/>
              <a:pathLst>
                <a:path extrusionOk="0" h="6739" w="6428">
                  <a:moveTo>
                    <a:pt x="6319" y="0"/>
                  </a:moveTo>
                  <a:lnTo>
                    <a:pt x="0" y="3126"/>
                  </a:lnTo>
                  <a:lnTo>
                    <a:pt x="0" y="6698"/>
                  </a:lnTo>
                  <a:lnTo>
                    <a:pt x="95" y="6739"/>
                  </a:lnTo>
                  <a:lnTo>
                    <a:pt x="6428" y="41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61"/>
            <p:cNvSpPr/>
            <p:nvPr/>
          </p:nvSpPr>
          <p:spPr>
            <a:xfrm>
              <a:off x="6276992" y="1607451"/>
              <a:ext cx="356532" cy="377137"/>
            </a:xfrm>
            <a:custGeom>
              <a:rect b="b" l="l" r="r" t="t"/>
              <a:pathLst>
                <a:path extrusionOk="0" h="6699" w="6333">
                  <a:moveTo>
                    <a:pt x="6333" y="1"/>
                  </a:moveTo>
                  <a:lnTo>
                    <a:pt x="0" y="3140"/>
                  </a:lnTo>
                  <a:lnTo>
                    <a:pt x="0" y="6699"/>
                  </a:lnTo>
                  <a:lnTo>
                    <a:pt x="6333" y="3573"/>
                  </a:lnTo>
                  <a:lnTo>
                    <a:pt x="6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1" name="Google Shape;2361;p161"/>
            <p:cNvGrpSpPr/>
            <p:nvPr/>
          </p:nvGrpSpPr>
          <p:grpSpPr>
            <a:xfrm>
              <a:off x="6336383" y="1683435"/>
              <a:ext cx="237767" cy="247045"/>
              <a:chOff x="6336383" y="1683435"/>
              <a:chExt cx="237767" cy="247045"/>
            </a:xfrm>
          </p:grpSpPr>
          <p:sp>
            <p:nvSpPr>
              <p:cNvPr id="2362" name="Google Shape;2362;p161"/>
              <p:cNvSpPr/>
              <p:nvPr/>
            </p:nvSpPr>
            <p:spPr>
              <a:xfrm>
                <a:off x="6336383" y="1762658"/>
                <a:ext cx="79301" cy="167822"/>
              </a:xfrm>
              <a:custGeom>
                <a:rect b="b" l="l" r="r" t="t"/>
                <a:pathLst>
                  <a:path extrusionOk="0" h="2436" w="1151">
                    <a:moveTo>
                      <a:pt x="1151" y="0"/>
                    </a:moveTo>
                    <a:lnTo>
                      <a:pt x="0" y="582"/>
                    </a:lnTo>
                    <a:lnTo>
                      <a:pt x="0" y="2436"/>
                    </a:lnTo>
                    <a:lnTo>
                      <a:pt x="1151" y="1868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2F38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61"/>
              <p:cNvSpPr/>
              <p:nvPr/>
            </p:nvSpPr>
            <p:spPr>
              <a:xfrm>
                <a:off x="6415616" y="1723460"/>
                <a:ext cx="79301" cy="167891"/>
              </a:xfrm>
              <a:custGeom>
                <a:rect b="b" l="l" r="r" t="t"/>
                <a:pathLst>
                  <a:path extrusionOk="0" h="2437" w="1151">
                    <a:moveTo>
                      <a:pt x="1151" y="1"/>
                    </a:moveTo>
                    <a:lnTo>
                      <a:pt x="1" y="569"/>
                    </a:lnTo>
                    <a:lnTo>
                      <a:pt x="1" y="2437"/>
                    </a:lnTo>
                    <a:lnTo>
                      <a:pt x="1151" y="1841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61"/>
              <p:cNvSpPr/>
              <p:nvPr/>
            </p:nvSpPr>
            <p:spPr>
              <a:xfrm>
                <a:off x="6494849" y="1683435"/>
                <a:ext cx="79301" cy="166927"/>
              </a:xfrm>
              <a:custGeom>
                <a:rect b="b" l="l" r="r" t="t"/>
                <a:pathLst>
                  <a:path extrusionOk="0" h="2423" w="1151">
                    <a:moveTo>
                      <a:pt x="1151" y="0"/>
                    </a:moveTo>
                    <a:lnTo>
                      <a:pt x="1" y="582"/>
                    </a:lnTo>
                    <a:lnTo>
                      <a:pt x="1" y="2422"/>
                    </a:lnTo>
                    <a:lnTo>
                      <a:pt x="1151" y="1840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6B31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5" name="Google Shape;2365;p161"/>
            <p:cNvSpPr/>
            <p:nvPr/>
          </p:nvSpPr>
          <p:spPr>
            <a:xfrm>
              <a:off x="6557297" y="1663073"/>
              <a:ext cx="152397" cy="121040"/>
            </a:xfrm>
            <a:custGeom>
              <a:rect b="b" l="l" r="r" t="t"/>
              <a:pathLst>
                <a:path extrusionOk="0" h="2150" w="2707">
                  <a:moveTo>
                    <a:pt x="1367" y="0"/>
                  </a:moveTo>
                  <a:lnTo>
                    <a:pt x="1367" y="488"/>
                  </a:lnTo>
                  <a:cubicBezTo>
                    <a:pt x="1408" y="555"/>
                    <a:pt x="1381" y="609"/>
                    <a:pt x="1313" y="690"/>
                  </a:cubicBezTo>
                  <a:cubicBezTo>
                    <a:pt x="1151" y="853"/>
                    <a:pt x="812" y="988"/>
                    <a:pt x="434" y="1096"/>
                  </a:cubicBezTo>
                  <a:cubicBezTo>
                    <a:pt x="298" y="1123"/>
                    <a:pt x="1" y="1245"/>
                    <a:pt x="82" y="1435"/>
                  </a:cubicBezTo>
                  <a:cubicBezTo>
                    <a:pt x="122" y="1502"/>
                    <a:pt x="258" y="1502"/>
                    <a:pt x="258" y="1502"/>
                  </a:cubicBezTo>
                  <a:cubicBezTo>
                    <a:pt x="52" y="1667"/>
                    <a:pt x="128" y="1824"/>
                    <a:pt x="295" y="1824"/>
                  </a:cubicBezTo>
                  <a:cubicBezTo>
                    <a:pt x="348" y="1824"/>
                    <a:pt x="409" y="1809"/>
                    <a:pt x="474" y="1773"/>
                  </a:cubicBezTo>
                  <a:lnTo>
                    <a:pt x="474" y="1773"/>
                  </a:lnTo>
                  <a:cubicBezTo>
                    <a:pt x="474" y="1773"/>
                    <a:pt x="298" y="1922"/>
                    <a:pt x="406" y="2030"/>
                  </a:cubicBezTo>
                  <a:cubicBezTo>
                    <a:pt x="436" y="2052"/>
                    <a:pt x="499" y="2062"/>
                    <a:pt x="560" y="2062"/>
                  </a:cubicBezTo>
                  <a:cubicBezTo>
                    <a:pt x="611" y="2062"/>
                    <a:pt x="660" y="2056"/>
                    <a:pt x="691" y="2044"/>
                  </a:cubicBezTo>
                  <a:lnTo>
                    <a:pt x="691" y="2044"/>
                  </a:lnTo>
                  <a:cubicBezTo>
                    <a:pt x="677" y="2071"/>
                    <a:pt x="772" y="2125"/>
                    <a:pt x="812" y="2138"/>
                  </a:cubicBezTo>
                  <a:cubicBezTo>
                    <a:pt x="834" y="2146"/>
                    <a:pt x="860" y="2150"/>
                    <a:pt x="889" y="2150"/>
                  </a:cubicBezTo>
                  <a:cubicBezTo>
                    <a:pt x="1110" y="2150"/>
                    <a:pt x="1518" y="1934"/>
                    <a:pt x="1841" y="1719"/>
                  </a:cubicBezTo>
                  <a:cubicBezTo>
                    <a:pt x="2125" y="1529"/>
                    <a:pt x="2355" y="1299"/>
                    <a:pt x="2517" y="1015"/>
                  </a:cubicBezTo>
                  <a:lnTo>
                    <a:pt x="2707" y="677"/>
                  </a:lnTo>
                  <a:cubicBezTo>
                    <a:pt x="2666" y="474"/>
                    <a:pt x="2504" y="230"/>
                    <a:pt x="2287" y="203"/>
                  </a:cubicBezTo>
                  <a:cubicBezTo>
                    <a:pt x="2193" y="176"/>
                    <a:pt x="1895" y="136"/>
                    <a:pt x="1827" y="95"/>
                  </a:cubicBezTo>
                  <a:cubicBezTo>
                    <a:pt x="1719" y="41"/>
                    <a:pt x="1543" y="27"/>
                    <a:pt x="1367" y="0"/>
                  </a:cubicBezTo>
                  <a:close/>
                </a:path>
              </a:pathLst>
            </a:custGeom>
            <a:solidFill>
              <a:srgbClr val="A9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61"/>
            <p:cNvSpPr/>
            <p:nvPr/>
          </p:nvSpPr>
          <p:spPr>
            <a:xfrm>
              <a:off x="6042344" y="1561062"/>
              <a:ext cx="307047" cy="311719"/>
            </a:xfrm>
            <a:custGeom>
              <a:rect b="b" l="l" r="r" t="t"/>
              <a:pathLst>
                <a:path extrusionOk="0" h="5537" w="5454">
                  <a:moveTo>
                    <a:pt x="1358" y="0"/>
                  </a:moveTo>
                  <a:cubicBezTo>
                    <a:pt x="1116" y="0"/>
                    <a:pt x="886" y="162"/>
                    <a:pt x="826" y="473"/>
                  </a:cubicBezTo>
                  <a:cubicBezTo>
                    <a:pt x="582" y="1691"/>
                    <a:pt x="163" y="2990"/>
                    <a:pt x="14" y="4383"/>
                  </a:cubicBezTo>
                  <a:cubicBezTo>
                    <a:pt x="0" y="4519"/>
                    <a:pt x="41" y="4667"/>
                    <a:pt x="163" y="4776"/>
                  </a:cubicBezTo>
                  <a:cubicBezTo>
                    <a:pt x="772" y="5276"/>
                    <a:pt x="2612" y="5452"/>
                    <a:pt x="3113" y="5466"/>
                  </a:cubicBezTo>
                  <a:cubicBezTo>
                    <a:pt x="3113" y="5466"/>
                    <a:pt x="3471" y="5536"/>
                    <a:pt x="3835" y="5536"/>
                  </a:cubicBezTo>
                  <a:cubicBezTo>
                    <a:pt x="4001" y="5536"/>
                    <a:pt x="4168" y="5522"/>
                    <a:pt x="4303" y="5479"/>
                  </a:cubicBezTo>
                  <a:cubicBezTo>
                    <a:pt x="4493" y="5425"/>
                    <a:pt x="5169" y="5182"/>
                    <a:pt x="5007" y="5046"/>
                  </a:cubicBezTo>
                  <a:cubicBezTo>
                    <a:pt x="5088" y="5006"/>
                    <a:pt x="5305" y="4979"/>
                    <a:pt x="5345" y="4884"/>
                  </a:cubicBezTo>
                  <a:cubicBezTo>
                    <a:pt x="5372" y="4843"/>
                    <a:pt x="5345" y="4749"/>
                    <a:pt x="5291" y="4749"/>
                  </a:cubicBezTo>
                  <a:cubicBezTo>
                    <a:pt x="5440" y="4681"/>
                    <a:pt x="5454" y="4600"/>
                    <a:pt x="5413" y="4546"/>
                  </a:cubicBezTo>
                  <a:cubicBezTo>
                    <a:pt x="5389" y="4516"/>
                    <a:pt x="5355" y="4510"/>
                    <a:pt x="5318" y="4510"/>
                  </a:cubicBezTo>
                  <a:cubicBezTo>
                    <a:pt x="5290" y="4510"/>
                    <a:pt x="5260" y="4513"/>
                    <a:pt x="5231" y="4513"/>
                  </a:cubicBezTo>
                  <a:cubicBezTo>
                    <a:pt x="5209" y="4513"/>
                    <a:pt x="5189" y="4511"/>
                    <a:pt x="5169" y="4505"/>
                  </a:cubicBezTo>
                  <a:cubicBezTo>
                    <a:pt x="5237" y="4478"/>
                    <a:pt x="5237" y="4383"/>
                    <a:pt x="5183" y="4343"/>
                  </a:cubicBezTo>
                  <a:cubicBezTo>
                    <a:pt x="5151" y="4327"/>
                    <a:pt x="5119" y="4320"/>
                    <a:pt x="5082" y="4320"/>
                  </a:cubicBezTo>
                  <a:cubicBezTo>
                    <a:pt x="5056" y="4320"/>
                    <a:pt x="5027" y="4324"/>
                    <a:pt x="4993" y="4329"/>
                  </a:cubicBezTo>
                  <a:cubicBezTo>
                    <a:pt x="4736" y="4370"/>
                    <a:pt x="4506" y="4343"/>
                    <a:pt x="4222" y="4370"/>
                  </a:cubicBezTo>
                  <a:cubicBezTo>
                    <a:pt x="3965" y="4383"/>
                    <a:pt x="4127" y="4383"/>
                    <a:pt x="3870" y="4410"/>
                  </a:cubicBezTo>
                  <a:cubicBezTo>
                    <a:pt x="3789" y="4437"/>
                    <a:pt x="3343" y="4722"/>
                    <a:pt x="3126" y="4843"/>
                  </a:cubicBezTo>
                  <a:cubicBezTo>
                    <a:pt x="3119" y="4848"/>
                    <a:pt x="3107" y="4850"/>
                    <a:pt x="3090" y="4850"/>
                  </a:cubicBezTo>
                  <a:cubicBezTo>
                    <a:pt x="2800" y="4850"/>
                    <a:pt x="1110" y="4234"/>
                    <a:pt x="1110" y="4234"/>
                  </a:cubicBezTo>
                  <a:cubicBezTo>
                    <a:pt x="1110" y="4234"/>
                    <a:pt x="1935" y="1609"/>
                    <a:pt x="2003" y="1095"/>
                  </a:cubicBezTo>
                  <a:cubicBezTo>
                    <a:pt x="2100" y="353"/>
                    <a:pt x="1715" y="0"/>
                    <a:pt x="1358" y="0"/>
                  </a:cubicBezTo>
                  <a:close/>
                </a:path>
              </a:pathLst>
            </a:custGeom>
            <a:solidFill>
              <a:srgbClr val="FAB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161"/>
          <p:cNvGrpSpPr/>
          <p:nvPr/>
        </p:nvGrpSpPr>
        <p:grpSpPr>
          <a:xfrm>
            <a:off x="6626212" y="3864380"/>
            <a:ext cx="349842" cy="318266"/>
            <a:chOff x="720000" y="3143631"/>
            <a:chExt cx="349842" cy="318266"/>
          </a:xfrm>
        </p:grpSpPr>
        <p:sp>
          <p:nvSpPr>
            <p:cNvPr id="2368" name="Google Shape;2368;p161"/>
            <p:cNvSpPr/>
            <p:nvPr/>
          </p:nvSpPr>
          <p:spPr>
            <a:xfrm>
              <a:off x="734130" y="3169380"/>
              <a:ext cx="24981" cy="238508"/>
            </a:xfrm>
            <a:custGeom>
              <a:rect b="b" l="l" r="r" t="t"/>
              <a:pathLst>
                <a:path extrusionOk="0" h="6836" w="716">
                  <a:moveTo>
                    <a:pt x="1" y="1"/>
                  </a:moveTo>
                  <a:lnTo>
                    <a:pt x="1" y="6835"/>
                  </a:lnTo>
                  <a:lnTo>
                    <a:pt x="715" y="683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61"/>
            <p:cNvSpPr/>
            <p:nvPr/>
          </p:nvSpPr>
          <p:spPr>
            <a:xfrm>
              <a:off x="734130" y="3169380"/>
              <a:ext cx="24981" cy="16643"/>
            </a:xfrm>
            <a:custGeom>
              <a:rect b="b" l="l" r="r" t="t"/>
              <a:pathLst>
                <a:path extrusionOk="0" h="477" w="716">
                  <a:moveTo>
                    <a:pt x="1" y="1"/>
                  </a:moveTo>
                  <a:lnTo>
                    <a:pt x="1" y="477"/>
                  </a:lnTo>
                  <a:lnTo>
                    <a:pt x="715" y="47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61"/>
            <p:cNvSpPr/>
            <p:nvPr/>
          </p:nvSpPr>
          <p:spPr>
            <a:xfrm>
              <a:off x="1030764" y="3169380"/>
              <a:ext cx="24946" cy="238508"/>
            </a:xfrm>
            <a:custGeom>
              <a:rect b="b" l="l" r="r" t="t"/>
              <a:pathLst>
                <a:path extrusionOk="0" h="6836" w="715">
                  <a:moveTo>
                    <a:pt x="0" y="1"/>
                  </a:moveTo>
                  <a:lnTo>
                    <a:pt x="0" y="6835"/>
                  </a:lnTo>
                  <a:lnTo>
                    <a:pt x="715" y="683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61"/>
            <p:cNvSpPr/>
            <p:nvPr/>
          </p:nvSpPr>
          <p:spPr>
            <a:xfrm>
              <a:off x="1030764" y="3169380"/>
              <a:ext cx="24946" cy="16643"/>
            </a:xfrm>
            <a:custGeom>
              <a:rect b="b" l="l" r="r" t="t"/>
              <a:pathLst>
                <a:path extrusionOk="0" h="477" w="715">
                  <a:moveTo>
                    <a:pt x="0" y="1"/>
                  </a:moveTo>
                  <a:lnTo>
                    <a:pt x="0" y="477"/>
                  </a:lnTo>
                  <a:lnTo>
                    <a:pt x="715" y="47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61"/>
            <p:cNvSpPr/>
            <p:nvPr/>
          </p:nvSpPr>
          <p:spPr>
            <a:xfrm>
              <a:off x="726664" y="3406177"/>
              <a:ext cx="336549" cy="28296"/>
            </a:xfrm>
            <a:custGeom>
              <a:rect b="b" l="l" r="r" t="t"/>
              <a:pathLst>
                <a:path extrusionOk="0" h="811" w="9646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810"/>
                  </a:lnTo>
                  <a:lnTo>
                    <a:pt x="9645" y="810"/>
                  </a:lnTo>
                  <a:lnTo>
                    <a:pt x="9645" y="215"/>
                  </a:lnTo>
                  <a:cubicBezTo>
                    <a:pt x="9645" y="96"/>
                    <a:pt x="9574" y="1"/>
                    <a:pt x="9455" y="1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61"/>
            <p:cNvSpPr/>
            <p:nvPr/>
          </p:nvSpPr>
          <p:spPr>
            <a:xfrm>
              <a:off x="1029927" y="3406177"/>
              <a:ext cx="33285" cy="28296"/>
            </a:xfrm>
            <a:custGeom>
              <a:rect b="b" l="l" r="r" t="t"/>
              <a:pathLst>
                <a:path extrusionOk="0" h="811" w="954">
                  <a:moveTo>
                    <a:pt x="1" y="1"/>
                  </a:moveTo>
                  <a:cubicBezTo>
                    <a:pt x="120" y="1"/>
                    <a:pt x="215" y="96"/>
                    <a:pt x="215" y="215"/>
                  </a:cubicBezTo>
                  <a:lnTo>
                    <a:pt x="215" y="810"/>
                  </a:lnTo>
                  <a:lnTo>
                    <a:pt x="953" y="810"/>
                  </a:lnTo>
                  <a:lnTo>
                    <a:pt x="953" y="215"/>
                  </a:lnTo>
                  <a:cubicBezTo>
                    <a:pt x="953" y="120"/>
                    <a:pt x="882" y="24"/>
                    <a:pt x="763" y="1"/>
                  </a:cubicBezTo>
                  <a:close/>
                </a:path>
              </a:pathLst>
            </a:custGeom>
            <a:solidFill>
              <a:srgbClr val="8F5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61"/>
            <p:cNvSpPr/>
            <p:nvPr/>
          </p:nvSpPr>
          <p:spPr>
            <a:xfrm>
              <a:off x="720000" y="3431124"/>
              <a:ext cx="349842" cy="30773"/>
            </a:xfrm>
            <a:custGeom>
              <a:rect b="b" l="l" r="r" t="t"/>
              <a:pathLst>
                <a:path extrusionOk="0" h="882" w="10027">
                  <a:moveTo>
                    <a:pt x="191" y="0"/>
                  </a:moveTo>
                  <a:cubicBezTo>
                    <a:pt x="72" y="0"/>
                    <a:pt x="1" y="95"/>
                    <a:pt x="1" y="214"/>
                  </a:cubicBezTo>
                  <a:lnTo>
                    <a:pt x="1" y="691"/>
                  </a:lnTo>
                  <a:cubicBezTo>
                    <a:pt x="1" y="810"/>
                    <a:pt x="72" y="881"/>
                    <a:pt x="191" y="881"/>
                  </a:cubicBezTo>
                  <a:lnTo>
                    <a:pt x="9836" y="881"/>
                  </a:lnTo>
                  <a:cubicBezTo>
                    <a:pt x="9931" y="881"/>
                    <a:pt x="10027" y="810"/>
                    <a:pt x="10027" y="691"/>
                  </a:cubicBezTo>
                  <a:lnTo>
                    <a:pt x="10027" y="214"/>
                  </a:lnTo>
                  <a:cubicBezTo>
                    <a:pt x="10027" y="95"/>
                    <a:pt x="9931" y="0"/>
                    <a:pt x="9812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61"/>
            <p:cNvSpPr/>
            <p:nvPr/>
          </p:nvSpPr>
          <p:spPr>
            <a:xfrm>
              <a:off x="1036591" y="3431124"/>
              <a:ext cx="33250" cy="30773"/>
            </a:xfrm>
            <a:custGeom>
              <a:rect b="b" l="l" r="r" t="t"/>
              <a:pathLst>
                <a:path extrusionOk="0" h="882" w="953">
                  <a:moveTo>
                    <a:pt x="0" y="0"/>
                  </a:moveTo>
                  <a:cubicBezTo>
                    <a:pt x="119" y="0"/>
                    <a:pt x="214" y="95"/>
                    <a:pt x="214" y="214"/>
                  </a:cubicBezTo>
                  <a:lnTo>
                    <a:pt x="214" y="691"/>
                  </a:lnTo>
                  <a:cubicBezTo>
                    <a:pt x="214" y="810"/>
                    <a:pt x="119" y="881"/>
                    <a:pt x="0" y="881"/>
                  </a:cubicBezTo>
                  <a:lnTo>
                    <a:pt x="738" y="881"/>
                  </a:lnTo>
                  <a:cubicBezTo>
                    <a:pt x="857" y="881"/>
                    <a:pt x="953" y="810"/>
                    <a:pt x="953" y="691"/>
                  </a:cubicBezTo>
                  <a:lnTo>
                    <a:pt x="953" y="214"/>
                  </a:lnTo>
                  <a:cubicBezTo>
                    <a:pt x="953" y="119"/>
                    <a:pt x="857" y="24"/>
                    <a:pt x="738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61"/>
            <p:cNvSpPr/>
            <p:nvPr/>
          </p:nvSpPr>
          <p:spPr>
            <a:xfrm>
              <a:off x="808899" y="3166065"/>
              <a:ext cx="10851" cy="148771"/>
            </a:xfrm>
            <a:custGeom>
              <a:rect b="b" l="l" r="r" t="t"/>
              <a:pathLst>
                <a:path extrusionOk="0" h="4264" w="311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4120"/>
                  </a:lnTo>
                  <a:cubicBezTo>
                    <a:pt x="1" y="4192"/>
                    <a:pt x="72" y="4263"/>
                    <a:pt x="144" y="4263"/>
                  </a:cubicBezTo>
                  <a:cubicBezTo>
                    <a:pt x="239" y="4263"/>
                    <a:pt x="311" y="4192"/>
                    <a:pt x="311" y="4120"/>
                  </a:cubicBezTo>
                  <a:lnTo>
                    <a:pt x="311" y="143"/>
                  </a:lnTo>
                  <a:cubicBezTo>
                    <a:pt x="311" y="96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61"/>
            <p:cNvSpPr/>
            <p:nvPr/>
          </p:nvSpPr>
          <p:spPr>
            <a:xfrm>
              <a:off x="792292" y="3309811"/>
              <a:ext cx="44066" cy="43229"/>
            </a:xfrm>
            <a:custGeom>
              <a:rect b="b" l="l" r="r" t="t"/>
              <a:pathLst>
                <a:path extrusionOk="0" h="1239" w="1263">
                  <a:moveTo>
                    <a:pt x="620" y="0"/>
                  </a:moveTo>
                  <a:cubicBezTo>
                    <a:pt x="310" y="0"/>
                    <a:pt x="1" y="262"/>
                    <a:pt x="1" y="619"/>
                  </a:cubicBezTo>
                  <a:cubicBezTo>
                    <a:pt x="1" y="953"/>
                    <a:pt x="263" y="1239"/>
                    <a:pt x="620" y="1239"/>
                  </a:cubicBezTo>
                  <a:cubicBezTo>
                    <a:pt x="953" y="1239"/>
                    <a:pt x="1263" y="977"/>
                    <a:pt x="1263" y="619"/>
                  </a:cubicBezTo>
                  <a:cubicBezTo>
                    <a:pt x="1263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555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61"/>
            <p:cNvSpPr/>
            <p:nvPr/>
          </p:nvSpPr>
          <p:spPr>
            <a:xfrm>
              <a:off x="808899" y="3166065"/>
              <a:ext cx="10851" cy="148771"/>
            </a:xfrm>
            <a:custGeom>
              <a:rect b="b" l="l" r="r" t="t"/>
              <a:pathLst>
                <a:path extrusionOk="0" h="4264" w="311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4120"/>
                  </a:lnTo>
                  <a:cubicBezTo>
                    <a:pt x="1" y="4192"/>
                    <a:pt x="72" y="4263"/>
                    <a:pt x="144" y="4263"/>
                  </a:cubicBezTo>
                  <a:cubicBezTo>
                    <a:pt x="239" y="4263"/>
                    <a:pt x="311" y="4192"/>
                    <a:pt x="311" y="4120"/>
                  </a:cubicBezTo>
                  <a:lnTo>
                    <a:pt x="311" y="143"/>
                  </a:lnTo>
                  <a:cubicBezTo>
                    <a:pt x="311" y="96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61"/>
            <p:cNvSpPr/>
            <p:nvPr/>
          </p:nvSpPr>
          <p:spPr>
            <a:xfrm>
              <a:off x="808899" y="3166065"/>
              <a:ext cx="10851" cy="19957"/>
            </a:xfrm>
            <a:custGeom>
              <a:rect b="b" l="l" r="r" t="t"/>
              <a:pathLst>
                <a:path extrusionOk="0" h="572" w="311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572"/>
                  </a:lnTo>
                  <a:lnTo>
                    <a:pt x="311" y="572"/>
                  </a:lnTo>
                  <a:lnTo>
                    <a:pt x="311" y="143"/>
                  </a:lnTo>
                  <a:cubicBezTo>
                    <a:pt x="311" y="96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61"/>
            <p:cNvSpPr/>
            <p:nvPr/>
          </p:nvSpPr>
          <p:spPr>
            <a:xfrm>
              <a:off x="792292" y="3309811"/>
              <a:ext cx="44066" cy="43229"/>
            </a:xfrm>
            <a:custGeom>
              <a:rect b="b" l="l" r="r" t="t"/>
              <a:pathLst>
                <a:path extrusionOk="0" h="1239" w="1263">
                  <a:moveTo>
                    <a:pt x="620" y="0"/>
                  </a:moveTo>
                  <a:cubicBezTo>
                    <a:pt x="310" y="0"/>
                    <a:pt x="1" y="262"/>
                    <a:pt x="1" y="619"/>
                  </a:cubicBezTo>
                  <a:cubicBezTo>
                    <a:pt x="1" y="953"/>
                    <a:pt x="263" y="1239"/>
                    <a:pt x="620" y="1239"/>
                  </a:cubicBezTo>
                  <a:cubicBezTo>
                    <a:pt x="953" y="1239"/>
                    <a:pt x="1263" y="977"/>
                    <a:pt x="1263" y="619"/>
                  </a:cubicBezTo>
                  <a:cubicBezTo>
                    <a:pt x="1263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61"/>
            <p:cNvSpPr/>
            <p:nvPr/>
          </p:nvSpPr>
          <p:spPr>
            <a:xfrm>
              <a:off x="804748" y="3308137"/>
              <a:ext cx="31610" cy="44903"/>
            </a:xfrm>
            <a:custGeom>
              <a:rect b="b" l="l" r="r" t="t"/>
              <a:pathLst>
                <a:path extrusionOk="0" h="1287" w="906">
                  <a:moveTo>
                    <a:pt x="263" y="1"/>
                  </a:moveTo>
                  <a:cubicBezTo>
                    <a:pt x="191" y="1"/>
                    <a:pt x="96" y="48"/>
                    <a:pt x="1" y="72"/>
                  </a:cubicBezTo>
                  <a:cubicBezTo>
                    <a:pt x="239" y="191"/>
                    <a:pt x="382" y="405"/>
                    <a:pt x="382" y="667"/>
                  </a:cubicBezTo>
                  <a:cubicBezTo>
                    <a:pt x="382" y="905"/>
                    <a:pt x="215" y="1144"/>
                    <a:pt x="1" y="1239"/>
                  </a:cubicBezTo>
                  <a:cubicBezTo>
                    <a:pt x="96" y="1263"/>
                    <a:pt x="191" y="1287"/>
                    <a:pt x="263" y="1287"/>
                  </a:cubicBezTo>
                  <a:cubicBezTo>
                    <a:pt x="596" y="1287"/>
                    <a:pt x="906" y="1025"/>
                    <a:pt x="906" y="667"/>
                  </a:cubicBezTo>
                  <a:cubicBezTo>
                    <a:pt x="906" y="334"/>
                    <a:pt x="596" y="48"/>
                    <a:pt x="263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61"/>
            <p:cNvSpPr/>
            <p:nvPr/>
          </p:nvSpPr>
          <p:spPr>
            <a:xfrm>
              <a:off x="804748" y="3308137"/>
              <a:ext cx="31610" cy="44903"/>
            </a:xfrm>
            <a:custGeom>
              <a:rect b="b" l="l" r="r" t="t"/>
              <a:pathLst>
                <a:path extrusionOk="0" h="1287" w="906">
                  <a:moveTo>
                    <a:pt x="263" y="1"/>
                  </a:moveTo>
                  <a:cubicBezTo>
                    <a:pt x="191" y="1"/>
                    <a:pt x="96" y="48"/>
                    <a:pt x="1" y="72"/>
                  </a:cubicBezTo>
                  <a:cubicBezTo>
                    <a:pt x="239" y="191"/>
                    <a:pt x="382" y="405"/>
                    <a:pt x="382" y="667"/>
                  </a:cubicBezTo>
                  <a:cubicBezTo>
                    <a:pt x="382" y="905"/>
                    <a:pt x="215" y="1144"/>
                    <a:pt x="1" y="1239"/>
                  </a:cubicBezTo>
                  <a:cubicBezTo>
                    <a:pt x="96" y="1263"/>
                    <a:pt x="191" y="1287"/>
                    <a:pt x="263" y="1287"/>
                  </a:cubicBezTo>
                  <a:cubicBezTo>
                    <a:pt x="596" y="1287"/>
                    <a:pt x="906" y="1025"/>
                    <a:pt x="906" y="667"/>
                  </a:cubicBezTo>
                  <a:cubicBezTo>
                    <a:pt x="906" y="334"/>
                    <a:pt x="596" y="48"/>
                    <a:pt x="263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61"/>
            <p:cNvSpPr/>
            <p:nvPr/>
          </p:nvSpPr>
          <p:spPr>
            <a:xfrm>
              <a:off x="852965" y="3166065"/>
              <a:ext cx="9979" cy="148771"/>
            </a:xfrm>
            <a:custGeom>
              <a:rect b="b" l="l" r="r" t="t"/>
              <a:pathLst>
                <a:path extrusionOk="0" h="4264" w="286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lnTo>
                    <a:pt x="0" y="4120"/>
                  </a:lnTo>
                  <a:cubicBezTo>
                    <a:pt x="0" y="4192"/>
                    <a:pt x="48" y="4263"/>
                    <a:pt x="143" y="4263"/>
                  </a:cubicBezTo>
                  <a:cubicBezTo>
                    <a:pt x="238" y="4263"/>
                    <a:pt x="286" y="4192"/>
                    <a:pt x="286" y="4120"/>
                  </a:cubicBezTo>
                  <a:lnTo>
                    <a:pt x="286" y="143"/>
                  </a:lnTo>
                  <a:cubicBezTo>
                    <a:pt x="286" y="96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61"/>
            <p:cNvSpPr/>
            <p:nvPr/>
          </p:nvSpPr>
          <p:spPr>
            <a:xfrm>
              <a:off x="852965" y="3166065"/>
              <a:ext cx="9979" cy="19957"/>
            </a:xfrm>
            <a:custGeom>
              <a:rect b="b" l="l" r="r" t="t"/>
              <a:pathLst>
                <a:path extrusionOk="0" h="572" w="286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lnTo>
                    <a:pt x="0" y="572"/>
                  </a:lnTo>
                  <a:lnTo>
                    <a:pt x="286" y="572"/>
                  </a:lnTo>
                  <a:lnTo>
                    <a:pt x="286" y="143"/>
                  </a:lnTo>
                  <a:cubicBezTo>
                    <a:pt x="286" y="96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61"/>
            <p:cNvSpPr/>
            <p:nvPr/>
          </p:nvSpPr>
          <p:spPr>
            <a:xfrm>
              <a:off x="837160" y="3309811"/>
              <a:ext cx="43264" cy="43229"/>
            </a:xfrm>
            <a:custGeom>
              <a:rect b="b" l="l" r="r" t="t"/>
              <a:pathLst>
                <a:path extrusionOk="0" h="1239" w="1240">
                  <a:moveTo>
                    <a:pt x="620" y="0"/>
                  </a:moveTo>
                  <a:cubicBezTo>
                    <a:pt x="286" y="0"/>
                    <a:pt x="1" y="262"/>
                    <a:pt x="1" y="619"/>
                  </a:cubicBezTo>
                  <a:cubicBezTo>
                    <a:pt x="1" y="953"/>
                    <a:pt x="263" y="1239"/>
                    <a:pt x="620" y="1239"/>
                  </a:cubicBezTo>
                  <a:cubicBezTo>
                    <a:pt x="953" y="1239"/>
                    <a:pt x="1239" y="977"/>
                    <a:pt x="1239" y="619"/>
                  </a:cubicBezTo>
                  <a:cubicBezTo>
                    <a:pt x="1239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61"/>
            <p:cNvSpPr/>
            <p:nvPr/>
          </p:nvSpPr>
          <p:spPr>
            <a:xfrm>
              <a:off x="849616" y="3308137"/>
              <a:ext cx="30808" cy="44903"/>
            </a:xfrm>
            <a:custGeom>
              <a:rect b="b" l="l" r="r" t="t"/>
              <a:pathLst>
                <a:path extrusionOk="0" h="1287" w="883">
                  <a:moveTo>
                    <a:pt x="263" y="1"/>
                  </a:moveTo>
                  <a:cubicBezTo>
                    <a:pt x="168" y="1"/>
                    <a:pt x="96" y="48"/>
                    <a:pt x="1" y="72"/>
                  </a:cubicBezTo>
                  <a:cubicBezTo>
                    <a:pt x="239" y="191"/>
                    <a:pt x="382" y="405"/>
                    <a:pt x="382" y="667"/>
                  </a:cubicBezTo>
                  <a:cubicBezTo>
                    <a:pt x="382" y="905"/>
                    <a:pt x="215" y="1144"/>
                    <a:pt x="1" y="1239"/>
                  </a:cubicBezTo>
                  <a:cubicBezTo>
                    <a:pt x="96" y="1263"/>
                    <a:pt x="168" y="1287"/>
                    <a:pt x="263" y="1287"/>
                  </a:cubicBezTo>
                  <a:cubicBezTo>
                    <a:pt x="596" y="1287"/>
                    <a:pt x="882" y="1025"/>
                    <a:pt x="882" y="667"/>
                  </a:cubicBezTo>
                  <a:cubicBezTo>
                    <a:pt x="882" y="334"/>
                    <a:pt x="596" y="48"/>
                    <a:pt x="263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61"/>
            <p:cNvSpPr/>
            <p:nvPr/>
          </p:nvSpPr>
          <p:spPr>
            <a:xfrm>
              <a:off x="896996" y="3166065"/>
              <a:ext cx="10816" cy="148771"/>
            </a:xfrm>
            <a:custGeom>
              <a:rect b="b" l="l" r="r" t="t"/>
              <a:pathLst>
                <a:path extrusionOk="0" h="4264" w="310">
                  <a:moveTo>
                    <a:pt x="167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4120"/>
                  </a:lnTo>
                  <a:cubicBezTo>
                    <a:pt x="0" y="4192"/>
                    <a:pt x="72" y="4263"/>
                    <a:pt x="167" y="4263"/>
                  </a:cubicBezTo>
                  <a:cubicBezTo>
                    <a:pt x="238" y="4263"/>
                    <a:pt x="310" y="4192"/>
                    <a:pt x="310" y="4120"/>
                  </a:cubicBezTo>
                  <a:lnTo>
                    <a:pt x="310" y="143"/>
                  </a:lnTo>
                  <a:cubicBezTo>
                    <a:pt x="310" y="96"/>
                    <a:pt x="238" y="0"/>
                    <a:pt x="167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61"/>
            <p:cNvSpPr/>
            <p:nvPr/>
          </p:nvSpPr>
          <p:spPr>
            <a:xfrm>
              <a:off x="896996" y="3166065"/>
              <a:ext cx="10816" cy="19957"/>
            </a:xfrm>
            <a:custGeom>
              <a:rect b="b" l="l" r="r" t="t"/>
              <a:pathLst>
                <a:path extrusionOk="0" h="572" w="310">
                  <a:moveTo>
                    <a:pt x="167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572"/>
                  </a:lnTo>
                  <a:lnTo>
                    <a:pt x="310" y="572"/>
                  </a:lnTo>
                  <a:lnTo>
                    <a:pt x="310" y="143"/>
                  </a:lnTo>
                  <a:cubicBezTo>
                    <a:pt x="310" y="96"/>
                    <a:pt x="238" y="0"/>
                    <a:pt x="167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61"/>
            <p:cNvSpPr/>
            <p:nvPr/>
          </p:nvSpPr>
          <p:spPr>
            <a:xfrm>
              <a:off x="882029" y="3309811"/>
              <a:ext cx="43229" cy="43229"/>
            </a:xfrm>
            <a:custGeom>
              <a:rect b="b" l="l" r="r" t="t"/>
              <a:pathLst>
                <a:path extrusionOk="0" h="1239" w="1239">
                  <a:moveTo>
                    <a:pt x="620" y="0"/>
                  </a:moveTo>
                  <a:cubicBezTo>
                    <a:pt x="286" y="0"/>
                    <a:pt x="1" y="262"/>
                    <a:pt x="1" y="619"/>
                  </a:cubicBezTo>
                  <a:cubicBezTo>
                    <a:pt x="1" y="953"/>
                    <a:pt x="263" y="1239"/>
                    <a:pt x="620" y="1239"/>
                  </a:cubicBezTo>
                  <a:cubicBezTo>
                    <a:pt x="953" y="1239"/>
                    <a:pt x="1239" y="977"/>
                    <a:pt x="1239" y="619"/>
                  </a:cubicBezTo>
                  <a:cubicBezTo>
                    <a:pt x="1239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61"/>
            <p:cNvSpPr/>
            <p:nvPr/>
          </p:nvSpPr>
          <p:spPr>
            <a:xfrm>
              <a:off x="894484" y="3308137"/>
              <a:ext cx="30773" cy="44903"/>
            </a:xfrm>
            <a:custGeom>
              <a:rect b="b" l="l" r="r" t="t"/>
              <a:pathLst>
                <a:path extrusionOk="0" h="1287" w="882">
                  <a:moveTo>
                    <a:pt x="263" y="1"/>
                  </a:moveTo>
                  <a:cubicBezTo>
                    <a:pt x="168" y="1"/>
                    <a:pt x="72" y="48"/>
                    <a:pt x="1" y="72"/>
                  </a:cubicBezTo>
                  <a:cubicBezTo>
                    <a:pt x="239" y="191"/>
                    <a:pt x="382" y="405"/>
                    <a:pt x="382" y="667"/>
                  </a:cubicBezTo>
                  <a:cubicBezTo>
                    <a:pt x="382" y="905"/>
                    <a:pt x="191" y="1144"/>
                    <a:pt x="1" y="1239"/>
                  </a:cubicBezTo>
                  <a:cubicBezTo>
                    <a:pt x="72" y="1263"/>
                    <a:pt x="168" y="1287"/>
                    <a:pt x="263" y="1287"/>
                  </a:cubicBezTo>
                  <a:cubicBezTo>
                    <a:pt x="596" y="1287"/>
                    <a:pt x="882" y="1025"/>
                    <a:pt x="882" y="667"/>
                  </a:cubicBezTo>
                  <a:cubicBezTo>
                    <a:pt x="882" y="334"/>
                    <a:pt x="596" y="48"/>
                    <a:pt x="263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61"/>
            <p:cNvSpPr/>
            <p:nvPr/>
          </p:nvSpPr>
          <p:spPr>
            <a:xfrm>
              <a:off x="941027" y="3165856"/>
              <a:ext cx="42426" cy="145631"/>
            </a:xfrm>
            <a:custGeom>
              <a:rect b="b" l="l" r="r" t="t"/>
              <a:pathLst>
                <a:path extrusionOk="0" h="4174" w="1216">
                  <a:moveTo>
                    <a:pt x="188" y="0"/>
                  </a:moveTo>
                  <a:cubicBezTo>
                    <a:pt x="175" y="0"/>
                    <a:pt x="160" y="2"/>
                    <a:pt x="143" y="6"/>
                  </a:cubicBezTo>
                  <a:cubicBezTo>
                    <a:pt x="48" y="30"/>
                    <a:pt x="0" y="102"/>
                    <a:pt x="24" y="197"/>
                  </a:cubicBezTo>
                  <a:lnTo>
                    <a:pt x="882" y="4055"/>
                  </a:lnTo>
                  <a:cubicBezTo>
                    <a:pt x="929" y="4126"/>
                    <a:pt x="977" y="4174"/>
                    <a:pt x="1048" y="4174"/>
                  </a:cubicBezTo>
                  <a:lnTo>
                    <a:pt x="1072" y="4174"/>
                  </a:lnTo>
                  <a:cubicBezTo>
                    <a:pt x="1167" y="4150"/>
                    <a:pt x="1215" y="4079"/>
                    <a:pt x="1191" y="4007"/>
                  </a:cubicBezTo>
                  <a:lnTo>
                    <a:pt x="334" y="125"/>
                  </a:lnTo>
                  <a:cubicBezTo>
                    <a:pt x="294" y="46"/>
                    <a:pt x="255" y="0"/>
                    <a:pt x="188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61"/>
            <p:cNvSpPr/>
            <p:nvPr/>
          </p:nvSpPr>
          <p:spPr>
            <a:xfrm>
              <a:off x="941027" y="3166728"/>
              <a:ext cx="14165" cy="19294"/>
            </a:xfrm>
            <a:custGeom>
              <a:rect b="b" l="l" r="r" t="t"/>
              <a:pathLst>
                <a:path extrusionOk="0" h="553" w="406">
                  <a:moveTo>
                    <a:pt x="179" y="0"/>
                  </a:moveTo>
                  <a:cubicBezTo>
                    <a:pt x="168" y="0"/>
                    <a:pt x="156" y="2"/>
                    <a:pt x="143" y="5"/>
                  </a:cubicBezTo>
                  <a:cubicBezTo>
                    <a:pt x="48" y="53"/>
                    <a:pt x="0" y="100"/>
                    <a:pt x="24" y="196"/>
                  </a:cubicBezTo>
                  <a:lnTo>
                    <a:pt x="120" y="553"/>
                  </a:lnTo>
                  <a:lnTo>
                    <a:pt x="405" y="553"/>
                  </a:lnTo>
                  <a:lnTo>
                    <a:pt x="334" y="124"/>
                  </a:lnTo>
                  <a:cubicBezTo>
                    <a:pt x="293" y="62"/>
                    <a:pt x="251" y="0"/>
                    <a:pt x="179" y="0"/>
                  </a:cubicBezTo>
                  <a:close/>
                </a:path>
              </a:pathLst>
            </a:custGeom>
            <a:solidFill>
              <a:srgbClr val="23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61"/>
            <p:cNvSpPr/>
            <p:nvPr/>
          </p:nvSpPr>
          <p:spPr>
            <a:xfrm>
              <a:off x="960984" y="3306427"/>
              <a:ext cx="43229" cy="43298"/>
            </a:xfrm>
            <a:custGeom>
              <a:rect b="b" l="l" r="r" t="t"/>
              <a:pathLst>
                <a:path extrusionOk="0" h="1241" w="1239">
                  <a:moveTo>
                    <a:pt x="658" y="1"/>
                  </a:moveTo>
                  <a:cubicBezTo>
                    <a:pt x="645" y="1"/>
                    <a:pt x="632" y="1"/>
                    <a:pt x="619" y="2"/>
                  </a:cubicBezTo>
                  <a:cubicBezTo>
                    <a:pt x="286" y="2"/>
                    <a:pt x="0" y="264"/>
                    <a:pt x="0" y="621"/>
                  </a:cubicBezTo>
                  <a:cubicBezTo>
                    <a:pt x="0" y="954"/>
                    <a:pt x="262" y="1240"/>
                    <a:pt x="619" y="1240"/>
                  </a:cubicBezTo>
                  <a:cubicBezTo>
                    <a:pt x="953" y="1240"/>
                    <a:pt x="1238" y="978"/>
                    <a:pt x="1238" y="621"/>
                  </a:cubicBezTo>
                  <a:cubicBezTo>
                    <a:pt x="1238" y="278"/>
                    <a:pt x="974" y="1"/>
                    <a:pt x="658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61"/>
            <p:cNvSpPr/>
            <p:nvPr/>
          </p:nvSpPr>
          <p:spPr>
            <a:xfrm>
              <a:off x="969288" y="3305729"/>
              <a:ext cx="37402" cy="45217"/>
            </a:xfrm>
            <a:custGeom>
              <a:rect b="b" l="l" r="r" t="t"/>
              <a:pathLst>
                <a:path extrusionOk="0" h="1296" w="1072">
                  <a:moveTo>
                    <a:pt x="381" y="1"/>
                  </a:moveTo>
                  <a:cubicBezTo>
                    <a:pt x="333" y="1"/>
                    <a:pt x="285" y="8"/>
                    <a:pt x="238" y="22"/>
                  </a:cubicBezTo>
                  <a:cubicBezTo>
                    <a:pt x="143" y="46"/>
                    <a:pt x="48" y="70"/>
                    <a:pt x="0" y="141"/>
                  </a:cubicBezTo>
                  <a:cubicBezTo>
                    <a:pt x="191" y="165"/>
                    <a:pt x="405" y="379"/>
                    <a:pt x="476" y="617"/>
                  </a:cubicBezTo>
                  <a:cubicBezTo>
                    <a:pt x="524" y="879"/>
                    <a:pt x="405" y="1117"/>
                    <a:pt x="238" y="1260"/>
                  </a:cubicBezTo>
                  <a:cubicBezTo>
                    <a:pt x="274" y="1284"/>
                    <a:pt x="316" y="1296"/>
                    <a:pt x="360" y="1296"/>
                  </a:cubicBezTo>
                  <a:cubicBezTo>
                    <a:pt x="405" y="1296"/>
                    <a:pt x="453" y="1284"/>
                    <a:pt x="500" y="1260"/>
                  </a:cubicBezTo>
                  <a:cubicBezTo>
                    <a:pt x="834" y="1189"/>
                    <a:pt x="1072" y="855"/>
                    <a:pt x="977" y="498"/>
                  </a:cubicBezTo>
                  <a:cubicBezTo>
                    <a:pt x="916" y="215"/>
                    <a:pt x="649" y="1"/>
                    <a:pt x="381" y="1"/>
                  </a:cubicBezTo>
                  <a:close/>
                </a:path>
              </a:pathLst>
            </a:custGeom>
            <a:solidFill>
              <a:srgbClr val="D4C4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61"/>
            <p:cNvSpPr/>
            <p:nvPr/>
          </p:nvSpPr>
          <p:spPr>
            <a:xfrm>
              <a:off x="726664" y="3143631"/>
              <a:ext cx="336549" cy="27458"/>
            </a:xfrm>
            <a:custGeom>
              <a:rect b="b" l="l" r="r" t="t"/>
              <a:pathLst>
                <a:path extrusionOk="0" h="787" w="9646">
                  <a:moveTo>
                    <a:pt x="215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596"/>
                  </a:lnTo>
                  <a:cubicBezTo>
                    <a:pt x="0" y="715"/>
                    <a:pt x="96" y="786"/>
                    <a:pt x="215" y="786"/>
                  </a:cubicBezTo>
                  <a:lnTo>
                    <a:pt x="9455" y="786"/>
                  </a:lnTo>
                  <a:cubicBezTo>
                    <a:pt x="9574" y="786"/>
                    <a:pt x="9645" y="715"/>
                    <a:pt x="9645" y="596"/>
                  </a:cubicBezTo>
                  <a:lnTo>
                    <a:pt x="9645" y="191"/>
                  </a:lnTo>
                  <a:cubicBezTo>
                    <a:pt x="9645" y="72"/>
                    <a:pt x="9574" y="0"/>
                    <a:pt x="9455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61"/>
            <p:cNvSpPr/>
            <p:nvPr/>
          </p:nvSpPr>
          <p:spPr>
            <a:xfrm>
              <a:off x="1029927" y="3144468"/>
              <a:ext cx="33285" cy="28261"/>
            </a:xfrm>
            <a:custGeom>
              <a:rect b="b" l="l" r="r" t="t"/>
              <a:pathLst>
                <a:path extrusionOk="0" h="810" w="954">
                  <a:moveTo>
                    <a:pt x="1" y="0"/>
                  </a:moveTo>
                  <a:cubicBezTo>
                    <a:pt x="120" y="0"/>
                    <a:pt x="215" y="95"/>
                    <a:pt x="215" y="214"/>
                  </a:cubicBezTo>
                  <a:lnTo>
                    <a:pt x="215" y="595"/>
                  </a:lnTo>
                  <a:cubicBezTo>
                    <a:pt x="215" y="715"/>
                    <a:pt x="120" y="810"/>
                    <a:pt x="1" y="810"/>
                  </a:cubicBezTo>
                  <a:lnTo>
                    <a:pt x="763" y="810"/>
                  </a:lnTo>
                  <a:cubicBezTo>
                    <a:pt x="882" y="810"/>
                    <a:pt x="953" y="715"/>
                    <a:pt x="953" y="595"/>
                  </a:cubicBezTo>
                  <a:lnTo>
                    <a:pt x="953" y="214"/>
                  </a:lnTo>
                  <a:cubicBezTo>
                    <a:pt x="953" y="95"/>
                    <a:pt x="882" y="0"/>
                    <a:pt x="763" y="0"/>
                  </a:cubicBezTo>
                  <a:close/>
                </a:path>
              </a:pathLst>
            </a:custGeom>
            <a:solidFill>
              <a:srgbClr val="2F3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dy Abroad Workshop by Slidesgo">
  <a:themeElements>
    <a:clrScheme name="Simple Light">
      <a:dk1>
        <a:srgbClr val="555EE0"/>
      </a:dk1>
      <a:lt1>
        <a:srgbClr val="FFFFFF"/>
      </a:lt1>
      <a:dk2>
        <a:srgbClr val="2F387D"/>
      </a:dk2>
      <a:lt2>
        <a:srgbClr val="EBEBEB"/>
      </a:lt2>
      <a:accent1>
        <a:srgbClr val="D4C452"/>
      </a:accent1>
      <a:accent2>
        <a:srgbClr val="FFC501"/>
      </a:accent2>
      <a:accent3>
        <a:srgbClr val="8F521B"/>
      </a:accent3>
      <a:accent4>
        <a:srgbClr val="4B3740"/>
      </a:accent4>
      <a:accent5>
        <a:srgbClr val="6B313F"/>
      </a:accent5>
      <a:accent6>
        <a:srgbClr val="231C1F"/>
      </a:accent6>
      <a:hlink>
        <a:srgbClr val="555E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udy Abroad Workshop by Slidesgo">
  <a:themeElements>
    <a:clrScheme name="Simple Light">
      <a:dk1>
        <a:srgbClr val="555EE0"/>
      </a:dk1>
      <a:lt1>
        <a:srgbClr val="FFFFFF"/>
      </a:lt1>
      <a:dk2>
        <a:srgbClr val="2F387D"/>
      </a:dk2>
      <a:lt2>
        <a:srgbClr val="EBEBEB"/>
      </a:lt2>
      <a:accent1>
        <a:srgbClr val="D4C452"/>
      </a:accent1>
      <a:accent2>
        <a:srgbClr val="FFC501"/>
      </a:accent2>
      <a:accent3>
        <a:srgbClr val="8F521B"/>
      </a:accent3>
      <a:accent4>
        <a:srgbClr val="4B3740"/>
      </a:accent4>
      <a:accent5>
        <a:srgbClr val="6B313F"/>
      </a:accent5>
      <a:accent6>
        <a:srgbClr val="231C1F"/>
      </a:accent6>
      <a:hlink>
        <a:srgbClr val="555E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udy Abroad Workshop by Slidesgo">
  <a:themeElements>
    <a:clrScheme name="Simple Light">
      <a:dk1>
        <a:srgbClr val="555EE0"/>
      </a:dk1>
      <a:lt1>
        <a:srgbClr val="FFFFFF"/>
      </a:lt1>
      <a:dk2>
        <a:srgbClr val="2F387D"/>
      </a:dk2>
      <a:lt2>
        <a:srgbClr val="EBEBEB"/>
      </a:lt2>
      <a:accent1>
        <a:srgbClr val="D4C452"/>
      </a:accent1>
      <a:accent2>
        <a:srgbClr val="FFC501"/>
      </a:accent2>
      <a:accent3>
        <a:srgbClr val="8F521B"/>
      </a:accent3>
      <a:accent4>
        <a:srgbClr val="4B3740"/>
      </a:accent4>
      <a:accent5>
        <a:srgbClr val="6B313F"/>
      </a:accent5>
      <a:accent6>
        <a:srgbClr val="231C1F"/>
      </a:accent6>
      <a:hlink>
        <a:srgbClr val="555E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udy Abroad Workshop by Slidesgo">
  <a:themeElements>
    <a:clrScheme name="Simple Light">
      <a:dk1>
        <a:srgbClr val="555EE0"/>
      </a:dk1>
      <a:lt1>
        <a:srgbClr val="FFFFFF"/>
      </a:lt1>
      <a:dk2>
        <a:srgbClr val="2F387D"/>
      </a:dk2>
      <a:lt2>
        <a:srgbClr val="EBEBEB"/>
      </a:lt2>
      <a:accent1>
        <a:srgbClr val="D4C452"/>
      </a:accent1>
      <a:accent2>
        <a:srgbClr val="FFC501"/>
      </a:accent2>
      <a:accent3>
        <a:srgbClr val="8F521B"/>
      </a:accent3>
      <a:accent4>
        <a:srgbClr val="4B3740"/>
      </a:accent4>
      <a:accent5>
        <a:srgbClr val="6B313F"/>
      </a:accent5>
      <a:accent6>
        <a:srgbClr val="231C1F"/>
      </a:accent6>
      <a:hlink>
        <a:srgbClr val="555E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udy Abroad Workshop by Slidesgo">
  <a:themeElements>
    <a:clrScheme name="Simple Light">
      <a:dk1>
        <a:srgbClr val="555EE0"/>
      </a:dk1>
      <a:lt1>
        <a:srgbClr val="FFFFFF"/>
      </a:lt1>
      <a:dk2>
        <a:srgbClr val="2F387D"/>
      </a:dk2>
      <a:lt2>
        <a:srgbClr val="EBEBEB"/>
      </a:lt2>
      <a:accent1>
        <a:srgbClr val="D4C452"/>
      </a:accent1>
      <a:accent2>
        <a:srgbClr val="FFC501"/>
      </a:accent2>
      <a:accent3>
        <a:srgbClr val="8F521B"/>
      </a:accent3>
      <a:accent4>
        <a:srgbClr val="4B3740"/>
      </a:accent4>
      <a:accent5>
        <a:srgbClr val="6B313F"/>
      </a:accent5>
      <a:accent6>
        <a:srgbClr val="231C1F"/>
      </a:accent6>
      <a:hlink>
        <a:srgbClr val="555E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