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F5BA-238C-4147-92A3-86C0A92F6D7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018A-A695-4741-8F8E-C69DEBF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1B05A-C389-401C-9CD4-1A70B5905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31" y="1925302"/>
            <a:ext cx="1333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0119D-F684-4E1D-A27C-6357816B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97" y="1925302"/>
            <a:ext cx="1333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E94C2-F2DF-4745-89B6-92E170EE6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33" y="1925302"/>
            <a:ext cx="1333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52A2C-E514-46D5-AE1C-D9CFFEDC0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9" y="1925302"/>
            <a:ext cx="1333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864BE-B0F5-4CEF-B430-850FF5FD2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36" y="1925302"/>
            <a:ext cx="13335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C15949-1AAE-45DF-8F6F-85DF88F02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03" y="1925302"/>
            <a:ext cx="133350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BC70FF-A98F-491C-BE90-71DFF0225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68" y="1925302"/>
            <a:ext cx="1333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55145D-77F0-4B26-A6DA-D00122A42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31" y="3226500"/>
            <a:ext cx="133350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EBD5CA-7382-49D6-A4E2-E05BEB769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83" y="3226500"/>
            <a:ext cx="1333500" cy="952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12AE3A-13BF-48DF-B335-DFC909D4CE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68" y="3226500"/>
            <a:ext cx="1333500" cy="952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01D581-C9D8-44F0-9C29-8E7848D7A2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32" y="3226500"/>
            <a:ext cx="1333500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9CD9F4-1C8E-4EF6-AF4F-5A16DC7B59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32" y="3226500"/>
            <a:ext cx="133350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BBF721-EB79-40CE-8743-07735D48ED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18" y="3226500"/>
            <a:ext cx="1333500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BA6C43-0150-4A9D-B75F-A0C2E6DAD8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29" y="3226500"/>
            <a:ext cx="1333500" cy="9525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E73EDE-38E2-495D-B5C3-ACDA8E24C5A1}"/>
              </a:ext>
            </a:extLst>
          </p:cNvPr>
          <p:cNvSpPr txBox="1"/>
          <p:nvPr/>
        </p:nvSpPr>
        <p:spPr>
          <a:xfrm>
            <a:off x="82523" y="2068692"/>
            <a:ext cx="143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19022 Comstock Brook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745C91-8F1A-46E3-8983-97D686586D8C}"/>
              </a:ext>
            </a:extLst>
          </p:cNvPr>
          <p:cNvSpPr txBox="1"/>
          <p:nvPr/>
        </p:nvSpPr>
        <p:spPr>
          <a:xfrm>
            <a:off x="2102969" y="147610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C74A0E-9C97-4FC6-8252-3D66756289B6}"/>
              </a:ext>
            </a:extLst>
          </p:cNvPr>
          <p:cNvSpPr txBox="1"/>
          <p:nvPr/>
        </p:nvSpPr>
        <p:spPr>
          <a:xfrm>
            <a:off x="4781779" y="147610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4776B5-F0CD-4DD6-84AD-7344D21FDF2D}"/>
              </a:ext>
            </a:extLst>
          </p:cNvPr>
          <p:cNvSpPr txBox="1"/>
          <p:nvPr/>
        </p:nvSpPr>
        <p:spPr>
          <a:xfrm>
            <a:off x="3448945" y="147610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CEE047-252D-4A6E-A08C-EBB05E3B5472}"/>
              </a:ext>
            </a:extLst>
          </p:cNvPr>
          <p:cNvSpPr txBox="1"/>
          <p:nvPr/>
        </p:nvSpPr>
        <p:spPr>
          <a:xfrm>
            <a:off x="7431561" y="147610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50527B-8615-4189-B452-8DF9B2F2466F}"/>
              </a:ext>
            </a:extLst>
          </p:cNvPr>
          <p:cNvSpPr txBox="1"/>
          <p:nvPr/>
        </p:nvSpPr>
        <p:spPr>
          <a:xfrm>
            <a:off x="6021574" y="1476103"/>
            <a:ext cx="4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EA564-9FD4-4547-A9EB-66C7AA55C26B}"/>
              </a:ext>
            </a:extLst>
          </p:cNvPr>
          <p:cNvSpPr txBox="1"/>
          <p:nvPr/>
        </p:nvSpPr>
        <p:spPr>
          <a:xfrm>
            <a:off x="10151679" y="147610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1B2F96-F7E8-435C-8635-64077DD5BF77}"/>
              </a:ext>
            </a:extLst>
          </p:cNvPr>
          <p:cNvSpPr txBox="1"/>
          <p:nvPr/>
        </p:nvSpPr>
        <p:spPr>
          <a:xfrm>
            <a:off x="8791620" y="147610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CE8425-9699-446E-9CF3-6D122BB081E7}"/>
              </a:ext>
            </a:extLst>
          </p:cNvPr>
          <p:cNvCxnSpPr/>
          <p:nvPr/>
        </p:nvCxnSpPr>
        <p:spPr>
          <a:xfrm>
            <a:off x="1607531" y="2921913"/>
            <a:ext cx="1333499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C6EEE5-1700-4E42-8943-1F2863CA422B}"/>
              </a:ext>
            </a:extLst>
          </p:cNvPr>
          <p:cNvCxnSpPr/>
          <p:nvPr/>
        </p:nvCxnSpPr>
        <p:spPr>
          <a:xfrm>
            <a:off x="2940553" y="2921913"/>
            <a:ext cx="1333499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EE3A45-9A3A-48A4-875C-916E3AC7FAA0}"/>
              </a:ext>
            </a:extLst>
          </p:cNvPr>
          <p:cNvCxnSpPr/>
          <p:nvPr/>
        </p:nvCxnSpPr>
        <p:spPr>
          <a:xfrm>
            <a:off x="4286967" y="2921913"/>
            <a:ext cx="1333499" cy="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378331-5B69-4503-B2BC-809BA69DC775}"/>
              </a:ext>
            </a:extLst>
          </p:cNvPr>
          <p:cNvCxnSpPr/>
          <p:nvPr/>
        </p:nvCxnSpPr>
        <p:spPr>
          <a:xfrm>
            <a:off x="5622869" y="2921913"/>
            <a:ext cx="1333499" cy="0"/>
          </a:xfrm>
          <a:prstGeom prst="line">
            <a:avLst/>
          </a:prstGeom>
          <a:ln w="1016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501405-CB0F-42E3-BA4A-5622F92B8D21}"/>
              </a:ext>
            </a:extLst>
          </p:cNvPr>
          <p:cNvCxnSpPr/>
          <p:nvPr/>
        </p:nvCxnSpPr>
        <p:spPr>
          <a:xfrm>
            <a:off x="6967536" y="2921913"/>
            <a:ext cx="1333499" cy="0"/>
          </a:xfrm>
          <a:prstGeom prst="line">
            <a:avLst/>
          </a:prstGeom>
          <a:ln w="1016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44B739-93FF-4294-8F79-45DEC783A586}"/>
              </a:ext>
            </a:extLst>
          </p:cNvPr>
          <p:cNvCxnSpPr/>
          <p:nvPr/>
        </p:nvCxnSpPr>
        <p:spPr>
          <a:xfrm>
            <a:off x="8312203" y="2917128"/>
            <a:ext cx="1333499" cy="0"/>
          </a:xfrm>
          <a:prstGeom prst="line">
            <a:avLst/>
          </a:prstGeom>
          <a:ln w="1016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44A192-F234-47A4-BBCB-3AF20306C5C3}"/>
              </a:ext>
            </a:extLst>
          </p:cNvPr>
          <p:cNvCxnSpPr/>
          <p:nvPr/>
        </p:nvCxnSpPr>
        <p:spPr>
          <a:xfrm>
            <a:off x="9656869" y="2917128"/>
            <a:ext cx="1333499" cy="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383331-ADB8-40A8-AA71-4E7169D66C8D}"/>
              </a:ext>
            </a:extLst>
          </p:cNvPr>
          <p:cNvCxnSpPr>
            <a:cxnSpLocks/>
          </p:cNvCxnSpPr>
          <p:nvPr/>
        </p:nvCxnSpPr>
        <p:spPr>
          <a:xfrm>
            <a:off x="1611341" y="4231072"/>
            <a:ext cx="13258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D3E080-2FB2-4E4B-9E9B-2468C0A6C449}"/>
              </a:ext>
            </a:extLst>
          </p:cNvPr>
          <p:cNvCxnSpPr>
            <a:cxnSpLocks/>
          </p:cNvCxnSpPr>
          <p:nvPr/>
        </p:nvCxnSpPr>
        <p:spPr>
          <a:xfrm>
            <a:off x="2966193" y="4231312"/>
            <a:ext cx="13258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EDADF4-C79D-46E4-8C71-3F4B4A3AC7F8}"/>
              </a:ext>
            </a:extLst>
          </p:cNvPr>
          <p:cNvCxnSpPr>
            <a:cxnSpLocks/>
          </p:cNvCxnSpPr>
          <p:nvPr/>
        </p:nvCxnSpPr>
        <p:spPr>
          <a:xfrm>
            <a:off x="4311278" y="4231312"/>
            <a:ext cx="1325880" cy="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37DA0A-BDE9-4F7A-BCDA-9B74A0BE6540}"/>
              </a:ext>
            </a:extLst>
          </p:cNvPr>
          <p:cNvCxnSpPr>
            <a:cxnSpLocks/>
          </p:cNvCxnSpPr>
          <p:nvPr/>
        </p:nvCxnSpPr>
        <p:spPr>
          <a:xfrm>
            <a:off x="5656242" y="4231312"/>
            <a:ext cx="13258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AD50AE-9735-4B81-8CF3-8171511B65AE}"/>
              </a:ext>
            </a:extLst>
          </p:cNvPr>
          <p:cNvCxnSpPr>
            <a:cxnSpLocks/>
          </p:cNvCxnSpPr>
          <p:nvPr/>
        </p:nvCxnSpPr>
        <p:spPr>
          <a:xfrm>
            <a:off x="7010242" y="4231312"/>
            <a:ext cx="13258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87FEBE-EBC1-4EF6-9B1C-4AFD01D2C6D1}"/>
              </a:ext>
            </a:extLst>
          </p:cNvPr>
          <p:cNvCxnSpPr>
            <a:cxnSpLocks/>
          </p:cNvCxnSpPr>
          <p:nvPr/>
        </p:nvCxnSpPr>
        <p:spPr>
          <a:xfrm>
            <a:off x="8364228" y="4226527"/>
            <a:ext cx="13258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4D9E5C-04D6-4183-BE49-DE025A2B929B}"/>
              </a:ext>
            </a:extLst>
          </p:cNvPr>
          <p:cNvCxnSpPr>
            <a:cxnSpLocks/>
          </p:cNvCxnSpPr>
          <p:nvPr/>
        </p:nvCxnSpPr>
        <p:spPr>
          <a:xfrm>
            <a:off x="9718239" y="4226527"/>
            <a:ext cx="1325880" cy="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22EC5D5-5E76-4C50-BC76-A11C6A6337DF}"/>
              </a:ext>
            </a:extLst>
          </p:cNvPr>
          <p:cNvSpPr txBox="1"/>
          <p:nvPr/>
        </p:nvSpPr>
        <p:spPr>
          <a:xfrm>
            <a:off x="57638" y="3443408"/>
            <a:ext cx="143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16046 </a:t>
            </a:r>
            <a:r>
              <a:rPr lang="en-US" sz="1400" dirty="0" err="1"/>
              <a:t>Chidsey</a:t>
            </a:r>
            <a:r>
              <a:rPr lang="en-US" sz="1400" dirty="0"/>
              <a:t> Brook</a:t>
            </a:r>
          </a:p>
        </p:txBody>
      </p:sp>
    </p:spTree>
    <p:extLst>
      <p:ext uri="{BB962C8B-B14F-4D97-AF65-F5344CB8AC3E}">
        <p14:creationId xmlns:p14="http://schemas.microsoft.com/office/powerpoint/2010/main" val="224805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Becker</dc:creator>
  <cp:lastModifiedBy>Becker, Mary</cp:lastModifiedBy>
  <cp:revision>8</cp:revision>
  <dcterms:created xsi:type="dcterms:W3CDTF">2022-01-26T15:50:45Z</dcterms:created>
  <dcterms:modified xsi:type="dcterms:W3CDTF">2022-02-02T21:46:50Z</dcterms:modified>
</cp:coreProperties>
</file>