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0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dia Bartnick" initials="LB" lastIdx="1" clrIdx="0">
    <p:extLst>
      <p:ext uri="{19B8F6BF-5375-455C-9EA6-DF929625EA0E}">
        <p15:presenceInfo xmlns:p15="http://schemas.microsoft.com/office/powerpoint/2012/main" userId="S-1-5-21-698646121-1254382694-1581587538-15251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0431" autoAdjust="0"/>
  </p:normalViewPr>
  <p:slideViewPr>
    <p:cSldViewPr snapToGrid="0">
      <p:cViewPr varScale="1">
        <p:scale>
          <a:sx n="100" d="100"/>
          <a:sy n="100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Sletto" userId="917c3e5ce63edd80" providerId="LiveId" clId="{325F601C-A886-4AD7-B21A-3A4BD8E080EC}"/>
    <pc:docChg chg="custSel modSld">
      <pc:chgData name="Jared Sletto" userId="917c3e5ce63edd80" providerId="LiveId" clId="{325F601C-A886-4AD7-B21A-3A4BD8E080EC}" dt="2023-08-01T03:42:58.772" v="31" actId="20577"/>
      <pc:docMkLst>
        <pc:docMk/>
      </pc:docMkLst>
      <pc:sldChg chg="modSp mod">
        <pc:chgData name="Jared Sletto" userId="917c3e5ce63edd80" providerId="LiveId" clId="{325F601C-A886-4AD7-B21A-3A4BD8E080EC}" dt="2023-08-01T03:42:58.772" v="31" actId="20577"/>
        <pc:sldMkLst>
          <pc:docMk/>
          <pc:sldMk cId="2562965548" sldId="263"/>
        </pc:sldMkLst>
        <pc:spChg chg="mod">
          <ac:chgData name="Jared Sletto" userId="917c3e5ce63edd80" providerId="LiveId" clId="{325F601C-A886-4AD7-B21A-3A4BD8E080EC}" dt="2023-08-01T03:42:58.772" v="31" actId="20577"/>
          <ac:spMkLst>
            <pc:docMk/>
            <pc:sldMk cId="2562965548" sldId="263"/>
            <ac:spMk id="3" creationId="{A6726F9E-DA1B-457E-6606-BC5C5739F5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0AFE5-7583-4100-AC3D-A3C592FF160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9CD27-3718-460B-998C-454F12E2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5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left y-axis represents the average quality of sleep per profession, while the right y-axis represents the total count per profession.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9CD27-3718-460B-998C-454F12E2A2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9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4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1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5003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3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60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45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9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1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9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2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4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7789-059D-4A50-B347-FF0AB04E69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848E-1D71-4C08-A0D9-DBE8665E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84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 Sleep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3602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Lydia Bartnick</a:t>
            </a:r>
          </a:p>
          <a:p>
            <a:r>
              <a:rPr lang="en-US" dirty="0"/>
              <a:t>Anna </a:t>
            </a:r>
            <a:r>
              <a:rPr lang="en-US" dirty="0" err="1"/>
              <a:t>Collawn</a:t>
            </a:r>
            <a:endParaRPr lang="en-US" dirty="0"/>
          </a:p>
          <a:p>
            <a:r>
              <a:rPr lang="en-US" dirty="0"/>
              <a:t>Gil Fernandez</a:t>
            </a:r>
          </a:p>
          <a:p>
            <a:r>
              <a:rPr lang="en-US" dirty="0"/>
              <a:t>Jared </a:t>
            </a:r>
            <a:r>
              <a:rPr lang="en-US" dirty="0" err="1"/>
              <a:t>Sletto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5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Profession Gets Better Quality of Sleep?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3063" y="2254848"/>
            <a:ext cx="54640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Eleven professions were analyzed from different industries. This graph represents the average quality of sleep per occupation compare to the total count of each occupation. </a:t>
            </a:r>
          </a:p>
          <a:p>
            <a:endParaRPr lang="en-US" sz="2000" dirty="0"/>
          </a:p>
          <a:p>
            <a:r>
              <a:rPr lang="en-US" sz="2000" dirty="0"/>
              <a:t>The uneven count of each profession proves to be a limitation to our data. For example, Manager occupation only has only 1 count and an average quality of sleep, where as doctor has a 71 count and a below average quality of sleep.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6010" y="2015346"/>
            <a:ext cx="6110621" cy="4752578"/>
            <a:chOff x="86978" y="2001345"/>
            <a:chExt cx="5971590" cy="4677703"/>
          </a:xfrm>
        </p:grpSpPr>
        <p:sp>
          <p:nvSpPr>
            <p:cNvPr id="8" name="TextBox 7"/>
            <p:cNvSpPr txBox="1"/>
            <p:nvPr/>
          </p:nvSpPr>
          <p:spPr>
            <a:xfrm>
              <a:off x="86978" y="5557347"/>
              <a:ext cx="1454484" cy="112088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04084" y="5557347"/>
              <a:ext cx="1454484" cy="112088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78" y="2001345"/>
              <a:ext cx="5971590" cy="360412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941" y="5247122"/>
              <a:ext cx="5319766" cy="1431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175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Exploring the different relationships within the dataset. </a:t>
            </a:r>
          </a:p>
          <a:p>
            <a:pPr lvl="1"/>
            <a:r>
              <a:rPr lang="en-US" sz="2800" dirty="0"/>
              <a:t>Is there a relationship between sleep duration, quality of sleep, and physical activity with different physiological responses?</a:t>
            </a:r>
          </a:p>
          <a:p>
            <a:pPr lvl="1"/>
            <a:r>
              <a:rPr lang="en-US" sz="2800" dirty="0"/>
              <a:t>Does age, gender, and profession play a role in the duration and quality of sleep?</a:t>
            </a:r>
          </a:p>
        </p:txBody>
      </p:sp>
    </p:spTree>
    <p:extLst>
      <p:ext uri="{BB962C8B-B14F-4D97-AF65-F5344CB8AC3E}">
        <p14:creationId xmlns:p14="http://schemas.microsoft.com/office/powerpoint/2010/main" val="130122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3B98-CF0D-3CB5-A082-68397B9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impact does age have on</a:t>
            </a:r>
            <a:br>
              <a:rPr lang="en-US" dirty="0"/>
            </a:br>
            <a:r>
              <a:rPr lang="en-US" dirty="0"/>
              <a:t> stress and sleep?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D4557-4D77-B615-880B-F090AE819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can’t I pull those college all </a:t>
            </a:r>
            <a:r>
              <a:rPr lang="en-US" dirty="0" err="1"/>
              <a:t>nighters</a:t>
            </a:r>
            <a:r>
              <a:rPr lang="en-US" dirty="0"/>
              <a:t> anymore?</a:t>
            </a:r>
          </a:p>
          <a:p>
            <a:r>
              <a:rPr lang="en-US" dirty="0"/>
              <a:t>Do we get more stressed out when we age due to sleep?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6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6C8-A14D-F6E3-D61C-45769A58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average, people who slept more were less stressed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5B8E-0CCE-5D00-6D37-DF422D7D95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Bar graph shows the averages of each category by age group.</a:t>
            </a:r>
          </a:p>
          <a:p>
            <a:r>
              <a:rPr lang="en-US" dirty="0"/>
              <a:t>Our data csv file included an age column</a:t>
            </a:r>
          </a:p>
          <a:p>
            <a:r>
              <a:rPr lang="en-US" dirty="0"/>
              <a:t>Created bins and calculated the average per bin</a:t>
            </a:r>
          </a:p>
          <a:p>
            <a:r>
              <a:rPr lang="en-US" dirty="0"/>
              <a:t>Why does stress increase in 40s and sleep decrease?</a:t>
            </a:r>
          </a:p>
        </p:txBody>
      </p:sp>
      <p:pic>
        <p:nvPicPr>
          <p:cNvPr id="10" name="Content Placeholder 9" descr="A graph of stress levels&#10;&#10;Description automatically generated">
            <a:extLst>
              <a:ext uri="{FF2B5EF4-FFF2-40B4-BE49-F238E27FC236}">
                <a16:creationId xmlns:a16="http://schemas.microsoft.com/office/drawing/2014/main" id="{98B4D084-899B-CDB4-E52B-1463DE0DB4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373511"/>
            <a:ext cx="4700588" cy="3525441"/>
          </a:xfrm>
        </p:spPr>
      </p:pic>
    </p:spTree>
    <p:extLst>
      <p:ext uri="{BB962C8B-B14F-4D97-AF65-F5344CB8AC3E}">
        <p14:creationId xmlns:p14="http://schemas.microsoft.com/office/powerpoint/2010/main" val="92282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A763-C9ED-91B9-8011-95A898A1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Participants – Sleep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6F9E-DA1B-457E-6606-BC5C5739F5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Negative relationship</a:t>
            </a:r>
          </a:p>
          <a:p>
            <a:r>
              <a:rPr lang="en-US" dirty="0"/>
              <a:t>~50 points used on this graph</a:t>
            </a:r>
          </a:p>
          <a:p>
            <a:r>
              <a:rPr lang="en-US" dirty="0"/>
              <a:t>354 participants</a:t>
            </a:r>
          </a:p>
          <a:p>
            <a:r>
              <a:rPr lang="en-US" dirty="0"/>
              <a:t>Used different shapes and colors to show different age groups</a:t>
            </a:r>
          </a:p>
          <a:p>
            <a:r>
              <a:rPr lang="en-US" dirty="0"/>
              <a:t>Decreased the alpha so bolder colors are more frequent and can see other symbols</a:t>
            </a:r>
          </a:p>
          <a:p>
            <a:r>
              <a:rPr lang="en-US" dirty="0"/>
              <a:t>No regression lines / </a:t>
            </a:r>
            <a:r>
              <a:rPr lang="en-US"/>
              <a:t>Too busy</a:t>
            </a:r>
            <a:endParaRPr lang="en-US" dirty="0"/>
          </a:p>
        </p:txBody>
      </p:sp>
      <p:pic>
        <p:nvPicPr>
          <p:cNvPr id="6" name="Content Placeholder 5" descr="A graph of a sleep level&#10;&#10;Description automatically generated">
            <a:extLst>
              <a:ext uri="{FF2B5EF4-FFF2-40B4-BE49-F238E27FC236}">
                <a16:creationId xmlns:a16="http://schemas.microsoft.com/office/drawing/2014/main" id="{26B50B33-7097-70FC-AC16-65D8BA7C3C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373511"/>
            <a:ext cx="4700588" cy="3525441"/>
          </a:xfrm>
        </p:spPr>
      </p:pic>
    </p:spTree>
    <p:extLst>
      <p:ext uri="{BB962C8B-B14F-4D97-AF65-F5344CB8AC3E}">
        <p14:creationId xmlns:p14="http://schemas.microsoft.com/office/powerpoint/2010/main" val="256296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3067-3A7F-AC71-6ACE-711D716F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participants – Quality of Sleep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139E-9127-CA29-652C-180801D057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15 points on this graph</a:t>
            </a:r>
          </a:p>
          <a:p>
            <a:r>
              <a:rPr lang="en-US" dirty="0"/>
              <a:t>Still 354 participants</a:t>
            </a:r>
          </a:p>
          <a:p>
            <a:r>
              <a:rPr lang="en-US" dirty="0"/>
              <a:t>No one in their 50s ranked their quality lower than 6.</a:t>
            </a:r>
          </a:p>
          <a:p>
            <a:r>
              <a:rPr lang="en-US" dirty="0"/>
              <a:t>No one in their 20s ranked their quality higher than 7.</a:t>
            </a:r>
          </a:p>
          <a:p>
            <a:r>
              <a:rPr lang="en-US" dirty="0"/>
              <a:t>Yet, there are no visible outliers.</a:t>
            </a:r>
          </a:p>
          <a:p>
            <a:r>
              <a:rPr lang="en-US" dirty="0"/>
              <a:t>Back to Sleep Duration…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graph of a sleep level">
            <a:extLst>
              <a:ext uri="{FF2B5EF4-FFF2-40B4-BE49-F238E27FC236}">
                <a16:creationId xmlns:a16="http://schemas.microsoft.com/office/drawing/2014/main" id="{89A359D7-799C-486F-F47B-66996F35E5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373511"/>
            <a:ext cx="4700588" cy="3525441"/>
          </a:xfrm>
        </p:spPr>
      </p:pic>
    </p:spTree>
    <p:extLst>
      <p:ext uri="{BB962C8B-B14F-4D97-AF65-F5344CB8AC3E}">
        <p14:creationId xmlns:p14="http://schemas.microsoft.com/office/powerpoint/2010/main" val="223181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F85A-7AFD-8B26-6F31-F4C3B452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3291E-AFCA-B0DD-9CB2-3C86B8491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matter how old you were, if you slept more, you were less stressed.</a:t>
            </a:r>
          </a:p>
          <a:p>
            <a:endParaRPr lang="en-US" dirty="0"/>
          </a:p>
          <a:p>
            <a:r>
              <a:rPr lang="en-US" dirty="0"/>
              <a:t>Chicken or the egg…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8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Sleep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2376" y="3044202"/>
            <a:ext cx="3935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Quality of sleep is the measurement of how well someone sleeps at night. The average adult needs 7 or more hours of restful and restorative sleep.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8" y="2420302"/>
            <a:ext cx="6278312" cy="3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Gender Gets the Better Quality of Sleep?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12210"/>
            <a:ext cx="5360097" cy="4416927"/>
          </a:xfrm>
        </p:spPr>
      </p:pic>
      <p:sp>
        <p:nvSpPr>
          <p:cNvPr id="5" name="TextBox 4"/>
          <p:cNvSpPr txBox="1"/>
          <p:nvPr/>
        </p:nvSpPr>
        <p:spPr>
          <a:xfrm>
            <a:off x="6748182" y="2797179"/>
            <a:ext cx="49195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dataset, 185 males and 189 females were analyzed. On average, the men from the dataset get a more restful and restorative sleep. Men, on average, received 8 hours of quality sleep, while women received 7 hours. </a:t>
            </a:r>
          </a:p>
        </p:txBody>
      </p:sp>
    </p:spTree>
    <p:extLst>
      <p:ext uri="{BB962C8B-B14F-4D97-AF65-F5344CB8AC3E}">
        <p14:creationId xmlns:p14="http://schemas.microsoft.com/office/powerpoint/2010/main" val="6876386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254</TotalTime>
  <Words>457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Project 1: Sleep Study</vt:lpstr>
      <vt:lpstr>Overview</vt:lpstr>
      <vt:lpstr>What impact does age have on  stress and sleep?</vt:lpstr>
      <vt:lpstr>On average, people who slept more were less stressed</vt:lpstr>
      <vt:lpstr>All Participants – Sleep Duration</vt:lpstr>
      <vt:lpstr>All participants – Quality of Sleep</vt:lpstr>
      <vt:lpstr>Age conclusion</vt:lpstr>
      <vt:lpstr>Quality of Sleep</vt:lpstr>
      <vt:lpstr>Which Gender Gets the Better Quality of Sleep?</vt:lpstr>
      <vt:lpstr>Which Profession Gets Better Quality of Sleep?</vt:lpstr>
    </vt:vector>
  </TitlesOfParts>
  <Company>DaVita,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Sleep Study</dc:title>
  <dc:creator>Lydia Bartnick</dc:creator>
  <cp:lastModifiedBy>Jared Sletto</cp:lastModifiedBy>
  <cp:revision>17</cp:revision>
  <dcterms:created xsi:type="dcterms:W3CDTF">2023-07-30T18:17:20Z</dcterms:created>
  <dcterms:modified xsi:type="dcterms:W3CDTF">2023-08-01T03:43:01Z</dcterms:modified>
</cp:coreProperties>
</file>