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Bartnick" initials="LB" lastIdx="1" clrIdx="0">
    <p:extLst>
      <p:ext uri="{19B8F6BF-5375-455C-9EA6-DF929625EA0E}">
        <p15:presenceInfo xmlns:p15="http://schemas.microsoft.com/office/powerpoint/2012/main" userId="S-1-5-21-698646121-1254382694-1581587538-1525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0431" autoAdjust="0"/>
  </p:normalViewPr>
  <p:slideViewPr>
    <p:cSldViewPr snapToGrid="0">
      <p:cViewPr varScale="1">
        <p:scale>
          <a:sx n="119" d="100"/>
          <a:sy n="119" d="100"/>
        </p:scale>
        <p:origin x="1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AFE5-7583-4100-AC3D-A3C592FF160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9CD27-3718-460B-998C-454F12E2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left y-axis represents the average quality of sleep per profession, while the right y-axis represents the total count per profession.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9CD27-3718-460B-998C-454F12E2A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500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4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Sleep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602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Lydia Bartnick</a:t>
            </a:r>
          </a:p>
          <a:p>
            <a:r>
              <a:rPr lang="en-US" dirty="0" smtClean="0"/>
              <a:t>Anna </a:t>
            </a:r>
            <a:r>
              <a:rPr lang="en-US" dirty="0" err="1" smtClean="0"/>
              <a:t>Collawn</a:t>
            </a:r>
            <a:endParaRPr lang="en-US" dirty="0" smtClean="0"/>
          </a:p>
          <a:p>
            <a:r>
              <a:rPr lang="en-US" dirty="0" smtClean="0"/>
              <a:t>Gil Fernandez</a:t>
            </a:r>
          </a:p>
          <a:p>
            <a:r>
              <a:rPr lang="en-US" dirty="0" smtClean="0"/>
              <a:t>Jared </a:t>
            </a:r>
            <a:r>
              <a:rPr lang="en-US" dirty="0" err="1" smtClean="0"/>
              <a:t>Sletto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Exploring the different relationships within the dataset. </a:t>
            </a:r>
          </a:p>
          <a:p>
            <a:pPr lvl="1"/>
            <a:r>
              <a:rPr lang="en-US" sz="2800" dirty="0"/>
              <a:t>Is there a relationship between sleep duration, quality of sleep, and physical activity with different physiological </a:t>
            </a:r>
            <a:r>
              <a:rPr lang="en-US" sz="2800" dirty="0" smtClean="0"/>
              <a:t>responses?</a:t>
            </a:r>
          </a:p>
          <a:p>
            <a:pPr lvl="1"/>
            <a:r>
              <a:rPr lang="en-US" sz="2800" dirty="0" smtClean="0"/>
              <a:t>Does age, gender, and profession play a role in the duration and quality of sleep?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122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Sleep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2376" y="3044202"/>
            <a:ext cx="3935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Quality of sleep is the measurement of how well someone sleeps at night. The average adult needs 7 or more hours of restful and restorative sleep.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8" y="2420302"/>
            <a:ext cx="6278312" cy="3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Gender Gets the Better Quality of Sleep?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12210"/>
            <a:ext cx="5360097" cy="4416927"/>
          </a:xfrm>
        </p:spPr>
      </p:pic>
      <p:sp>
        <p:nvSpPr>
          <p:cNvPr id="5" name="TextBox 4"/>
          <p:cNvSpPr txBox="1"/>
          <p:nvPr/>
        </p:nvSpPr>
        <p:spPr>
          <a:xfrm>
            <a:off x="6748182" y="2797179"/>
            <a:ext cx="4919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dataset, 185 males and 189 females were analyzed. On average, the men from the dataset get a more restful and restorative sleep. Men, on average, received 8 hours of quality sleep, while women received 7 hours.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6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Profession Gets Better Quality of Sleep?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3063" y="2254848"/>
            <a:ext cx="5464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Eleven professions were analyzed from different industries. </a:t>
            </a:r>
            <a:r>
              <a:rPr lang="en-US" sz="2000" dirty="0" smtClean="0"/>
              <a:t>This graph represents the average quality of sleep per occupation compare to the total count of each occupation. </a:t>
            </a:r>
          </a:p>
          <a:p>
            <a:endParaRPr lang="en-US" sz="2000" dirty="0"/>
          </a:p>
          <a:p>
            <a:r>
              <a:rPr lang="en-US" sz="2000" dirty="0" smtClean="0"/>
              <a:t>The uneven count of each profession proves to be a limitation to our data. For example, Manager occupation only has only 1 count and an average quality of sleep, where as doctor has a 71 count and a below average quality of sleep.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6010" y="2015346"/>
            <a:ext cx="6110621" cy="4752578"/>
            <a:chOff x="86978" y="2001345"/>
            <a:chExt cx="5971590" cy="4677703"/>
          </a:xfrm>
        </p:grpSpPr>
        <p:sp>
          <p:nvSpPr>
            <p:cNvPr id="8" name="TextBox 7"/>
            <p:cNvSpPr txBox="1"/>
            <p:nvPr/>
          </p:nvSpPr>
          <p:spPr>
            <a:xfrm>
              <a:off x="86978" y="5557347"/>
              <a:ext cx="1454484" cy="11208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4084" y="5557347"/>
              <a:ext cx="1454484" cy="11208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78" y="2001345"/>
              <a:ext cx="5971590" cy="36041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941" y="5247122"/>
              <a:ext cx="5319766" cy="143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7545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230</TotalTime>
  <Words>252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Project 1: Sleep Study</vt:lpstr>
      <vt:lpstr>Overview</vt:lpstr>
      <vt:lpstr>Quality of Sleep</vt:lpstr>
      <vt:lpstr>Which Gender Gets the Better Quality of Sleep?</vt:lpstr>
      <vt:lpstr>Which Profession Gets Better Quality of Sleep?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Sleep Study</dc:title>
  <dc:creator>Lydia Bartnick</dc:creator>
  <cp:lastModifiedBy>Lydia Bartnick</cp:lastModifiedBy>
  <cp:revision>16</cp:revision>
  <dcterms:created xsi:type="dcterms:W3CDTF">2023-07-30T18:17:20Z</dcterms:created>
  <dcterms:modified xsi:type="dcterms:W3CDTF">2023-08-01T02:36:59Z</dcterms:modified>
</cp:coreProperties>
</file>