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Bartnick" initials="LB" lastIdx="1" clrIdx="0">
    <p:extLst>
      <p:ext uri="{19B8F6BF-5375-455C-9EA6-DF929625EA0E}">
        <p15:presenceInfo xmlns:p15="http://schemas.microsoft.com/office/powerpoint/2012/main" userId="S-1-5-21-698646121-1254382694-1581587538-1525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67" d="100"/>
          <a:sy n="67" d="100"/>
        </p:scale>
        <p:origin x="7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0484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4001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36141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500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17073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903760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06105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8414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DC7789-059D-4A50-B347-FF0AB04E694A}" type="datetimeFigureOut">
              <a:rPr lang="en-US" smtClean="0"/>
              <a:t>7/30/2023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16783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26799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DC7789-059D-4A50-B347-FF0AB04E694A}"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3521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422049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DC7789-059D-4A50-B347-FF0AB04E694A}"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6959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DC7789-059D-4A50-B347-FF0AB04E694A}"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168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DC7789-059D-4A50-B347-FF0AB04E694A}"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8602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89574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57511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DC7789-059D-4A50-B347-FF0AB04E694A}" type="datetimeFigureOut">
              <a:rPr lang="en-US" smtClean="0"/>
              <a:t>7/30/2023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205818407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1: Sleep Study</a:t>
            </a:r>
            <a:endParaRPr lang="en-US" dirty="0"/>
          </a:p>
        </p:txBody>
      </p:sp>
      <p:sp>
        <p:nvSpPr>
          <p:cNvPr id="3" name="Subtitle 2"/>
          <p:cNvSpPr>
            <a:spLocks noGrp="1"/>
          </p:cNvSpPr>
          <p:nvPr>
            <p:ph type="subTitle" idx="1"/>
          </p:nvPr>
        </p:nvSpPr>
        <p:spPr>
          <a:xfrm>
            <a:off x="680322" y="4394039"/>
            <a:ext cx="8144134" cy="1360216"/>
          </a:xfrm>
        </p:spPr>
        <p:txBody>
          <a:bodyPr>
            <a:normAutofit fontScale="92500" lnSpcReduction="20000"/>
          </a:bodyPr>
          <a:lstStyle/>
          <a:p>
            <a:r>
              <a:rPr lang="en-US" dirty="0" smtClean="0"/>
              <a:t>Lydia Bartnick</a:t>
            </a:r>
          </a:p>
          <a:p>
            <a:r>
              <a:rPr lang="en-US" dirty="0" smtClean="0"/>
              <a:t>Anna </a:t>
            </a:r>
            <a:r>
              <a:rPr lang="en-US" dirty="0" err="1" smtClean="0"/>
              <a:t>Collawn</a:t>
            </a:r>
            <a:endParaRPr lang="en-US" dirty="0" smtClean="0"/>
          </a:p>
          <a:p>
            <a:r>
              <a:rPr lang="en-US" dirty="0" smtClean="0"/>
              <a:t>Gil Fernandez</a:t>
            </a:r>
          </a:p>
          <a:p>
            <a:r>
              <a:rPr lang="en-US" dirty="0" smtClean="0"/>
              <a:t>Jared </a:t>
            </a:r>
            <a:r>
              <a:rPr lang="en-US" dirty="0" err="1" smtClean="0"/>
              <a:t>Sletto</a:t>
            </a:r>
            <a:endParaRPr lang="en-US" dirty="0"/>
          </a:p>
        </p:txBody>
      </p:sp>
    </p:spTree>
    <p:extLst>
      <p:ext uri="{BB962C8B-B14F-4D97-AF65-F5344CB8AC3E}">
        <p14:creationId xmlns:p14="http://schemas.microsoft.com/office/powerpoint/2010/main" val="13452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200" dirty="0" smtClean="0"/>
              <a:t>Exploring the different relationships within the dataset. </a:t>
            </a:r>
          </a:p>
          <a:p>
            <a:pPr lvl="1"/>
            <a:r>
              <a:rPr lang="en-US" sz="2800" dirty="0"/>
              <a:t>Is there a relationship between sleep duration, quality of sleep, and physical activity with different physiological </a:t>
            </a:r>
            <a:r>
              <a:rPr lang="en-US" sz="2800" dirty="0" smtClean="0"/>
              <a:t>responses?</a:t>
            </a:r>
          </a:p>
          <a:p>
            <a:pPr lvl="1"/>
            <a:r>
              <a:rPr lang="en-US" sz="2800" dirty="0" smtClean="0"/>
              <a:t>Does age, gender, and profession play a role in the duration and quality of sleep?</a:t>
            </a:r>
            <a:endParaRPr lang="en-US" sz="2800" dirty="0"/>
          </a:p>
        </p:txBody>
      </p:sp>
    </p:spTree>
    <p:extLst>
      <p:ext uri="{BB962C8B-B14F-4D97-AF65-F5344CB8AC3E}">
        <p14:creationId xmlns:p14="http://schemas.microsoft.com/office/powerpoint/2010/main" val="130122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Sleep</a:t>
            </a:r>
            <a:endParaRPr lang="en-US" dirty="0"/>
          </a:p>
        </p:txBody>
      </p:sp>
      <p:sp>
        <p:nvSpPr>
          <p:cNvPr id="5" name="TextBox 4"/>
          <p:cNvSpPr txBox="1"/>
          <p:nvPr/>
        </p:nvSpPr>
        <p:spPr>
          <a:xfrm>
            <a:off x="7192376" y="3044202"/>
            <a:ext cx="3935663" cy="2308324"/>
          </a:xfrm>
          <a:prstGeom prst="rect">
            <a:avLst/>
          </a:prstGeom>
          <a:noFill/>
        </p:spPr>
        <p:txBody>
          <a:bodyPr wrap="square" rtlCol="0">
            <a:spAutoFit/>
          </a:bodyPr>
          <a:lstStyle/>
          <a:p>
            <a:r>
              <a:rPr lang="en-US" sz="2400" dirty="0" smtClean="0"/>
              <a:t>Quality of sleep is the measurement of how well someone sleeps at night. The average adult needs 7 or more hours of restful and restorative sleep.</a:t>
            </a:r>
            <a:endParaRPr lang="en-US" sz="2400" dirty="0"/>
          </a:p>
        </p:txBody>
      </p:sp>
      <p:pic>
        <p:nvPicPr>
          <p:cNvPr id="7" name="Picture 6"/>
          <p:cNvPicPr>
            <a:picLocks noChangeAspect="1"/>
          </p:cNvPicPr>
          <p:nvPr/>
        </p:nvPicPr>
        <p:blipFill>
          <a:blip r:embed="rId2"/>
          <a:stretch>
            <a:fillRect/>
          </a:stretch>
        </p:blipFill>
        <p:spPr>
          <a:xfrm>
            <a:off x="325688" y="2420302"/>
            <a:ext cx="6278312" cy="3556125"/>
          </a:xfrm>
          <a:prstGeom prst="rect">
            <a:avLst/>
          </a:prstGeom>
        </p:spPr>
      </p:pic>
    </p:spTree>
    <p:extLst>
      <p:ext uri="{BB962C8B-B14F-4D97-AF65-F5344CB8AC3E}">
        <p14:creationId xmlns:p14="http://schemas.microsoft.com/office/powerpoint/2010/main" val="117410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Gender Gets the Better Quality of Sleep?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112210"/>
            <a:ext cx="5360097" cy="4416927"/>
          </a:xfrm>
        </p:spPr>
      </p:pic>
      <p:sp>
        <p:nvSpPr>
          <p:cNvPr id="5" name="TextBox 4"/>
          <p:cNvSpPr txBox="1"/>
          <p:nvPr/>
        </p:nvSpPr>
        <p:spPr>
          <a:xfrm>
            <a:off x="6748182" y="2797179"/>
            <a:ext cx="4919579" cy="3046988"/>
          </a:xfrm>
          <a:prstGeom prst="rect">
            <a:avLst/>
          </a:prstGeom>
          <a:noFill/>
        </p:spPr>
        <p:txBody>
          <a:bodyPr wrap="square" rtlCol="0">
            <a:spAutoFit/>
          </a:bodyPr>
          <a:lstStyle/>
          <a:p>
            <a:r>
              <a:rPr lang="en-US" sz="2400" dirty="0" smtClean="0"/>
              <a:t>In this dataset, 185 males and 189 females were analyzed. On average, the men from the dataset get a more restful and restorative sleep. Men, on average, received 8 hours of quality sleep, while women received 7 hours. </a:t>
            </a:r>
            <a:endParaRPr lang="en-US" sz="2400" dirty="0"/>
          </a:p>
        </p:txBody>
      </p:sp>
    </p:spTree>
    <p:extLst>
      <p:ext uri="{BB962C8B-B14F-4D97-AF65-F5344CB8AC3E}">
        <p14:creationId xmlns:p14="http://schemas.microsoft.com/office/powerpoint/2010/main" val="68763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Profession Gets Better Quality of Sleep?</a:t>
            </a:r>
            <a:endParaRPr lang="en-US" dirty="0"/>
          </a:p>
        </p:txBody>
      </p:sp>
      <p:sp>
        <p:nvSpPr>
          <p:cNvPr id="7" name="TextBox 6"/>
          <p:cNvSpPr txBox="1"/>
          <p:nvPr/>
        </p:nvSpPr>
        <p:spPr>
          <a:xfrm>
            <a:off x="6701236" y="2489828"/>
            <a:ext cx="4248728" cy="3785652"/>
          </a:xfrm>
          <a:prstGeom prst="rect">
            <a:avLst/>
          </a:prstGeom>
          <a:noFill/>
        </p:spPr>
        <p:txBody>
          <a:bodyPr wrap="square" rtlCol="0">
            <a:spAutoFit/>
          </a:bodyPr>
          <a:lstStyle/>
          <a:p>
            <a:r>
              <a:rPr lang="en-US" sz="2400" dirty="0" smtClean="0"/>
              <a:t>Eleven professions were analyzed from different industries. Sales Representatives, Scientists, and Doctors receive below the average quality of sleep, while Engineers, Lawyers, and Accounts receive on average or higher quality of sleep.</a:t>
            </a:r>
            <a:endParaRPr lang="en-US" sz="2400" dirty="0"/>
          </a:p>
        </p:txBody>
      </p:sp>
      <p:pic>
        <p:nvPicPr>
          <p:cNvPr id="11" name="Picture 10"/>
          <p:cNvPicPr>
            <a:picLocks noChangeAspect="1"/>
          </p:cNvPicPr>
          <p:nvPr/>
        </p:nvPicPr>
        <p:blipFill>
          <a:blip r:embed="rId2"/>
          <a:stretch>
            <a:fillRect/>
          </a:stretch>
        </p:blipFill>
        <p:spPr>
          <a:xfrm>
            <a:off x="178825" y="2100170"/>
            <a:ext cx="5685134" cy="4630994"/>
          </a:xfrm>
          <a:prstGeom prst="rect">
            <a:avLst/>
          </a:prstGeom>
        </p:spPr>
      </p:pic>
    </p:spTree>
    <p:extLst>
      <p:ext uri="{BB962C8B-B14F-4D97-AF65-F5344CB8AC3E}">
        <p14:creationId xmlns:p14="http://schemas.microsoft.com/office/powerpoint/2010/main" val="19417545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127</TotalTime>
  <Words>193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Project 1: Sleep Study</vt:lpstr>
      <vt:lpstr>Overview</vt:lpstr>
      <vt:lpstr>Quality of Sleep</vt:lpstr>
      <vt:lpstr>Which Gender Gets the Better Quality of Sleep?</vt:lpstr>
      <vt:lpstr>Which Profession Gets Better Quality of Sleep?</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Sleep Study</dc:title>
  <dc:creator>Lydia Bartnick</dc:creator>
  <cp:lastModifiedBy>Lydia Bartnick</cp:lastModifiedBy>
  <cp:revision>12</cp:revision>
  <dcterms:created xsi:type="dcterms:W3CDTF">2023-07-30T18:17:20Z</dcterms:created>
  <dcterms:modified xsi:type="dcterms:W3CDTF">2023-07-30T20:26:50Z</dcterms:modified>
</cp:coreProperties>
</file>