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61" r:id="rId6"/>
    <p:sldId id="262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EB77-C429-4B08-B682-CA0F492EB758}" v="4" dt="2023-07-31T01:06:08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Sletto" userId="917c3e5ce63edd80" providerId="LiveId" clId="{801FEB77-C429-4B08-B682-CA0F492EB758}"/>
    <pc:docChg chg="custSel addSld modSld sldOrd">
      <pc:chgData name="Jared Sletto" userId="917c3e5ce63edd80" providerId="LiveId" clId="{801FEB77-C429-4B08-B682-CA0F492EB758}" dt="2023-07-31T01:06:40.183" v="32" actId="20577"/>
      <pc:docMkLst>
        <pc:docMk/>
      </pc:docMkLst>
      <pc:sldChg chg="addSp delSp modSp mod">
        <pc:chgData name="Jared Sletto" userId="917c3e5ce63edd80" providerId="LiveId" clId="{801FEB77-C429-4B08-B682-CA0F492EB758}" dt="2023-07-31T01:05:42.703" v="3" actId="962"/>
        <pc:sldMkLst>
          <pc:docMk/>
          <pc:sldMk cId="1712862299" sldId="257"/>
        </pc:sldMkLst>
        <pc:spChg chg="add del mod">
          <ac:chgData name="Jared Sletto" userId="917c3e5ce63edd80" providerId="LiveId" clId="{801FEB77-C429-4B08-B682-CA0F492EB758}" dt="2023-07-31T01:05:41.316" v="1" actId="931"/>
          <ac:spMkLst>
            <pc:docMk/>
            <pc:sldMk cId="1712862299" sldId="257"/>
            <ac:spMk id="5" creationId="{56AE64C5-4478-D468-7D51-F1FF83CC8F0D}"/>
          </ac:spMkLst>
        </pc:spChg>
        <pc:picChg chg="del">
          <ac:chgData name="Jared Sletto" userId="917c3e5ce63edd80" providerId="LiveId" clId="{801FEB77-C429-4B08-B682-CA0F492EB758}" dt="2023-07-31T01:05:36.686" v="0" actId="478"/>
          <ac:picMkLst>
            <pc:docMk/>
            <pc:sldMk cId="1712862299" sldId="257"/>
            <ac:picMk id="6" creationId="{36290A8E-F602-C85E-3224-2CCFBB64FB8A}"/>
          </ac:picMkLst>
        </pc:picChg>
        <pc:picChg chg="add mod">
          <ac:chgData name="Jared Sletto" userId="917c3e5ce63edd80" providerId="LiveId" clId="{801FEB77-C429-4B08-B682-CA0F492EB758}" dt="2023-07-31T01:05:42.703" v="3" actId="962"/>
          <ac:picMkLst>
            <pc:docMk/>
            <pc:sldMk cId="1712862299" sldId="257"/>
            <ac:picMk id="8" creationId="{B4BBB95A-8BCF-F0B2-D317-5AB032716598}"/>
          </ac:picMkLst>
        </pc:picChg>
      </pc:sldChg>
      <pc:sldChg chg="modSp mod">
        <pc:chgData name="Jared Sletto" userId="917c3e5ce63edd80" providerId="LiveId" clId="{801FEB77-C429-4B08-B682-CA0F492EB758}" dt="2023-07-31T01:06:40.183" v="32" actId="20577"/>
        <pc:sldMkLst>
          <pc:docMk/>
          <pc:sldMk cId="4128312341" sldId="262"/>
        </pc:sldMkLst>
        <pc:spChg chg="mod">
          <ac:chgData name="Jared Sletto" userId="917c3e5ce63edd80" providerId="LiveId" clId="{801FEB77-C429-4B08-B682-CA0F492EB758}" dt="2023-07-31T01:06:40.183" v="32" actId="20577"/>
          <ac:spMkLst>
            <pc:docMk/>
            <pc:sldMk cId="4128312341" sldId="262"/>
            <ac:spMk id="2" creationId="{422290C0-403F-852C-E020-625DDAC42391}"/>
          </ac:spMkLst>
        </pc:spChg>
      </pc:sldChg>
      <pc:sldChg chg="ord">
        <pc:chgData name="Jared Sletto" userId="917c3e5ce63edd80" providerId="LiveId" clId="{801FEB77-C429-4B08-B682-CA0F492EB758}" dt="2023-07-31T01:05:51.352" v="5"/>
        <pc:sldMkLst>
          <pc:docMk/>
          <pc:sldMk cId="2413910804" sldId="263"/>
        </pc:sldMkLst>
      </pc:sldChg>
      <pc:sldChg chg="delSp">
        <pc:chgData name="Jared Sletto" userId="917c3e5ce63edd80" providerId="LiveId" clId="{801FEB77-C429-4B08-B682-CA0F492EB758}" dt="2023-07-31T01:06:02.499" v="6"/>
        <pc:sldMkLst>
          <pc:docMk/>
          <pc:sldMk cId="198334381" sldId="266"/>
        </pc:sldMkLst>
        <pc:picChg chg="del">
          <ac:chgData name="Jared Sletto" userId="917c3e5ce63edd80" providerId="LiveId" clId="{801FEB77-C429-4B08-B682-CA0F492EB758}" dt="2023-07-31T01:06:02.499" v="6"/>
          <ac:picMkLst>
            <pc:docMk/>
            <pc:sldMk cId="198334381" sldId="266"/>
            <ac:picMk id="4" creationId="{2B816757-FB4A-4B59-2D4F-D0CFB939F156}"/>
          </ac:picMkLst>
        </pc:picChg>
      </pc:sldChg>
      <pc:sldChg chg="add ord">
        <pc:chgData name="Jared Sletto" userId="917c3e5ce63edd80" providerId="LiveId" clId="{801FEB77-C429-4B08-B682-CA0F492EB758}" dt="2023-07-31T01:06:10.562" v="9"/>
        <pc:sldMkLst>
          <pc:docMk/>
          <pc:sldMk cId="212999291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5965-5884-DA6B-C895-B6D5898E3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7CC33-0B66-271D-09B4-3A417BEAD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5482-A7A6-5C61-E226-23435BA6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C2E-660E-40B1-94D6-1B6BA426274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7AEA-80F2-0C03-2BA6-198EFD4C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C55B-8091-DBE4-802F-889A728D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8B91-411F-421E-84BA-84355E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B685-006F-6A1E-DCA9-8B26D5A3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20753-BF48-4387-83D0-41F32001D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C4DC-E194-6745-BA09-4D52335F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C2E-660E-40B1-94D6-1B6BA426274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6D85-D1AE-73D3-D519-7CA9B8DE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8AF3-7C2A-DC2B-B684-570603BB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8B91-411F-421E-84BA-84355E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0D31A-4AB9-6DE8-B1CE-1093B27A0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444AD-2C6B-03F3-EA10-E77F8A3D4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D0A2-A88D-6EE9-8B35-1A093D91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C2E-660E-40B1-94D6-1B6BA426274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7AB9-CB1E-E5F3-CB36-FE9B31FB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3DE5-34B6-DA07-ABD6-B4B90BED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8B91-411F-421E-84BA-84355E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8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4337-B606-ED5D-A1E4-315532C7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179B-65CA-8523-BE95-ACFB585E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95FFA-D3EF-1B0F-949E-B62B7CE4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C2E-660E-40B1-94D6-1B6BA426274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7D8C-22B4-C76E-4A20-E7CECDE3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979C-2B33-FF4F-6617-69AC7B4F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8B91-411F-421E-84BA-84355E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85E3-5EA6-46DA-EB63-C3B2A42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DC1B-9C76-55C1-B2D3-FC708D351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8312-9032-0FFD-CBEC-A6236D8F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C2E-660E-40B1-94D6-1B6BA426274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3830-32EA-42BD-C75C-38883BC5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8C23-E858-3A59-5165-20A3E435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8B91-411F-421E-84BA-84355E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3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77BC-01B6-34BC-8969-B8953742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A9C5-36F0-E1E2-F570-D0226BEC9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DE01A-A48E-5A2E-AB13-9C9453C0F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B879E-9449-1965-93F4-4A2F35FB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C2E-660E-40B1-94D6-1B6BA426274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DF59E-DFEF-5158-1E0C-E49E170C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1B206-4F0A-CC1E-C3E5-556D0614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8B91-411F-421E-84BA-84355E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83EC-74E5-79C9-0109-15A5B8E1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E0495-5053-5FA0-28CC-35EF1A8D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AB322-6FA5-F4ED-7FE9-303F8EFA2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76641-207F-595F-B4DC-25D7410C1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71024-BCC8-DBF3-DA4D-CB4167772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4B34E-CF4A-73A1-F0E6-800FFA02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C2E-660E-40B1-94D6-1B6BA426274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89DE3-BD20-C607-DCCF-E0613DA4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668BF-B2AF-A88C-43A9-05B8C149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8B91-411F-421E-84BA-84355E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FD9D-E570-F903-4D03-942AA4F7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97936-F81E-6622-A62F-5F4AEB07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C2E-660E-40B1-94D6-1B6BA426274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9BB48-E1BB-54CA-190F-14AD1AD9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C9DA9-3190-804F-92B6-93C347C7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8B91-411F-421E-84BA-84355E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E287B-4A48-DD95-D357-C0CE87E3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C2E-660E-40B1-94D6-1B6BA426274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F0845-2EF2-9C56-BF37-D1E0DC6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BD6D-0D13-C017-5DB2-AFAE3393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8B91-411F-421E-84BA-84355E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BFF1-4712-D163-441D-CBE12740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350A-9834-44CC-04B4-8A838E33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D5CA-0786-19E1-4646-C90F6F262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25E1-6CD1-372C-9818-B2BF2C08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C2E-660E-40B1-94D6-1B6BA426274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5F657-F67B-2D98-887F-459EECDB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46F0B-6DFD-F233-93A9-9A16BE8B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8B91-411F-421E-84BA-84355E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88B1-ED9A-B5E4-4D9C-C6F27F63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96562-88EB-619C-B611-D18D3FEB8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BB70-5906-1A8E-F857-3D1E3EFF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8DADC-3DB6-4DDD-D104-B6C11A74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C2E-660E-40B1-94D6-1B6BA426274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0B2AA-55A7-EB48-A435-77290B71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D3E20-BB8E-6AD9-1846-7806BE6A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8B91-411F-421E-84BA-84355E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5AFBC-992C-A9E9-3CEA-E947D6D2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5507F-6666-6E51-B237-31D83EC4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C377-39A4-3789-CF95-A17C96DE3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81C2E-660E-40B1-94D6-1B6BA426274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F4B4-C2D9-10FE-DE13-7A5877768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02E3-7EF6-A823-51EB-281917F96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8B91-411F-421E-84BA-84355E30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7B34-F131-1E51-A5EB-58D8498DC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95DC0-749A-0E2E-0171-3780BC952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9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4E94-FC55-D215-E8BE-F183E58F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301E-69FB-739C-E4FF-05C1D543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how old you were, if you slept more, you were less stressed</a:t>
            </a:r>
          </a:p>
          <a:p>
            <a:endParaRPr lang="en-US" dirty="0"/>
          </a:p>
          <a:p>
            <a:r>
              <a:rPr lang="en-US" dirty="0"/>
              <a:t>Chicken or the egg… do you sleep less because you are stressed or are you more stressed because you don’t sleep</a:t>
            </a:r>
          </a:p>
        </p:txBody>
      </p:sp>
    </p:spTree>
    <p:extLst>
      <p:ext uri="{BB962C8B-B14F-4D97-AF65-F5344CB8AC3E}">
        <p14:creationId xmlns:p14="http://schemas.microsoft.com/office/powerpoint/2010/main" val="19833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31E6-C6E9-5363-EC22-FC330AB2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Does the need for good sleep increase with age?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7D6E-6E13-23DA-46C8-841BF283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Why can’t I pull those college all </a:t>
            </a:r>
            <a:r>
              <a:rPr lang="en-US" dirty="0" err="1"/>
              <a:t>nighters</a:t>
            </a:r>
            <a:r>
              <a:rPr lang="en-US" dirty="0"/>
              <a:t> anymore?</a:t>
            </a:r>
          </a:p>
          <a:p>
            <a:r>
              <a:rPr lang="en-US" dirty="0"/>
              <a:t>As we age do we need more sleep?</a:t>
            </a:r>
          </a:p>
          <a:p>
            <a:r>
              <a:rPr lang="en-US" dirty="0"/>
              <a:t>Do we get more stressed out when we age due to sleep?</a:t>
            </a:r>
          </a:p>
        </p:txBody>
      </p:sp>
    </p:spTree>
    <p:extLst>
      <p:ext uri="{BB962C8B-B14F-4D97-AF65-F5344CB8AC3E}">
        <p14:creationId xmlns:p14="http://schemas.microsoft.com/office/powerpoint/2010/main" val="169148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stress level&#10;&#10;Description automatically generated">
            <a:extLst>
              <a:ext uri="{FF2B5EF4-FFF2-40B4-BE49-F238E27FC236}">
                <a16:creationId xmlns:a16="http://schemas.microsoft.com/office/drawing/2014/main" id="{70D42B02-870D-7AAC-1E17-7D0AA06DC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3" y="1231444"/>
            <a:ext cx="7164849" cy="53736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3A622-2644-C4CD-19F0-01F71E50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average, people who slept more were less stressed</a:t>
            </a:r>
          </a:p>
        </p:txBody>
      </p:sp>
    </p:spTree>
    <p:extLst>
      <p:ext uri="{BB962C8B-B14F-4D97-AF65-F5344CB8AC3E}">
        <p14:creationId xmlns:p14="http://schemas.microsoft.com/office/powerpoint/2010/main" val="241391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F859-71D9-2460-2DA9-E0E6BC5E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most stressed out age group?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6FED-9D04-EA08-7A71-F2360417F9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bins and calculated the average per bin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20s    7.315789</a:t>
            </a:r>
          </a:p>
          <a:p>
            <a:pPr marL="0" indent="0">
              <a:buNone/>
            </a:pPr>
            <a:r>
              <a:rPr lang="en-US" dirty="0"/>
              <a:t>30s    5.521127</a:t>
            </a:r>
          </a:p>
          <a:p>
            <a:pPr marL="0" indent="0">
              <a:buNone/>
            </a:pPr>
            <a:r>
              <a:rPr lang="en-US" dirty="0"/>
              <a:t>40s    5.675214</a:t>
            </a:r>
          </a:p>
          <a:p>
            <a:pPr marL="0" indent="0">
              <a:buNone/>
            </a:pPr>
            <a:r>
              <a:rPr lang="en-US" dirty="0"/>
              <a:t>50s    4.447917</a:t>
            </a:r>
          </a:p>
        </p:txBody>
      </p:sp>
      <p:pic>
        <p:nvPicPr>
          <p:cNvPr id="8" name="Content Placeholder 7" descr="A graph of a stress level&#10;&#10;Description automatically generated">
            <a:extLst>
              <a:ext uri="{FF2B5EF4-FFF2-40B4-BE49-F238E27FC236}">
                <a16:creationId xmlns:a16="http://schemas.microsoft.com/office/drawing/2014/main" id="{B4BBB95A-8BCF-F0B2-D317-5AB0327165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71286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97C6-8342-09D3-A43F-0FF641FB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sleeps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82C2-FEED-0AB4-6163-F2AAAEDBC5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20s    6.468421</a:t>
            </a:r>
          </a:p>
          <a:p>
            <a:pPr marL="0" indent="0">
              <a:buNone/>
            </a:pPr>
            <a:r>
              <a:rPr lang="en-US" dirty="0"/>
              <a:t>30s    7.066901</a:t>
            </a:r>
          </a:p>
          <a:p>
            <a:pPr marL="0" indent="0">
              <a:buNone/>
            </a:pPr>
            <a:r>
              <a:rPr lang="en-US" dirty="0"/>
              <a:t>40s    6.909402</a:t>
            </a:r>
          </a:p>
          <a:p>
            <a:pPr marL="0" indent="0">
              <a:buNone/>
            </a:pPr>
            <a:r>
              <a:rPr lang="en-US" dirty="0"/>
              <a:t>50s    7.631250</a:t>
            </a:r>
          </a:p>
        </p:txBody>
      </p:sp>
      <p:pic>
        <p:nvPicPr>
          <p:cNvPr id="6" name="Content Placeholder 5" descr="A graph of blue bars&#10;&#10;Description automatically generated">
            <a:extLst>
              <a:ext uri="{FF2B5EF4-FFF2-40B4-BE49-F238E27FC236}">
                <a16:creationId xmlns:a16="http://schemas.microsoft.com/office/drawing/2014/main" id="{22E0A086-3220-9674-2261-85F47F41F1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32523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90C0-403F-852C-E020-625DDAC4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the </a:t>
            </a:r>
            <a:r>
              <a:rPr lang="en-US"/>
              <a:t>best sleep?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35205-CB2D-6298-6596-9FE1FEFD4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20s    5.789474</a:t>
            </a:r>
          </a:p>
          <a:p>
            <a:pPr marL="0" indent="0">
              <a:buNone/>
            </a:pPr>
            <a:r>
              <a:rPr lang="en-US" dirty="0"/>
              <a:t>30s    7.225352</a:t>
            </a:r>
          </a:p>
          <a:p>
            <a:pPr marL="0" indent="0">
              <a:buNone/>
            </a:pPr>
            <a:r>
              <a:rPr lang="en-US" dirty="0"/>
              <a:t>40s    6.965812</a:t>
            </a:r>
          </a:p>
          <a:p>
            <a:pPr marL="0" indent="0">
              <a:buNone/>
            </a:pPr>
            <a:r>
              <a:rPr lang="en-US" dirty="0"/>
              <a:t>50s    8.166667</a:t>
            </a:r>
          </a:p>
        </p:txBody>
      </p:sp>
      <p:pic>
        <p:nvPicPr>
          <p:cNvPr id="6" name="Content Placeholder 5" descr="A graph of a quality of sleep&#10;&#10;Description automatically generated">
            <a:extLst>
              <a:ext uri="{FF2B5EF4-FFF2-40B4-BE49-F238E27FC236}">
                <a16:creationId xmlns:a16="http://schemas.microsoft.com/office/drawing/2014/main" id="{04BEA288-7955-9DF3-0627-C845D23005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12831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stress level&#10;&#10;Description automatically generated">
            <a:extLst>
              <a:ext uri="{FF2B5EF4-FFF2-40B4-BE49-F238E27FC236}">
                <a16:creationId xmlns:a16="http://schemas.microsoft.com/office/drawing/2014/main" id="{70D42B02-870D-7AAC-1E17-7D0AA06DC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3" y="1231444"/>
            <a:ext cx="7164849" cy="53736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3A622-2644-C4CD-19F0-01F71E50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average, people who slept more were less stressed</a:t>
            </a:r>
          </a:p>
        </p:txBody>
      </p:sp>
    </p:spTree>
    <p:extLst>
      <p:ext uri="{BB962C8B-B14F-4D97-AF65-F5344CB8AC3E}">
        <p14:creationId xmlns:p14="http://schemas.microsoft.com/office/powerpoint/2010/main" val="21299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37EF-6BB9-A338-E763-D158172B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Duration - All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887E-FFA6-70CB-3971-0357440440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Outliers?</a:t>
            </a:r>
          </a:p>
          <a:p>
            <a:endParaRPr lang="en-US" dirty="0"/>
          </a:p>
          <a:p>
            <a:r>
              <a:rPr lang="en-US" dirty="0"/>
              <a:t>Trends?</a:t>
            </a:r>
          </a:p>
        </p:txBody>
      </p:sp>
      <p:pic>
        <p:nvPicPr>
          <p:cNvPr id="6" name="Content Placeholder 5" descr="A graph of a sleep level&#10;&#10;Description automatically generated">
            <a:extLst>
              <a:ext uri="{FF2B5EF4-FFF2-40B4-BE49-F238E27FC236}">
                <a16:creationId xmlns:a16="http://schemas.microsoft.com/office/drawing/2014/main" id="{4D62D385-012A-68E1-D8E9-5A309E3192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11171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982E-3B98-C83A-2F58-42D57A0E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Quality – All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A541-687A-C77B-037E-F275ADBBE8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Outliers?</a:t>
            </a:r>
          </a:p>
          <a:p>
            <a:endParaRPr lang="en-US" dirty="0"/>
          </a:p>
          <a:p>
            <a:r>
              <a:rPr lang="en-US" dirty="0"/>
              <a:t>Trends?</a:t>
            </a:r>
          </a:p>
        </p:txBody>
      </p:sp>
      <p:pic>
        <p:nvPicPr>
          <p:cNvPr id="6" name="Content Placeholder 5" descr="A graph of a sleep level">
            <a:extLst>
              <a:ext uri="{FF2B5EF4-FFF2-40B4-BE49-F238E27FC236}">
                <a16:creationId xmlns:a16="http://schemas.microsoft.com/office/drawing/2014/main" id="{87FE81B9-8CA3-E4D3-2D9C-242023DC25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3081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Does the need for good sleep increase with age?</vt:lpstr>
      <vt:lpstr>On average, people who slept more were less stressed</vt:lpstr>
      <vt:lpstr>Who is the most stressed out age group?</vt:lpstr>
      <vt:lpstr>Who sleeps the most?</vt:lpstr>
      <vt:lpstr>Who has the best sleep?</vt:lpstr>
      <vt:lpstr>On average, people who slept more were less stressed</vt:lpstr>
      <vt:lpstr>Sleep Duration - All Participants</vt:lpstr>
      <vt:lpstr>Sleep Quality – All participants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Sletto</dc:creator>
  <cp:lastModifiedBy>Jared Sletto</cp:lastModifiedBy>
  <cp:revision>1</cp:revision>
  <dcterms:created xsi:type="dcterms:W3CDTF">2023-07-31T00:38:05Z</dcterms:created>
  <dcterms:modified xsi:type="dcterms:W3CDTF">2023-07-31T01:06:42Z</dcterms:modified>
</cp:coreProperties>
</file>