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6F1C-4C79-0F4D-A545-82B1182EC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A17A9-CFDF-0B4F-BCE5-00307F66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F079-0B23-754D-A64C-BA51CEA2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7750-8846-2747-B8A5-B6632AC7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D6E6-4549-F64E-91BB-4E9C7F4F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3202-7D3E-DE43-9968-A5B0019E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A5299-EE5C-7146-A1E4-FEC392F5B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69DD-3070-A54E-B9D8-ABAC7C19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3E03-FF60-654B-8C82-D08D2475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9532-47DB-9549-AC1B-E4B0BFD2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8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DC8D9-999B-1744-B3BA-7EE91872D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DDD7A-4B53-CA48-B3E5-113A22837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3508-4039-544A-8BDD-9B56D425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8584-AEED-7849-BD82-B3B8AA35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C7CB-1C47-DD44-9BD2-C82C1404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1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C782-F988-DA4B-A1D6-607B68B9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3AD8-DDF9-C340-89C5-0A25A110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5F11-61A5-734D-AA29-67ADAFD2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7ACE-3FE6-924A-8F72-BB0D3D4D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4E9B-E06D-1945-9FFA-87A687E7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8954-69D8-0D41-8E36-2B1966B2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0B3A-CDB6-2047-AF57-DA579B96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8B47-2B1C-AB48-9284-4010692A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FAE63-9B20-1243-ADF9-987BC9B4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485F-6126-7144-92F7-9F57D2B1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DAA1-4689-3940-B5C6-7F052915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2735-8261-0742-8600-9F86C8EBB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6E28-B77D-0F42-B839-C17FF1DA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8931D-2E9A-DF43-95BC-D4DD0C8E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A559-6BF7-BE44-B901-6FCDB0BD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4D236-A1A7-434B-BB57-68BC5E05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908B-5E78-DF4B-B586-FF9CB709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262D-F9D6-5045-B8F8-21BD2090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23918-A13B-BD4D-95B6-30ACF3E7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211F7-A8E8-0140-907A-C31388727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A0270-46E6-0748-A608-3EA9F750A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CC2CF-F2DE-E448-9C95-5EBFAAEA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B7405-05B3-5844-94E6-9D99E827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075B2-D103-5145-AB73-26A4015E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6360-7BED-934A-BC76-C71ED22D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2C7C9-C72F-8742-BC02-9294639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91810-7DBC-2E4F-8ACA-77E2FC8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35F59-C5E6-8846-B334-55FA3287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2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AE7B-C6F4-714E-8B7A-E2909591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E5353-806C-9C41-9C35-D1082CB4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B014-F18D-FC4A-BCBE-E86A9E2C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1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A439-9932-7541-8120-6285D2C6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B5F4-37EE-2F46-9CC5-B66AB58C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29F7-DCA1-5843-ACAC-D9332551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B426B-0132-4B4C-911F-DDAA7583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8EAE2-0815-8A40-A129-775581EC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C5580-3CFD-AF46-BB37-C5654772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402-CB64-0B43-B099-A5ECB107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6BB63-C900-364D-895B-BE1C18F24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23BA0-CFD3-9042-955B-E215096ED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71A60-0800-0848-95DF-C2E32BA5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0A4A-D060-C246-8CBE-5BCCAA28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627DE-DE7F-0A4F-B7C2-D0EA4BD4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5F646-827E-5C4D-B3A4-565BE00E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653D7-529A-254A-AF1F-11B2865E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15DE-3E69-7448-9A62-738EF4831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9C52-1CFC-AE49-99B1-30CE950BBE2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C08B-A24B-8248-901B-E804FE6F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DC0EC-35B0-9B42-A8FC-71D768EA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03C5-4463-284D-8688-9262B96C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E5C908-6468-3941-A54F-DB1B7973DFC4}"/>
              </a:ext>
            </a:extLst>
          </p:cNvPr>
          <p:cNvSpPr/>
          <p:nvPr/>
        </p:nvSpPr>
        <p:spPr>
          <a:xfrm>
            <a:off x="1942523" y="1086624"/>
            <a:ext cx="2061349" cy="1216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C7F28D-8743-3140-9521-F51D1B7E3E6A}"/>
              </a:ext>
            </a:extLst>
          </p:cNvPr>
          <p:cNvSpPr/>
          <p:nvPr/>
        </p:nvSpPr>
        <p:spPr>
          <a:xfrm>
            <a:off x="472966" y="3428999"/>
            <a:ext cx="2272330" cy="1727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319587-EF5F-B641-A2AD-FCBFC69EA0F2}"/>
              </a:ext>
            </a:extLst>
          </p:cNvPr>
          <p:cNvSpPr/>
          <p:nvPr/>
        </p:nvSpPr>
        <p:spPr>
          <a:xfrm>
            <a:off x="3215725" y="3429000"/>
            <a:ext cx="2272330" cy="1727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A91EDE-1C7E-B045-AF62-C8D8532F439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609131" y="2303257"/>
            <a:ext cx="1364068" cy="11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8A7550-84A1-714D-BF4A-EC4ADF86C5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973198" y="2307378"/>
            <a:ext cx="1378692" cy="112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6C4D0B5-74C9-DF40-A3AD-F3F05B96F548}"/>
              </a:ext>
            </a:extLst>
          </p:cNvPr>
          <p:cNvSpPr/>
          <p:nvPr/>
        </p:nvSpPr>
        <p:spPr>
          <a:xfrm>
            <a:off x="7556702" y="1086624"/>
            <a:ext cx="2061349" cy="1216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AFFDC86-EF2A-BF43-9735-2B9955F5C269}"/>
              </a:ext>
            </a:extLst>
          </p:cNvPr>
          <p:cNvSpPr/>
          <p:nvPr/>
        </p:nvSpPr>
        <p:spPr>
          <a:xfrm>
            <a:off x="6087145" y="3428999"/>
            <a:ext cx="2272330" cy="1727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CF1BFC2-1544-8F4B-A943-2EFABD16DC66}"/>
              </a:ext>
            </a:extLst>
          </p:cNvPr>
          <p:cNvSpPr/>
          <p:nvPr/>
        </p:nvSpPr>
        <p:spPr>
          <a:xfrm>
            <a:off x="8829904" y="3429000"/>
            <a:ext cx="2272330" cy="1727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234ED6-975F-8348-92F9-A5197BF9AF8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223310" y="2303257"/>
            <a:ext cx="1364068" cy="11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CB48-E0B9-D244-98E4-00B0A8C335A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587377" y="2307378"/>
            <a:ext cx="1378692" cy="112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0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Jared S</dc:creator>
  <cp:lastModifiedBy>Murray, Jared S</cp:lastModifiedBy>
  <cp:revision>1</cp:revision>
  <dcterms:created xsi:type="dcterms:W3CDTF">2021-02-01T04:40:04Z</dcterms:created>
  <dcterms:modified xsi:type="dcterms:W3CDTF">2021-02-01T14:09:21Z</dcterms:modified>
</cp:coreProperties>
</file>