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70" r:id="rId8"/>
    <p:sldId id="271" r:id="rId9"/>
    <p:sldId id="272" r:id="rId10"/>
    <p:sldId id="273" r:id="rId11"/>
    <p:sldId id="269" r:id="rId12"/>
    <p:sldId id="275" r:id="rId13"/>
    <p:sldId id="26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27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4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305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7232EC-58B1-4733-9A5B-DD68E9627A1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B653855-55A4-4D84-AAE3-6C9DC04D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9080-D64F-4B2B-9274-28D8DE64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456" y="1165441"/>
            <a:ext cx="10820058" cy="2831211"/>
          </a:xfrm>
        </p:spPr>
        <p:txBody>
          <a:bodyPr>
            <a:normAutofit/>
          </a:bodyPr>
          <a:lstStyle/>
          <a:p>
            <a:r>
              <a:rPr lang="en-US" dirty="0"/>
              <a:t>What Are People Saying about Lawyers on Yelp?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2FE5E-CE9C-49EA-A3E7-F55C721E1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953"/>
            <a:ext cx="9144000" cy="1655762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Bashplotlib</a:t>
            </a:r>
            <a:endParaRPr lang="en-US" dirty="0"/>
          </a:p>
          <a:p>
            <a:r>
              <a:rPr lang="en-US" dirty="0"/>
              <a:t>Jared Case		Kelly Kayser</a:t>
            </a:r>
          </a:p>
          <a:p>
            <a:r>
              <a:rPr lang="en-US" dirty="0"/>
              <a:t>Milan Chen	            Michael </a:t>
            </a:r>
            <a:r>
              <a:rPr lang="en-US" dirty="0" err="1"/>
              <a:t>Obermire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5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8534E9-B26C-4C2D-B970-B2BE56676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93" y="218595"/>
            <a:ext cx="9631213" cy="64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EE93-DDD3-4974-B1A7-A8AF7D6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09105"/>
            <a:ext cx="11321143" cy="169068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Question 3: How does the rating of a type of lawyer compare to the sentiment of the text of the reviews for that type of lawyer?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DBBF6-E2EC-4594-94AE-53C9FE2F3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48" y="1466535"/>
            <a:ext cx="7013703" cy="5282360"/>
          </a:xfrm>
        </p:spPr>
      </p:pic>
    </p:spTree>
    <p:extLst>
      <p:ext uri="{BB962C8B-B14F-4D97-AF65-F5344CB8AC3E}">
        <p14:creationId xmlns:p14="http://schemas.microsoft.com/office/powerpoint/2010/main" val="897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BE874-B537-4FCD-A688-4EF7C7D0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15" y="429494"/>
            <a:ext cx="8888169" cy="5999012"/>
          </a:xfrm>
        </p:spPr>
      </p:pic>
    </p:spTree>
    <p:extLst>
      <p:ext uri="{BB962C8B-B14F-4D97-AF65-F5344CB8AC3E}">
        <p14:creationId xmlns:p14="http://schemas.microsoft.com/office/powerpoint/2010/main" val="131272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2DF5-3D8F-4511-BB16-44AAEE8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F3C1-FD21-4273-B636-1EE7815B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 (5,000 calls every 24 hour)</a:t>
            </a:r>
          </a:p>
          <a:p>
            <a:r>
              <a:rPr lang="en-US" dirty="0"/>
              <a:t>3 reviews per company</a:t>
            </a:r>
          </a:p>
          <a:p>
            <a:r>
              <a:rPr lang="en-US" dirty="0"/>
              <a:t>Not every company has a lawyer classification – defaults to lawyer</a:t>
            </a:r>
          </a:p>
          <a:p>
            <a:r>
              <a:rPr lang="en-US" dirty="0"/>
              <a:t>Each review only has 166 characters</a:t>
            </a:r>
          </a:p>
        </p:txBody>
      </p:sp>
    </p:spTree>
    <p:extLst>
      <p:ext uri="{BB962C8B-B14F-4D97-AF65-F5344CB8AC3E}">
        <p14:creationId xmlns:p14="http://schemas.microsoft.com/office/powerpoint/2010/main" val="214579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395-0187-4897-B4F2-D6016352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1E3C-AF34-4EA0-A8A4-5EC1AFD5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types of lawyers are Yelped about most?</a:t>
            </a:r>
          </a:p>
          <a:p>
            <a:pPr lvl="2"/>
            <a:r>
              <a:rPr lang="en-US" sz="2400" b="1" dirty="0"/>
              <a:t>Personal Injury, Divorce, and Criminal Defense Lawyers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Where do people Yelp most about lawyers?</a:t>
            </a:r>
          </a:p>
          <a:p>
            <a:pPr lvl="2"/>
            <a:r>
              <a:rPr lang="en-US" sz="2400" b="1" dirty="0"/>
              <a:t>Larger metropolitan areas, particularly concentrated on the coasts  with a “hot spot” in Chicago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does the rating of a type of lawyer compare to the sentiment of the text of the reviews for that type of lawyer?</a:t>
            </a:r>
          </a:p>
          <a:p>
            <a:pPr lvl="2"/>
            <a:r>
              <a:rPr lang="en-US" sz="2400" b="1" dirty="0"/>
              <a:t>Users are generally leaving reviews that accurately reflect the ratings given</a:t>
            </a:r>
          </a:p>
        </p:txBody>
      </p:sp>
    </p:spTree>
    <p:extLst>
      <p:ext uri="{BB962C8B-B14F-4D97-AF65-F5344CB8AC3E}">
        <p14:creationId xmlns:p14="http://schemas.microsoft.com/office/powerpoint/2010/main" val="41975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FF05-9496-4630-BFCC-653C096F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B437-B503-4634-94F0-FA268E7E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3086"/>
            <a:ext cx="9905998" cy="3124201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What types of lawyers are Yelped about most?</a:t>
            </a:r>
          </a:p>
          <a:p>
            <a:pPr lvl="1"/>
            <a:r>
              <a:rPr lang="en-US" sz="3200" dirty="0"/>
              <a:t>Where do people Yelp most about lawyers?</a:t>
            </a:r>
          </a:p>
          <a:p>
            <a:pPr lvl="1"/>
            <a:r>
              <a:rPr lang="en-US" sz="3200" dirty="0"/>
              <a:t>How does the rating of a type of lawyer compare to the sentiment of the text of the reviews for that type of lawyer?</a:t>
            </a:r>
          </a:p>
        </p:txBody>
      </p:sp>
    </p:spTree>
    <p:extLst>
      <p:ext uri="{BB962C8B-B14F-4D97-AF65-F5344CB8AC3E}">
        <p14:creationId xmlns:p14="http://schemas.microsoft.com/office/powerpoint/2010/main" val="30311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8A6A-12EA-47B8-9BC6-AE55CFD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7ABE-BCB7-446B-8EEA-A45E3F72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Yelp API</a:t>
            </a:r>
          </a:p>
          <a:p>
            <a:r>
              <a:rPr lang="en-US" sz="3200" dirty="0"/>
              <a:t>Random City Lib [</a:t>
            </a:r>
            <a:r>
              <a:rPr lang="en-US" sz="3200" dirty="0" err="1"/>
              <a:t>pydbgen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07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FF4A-5F9F-4E4E-A67E-0E57D98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AEC-9105-4DB1-A926-7D23076A5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Started at about 30,000 reviews, cleaned to 6,000</a:t>
            </a:r>
          </a:p>
          <a:p>
            <a:pPr lvl="1"/>
            <a:r>
              <a:rPr lang="en-US" sz="2400" dirty="0"/>
              <a:t>Duplicates</a:t>
            </a:r>
          </a:p>
          <a:p>
            <a:pPr lvl="1"/>
            <a:r>
              <a:rPr lang="en-US" sz="2400" dirty="0"/>
              <a:t>Non-US</a:t>
            </a:r>
          </a:p>
          <a:p>
            <a:pPr lvl="1"/>
            <a:r>
              <a:rPr lang="en-US" sz="2400" dirty="0"/>
              <a:t>Businesses with reviews under 1,000</a:t>
            </a:r>
          </a:p>
        </p:txBody>
      </p:sp>
    </p:spTree>
    <p:extLst>
      <p:ext uri="{BB962C8B-B14F-4D97-AF65-F5344CB8AC3E}">
        <p14:creationId xmlns:p14="http://schemas.microsoft.com/office/powerpoint/2010/main" val="115380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59EB-6F12-4152-820B-EFC955E7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715"/>
            <a:ext cx="12192000" cy="890134"/>
          </a:xfrm>
        </p:spPr>
        <p:txBody>
          <a:bodyPr/>
          <a:lstStyle/>
          <a:p>
            <a:pPr algn="ctr"/>
            <a:r>
              <a:rPr lang="en-US" dirty="0"/>
              <a:t>Randomization of cities in the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4EB9F-7B01-4C48-A581-BD17A883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4" y="1325563"/>
            <a:ext cx="9903512" cy="5097008"/>
          </a:xfrm>
        </p:spPr>
      </p:pic>
    </p:spTree>
    <p:extLst>
      <p:ext uri="{BB962C8B-B14F-4D97-AF65-F5344CB8AC3E}">
        <p14:creationId xmlns:p14="http://schemas.microsoft.com/office/powerpoint/2010/main" val="76662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83AC-1971-4668-BF46-7DDC442B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75299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Question 1: What types of lawyers are Yelped about most?</a:t>
            </a:r>
          </a:p>
        </p:txBody>
      </p:sp>
      <p:sp>
        <p:nvSpPr>
          <p:cNvPr id="12" name="AutoShape 2" descr="http://localhost:8889/files/Project-1-Bashplotlib/Images/reviews_by_lawyer_type_bar.png">
            <a:extLst>
              <a:ext uri="{FF2B5EF4-FFF2-40B4-BE49-F238E27FC236}">
                <a16:creationId xmlns:a16="http://schemas.microsoft.com/office/drawing/2014/main" id="{83164735-4961-4406-BB4F-7D193BE4E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5463EA-7C01-4E6A-B1D0-FEFACFCFB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19" y="1113596"/>
            <a:ext cx="7149762" cy="57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7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FF0-4C41-4CCC-A2BC-AC832AA4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" y="307294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Which type of lawyers have the most positive Yelp reviews?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92B3E-0DB9-4E8F-908D-9595EFAF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6" y="1927546"/>
            <a:ext cx="5170078" cy="4153846"/>
          </a:xfrm>
        </p:spPr>
      </p:pic>
    </p:spTree>
    <p:extLst>
      <p:ext uri="{BB962C8B-B14F-4D97-AF65-F5344CB8AC3E}">
        <p14:creationId xmlns:p14="http://schemas.microsoft.com/office/powerpoint/2010/main" val="421707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6F7-7114-4F6D-BEE9-AE433F5F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88274"/>
            <a:ext cx="10681063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Where do people Yelp most about lawyers?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5EEF6-6A24-48B8-8EFB-4AE30131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07" y="3075652"/>
            <a:ext cx="3667637" cy="1857634"/>
          </a:xfrm>
        </p:spPr>
      </p:pic>
    </p:spTree>
    <p:extLst>
      <p:ext uri="{BB962C8B-B14F-4D97-AF65-F5344CB8AC3E}">
        <p14:creationId xmlns:p14="http://schemas.microsoft.com/office/powerpoint/2010/main" val="250552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AE78CA-F2E5-4992-ACE1-DA320881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0259"/>
            <a:ext cx="8689975" cy="6517481"/>
          </a:xfrm>
        </p:spPr>
      </p:pic>
    </p:spTree>
    <p:extLst>
      <p:ext uri="{BB962C8B-B14F-4D97-AF65-F5344CB8AC3E}">
        <p14:creationId xmlns:p14="http://schemas.microsoft.com/office/powerpoint/2010/main" val="4173014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2381</TotalTime>
  <Words>262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What Are People Saying about Lawyers on Yelp?</vt:lpstr>
      <vt:lpstr>Questions:</vt:lpstr>
      <vt:lpstr>Data Sources</vt:lpstr>
      <vt:lpstr>Data Cleaning</vt:lpstr>
      <vt:lpstr>Randomization of cities in the US</vt:lpstr>
      <vt:lpstr>Question 1: What types of lawyers are Yelped about most?</vt:lpstr>
      <vt:lpstr>Which type of lawyers have the most positive Yelp reviews?</vt:lpstr>
      <vt:lpstr>Where do people Yelp most about lawyers? </vt:lpstr>
      <vt:lpstr>PowerPoint Presentation</vt:lpstr>
      <vt:lpstr>PowerPoint Presentation</vt:lpstr>
      <vt:lpstr>Question 3: How does the rating of a type of lawyer compare to the sentiment of the text of the reviews for that type of lawyer?</vt:lpstr>
      <vt:lpstr>PowerPoint Presentation</vt:lpstr>
      <vt:lpstr>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People Saying about Lawyers on Yelp?</dc:title>
  <dc:creator>Kelly Kayser</dc:creator>
  <cp:lastModifiedBy>Kelly Kayser</cp:lastModifiedBy>
  <cp:revision>16</cp:revision>
  <dcterms:created xsi:type="dcterms:W3CDTF">2018-10-09T00:05:20Z</dcterms:created>
  <dcterms:modified xsi:type="dcterms:W3CDTF">2018-10-10T15:46:54Z</dcterms:modified>
</cp:coreProperties>
</file>