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9FAEB-ABB9-42F2-AE93-32CEA2EC51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4FE9A-99EC-4529-83AE-003793D29DA3}">
      <dgm:prSet phldrT="[Text]"/>
      <dgm:spPr/>
      <dgm:t>
        <a:bodyPr/>
        <a:lstStyle/>
        <a:p>
          <a:r>
            <a:rPr lang="en-US" dirty="0" smtClean="0"/>
            <a:t>Predict NFL Passing Touchdowns</a:t>
          </a:r>
          <a:endParaRPr lang="en-US" dirty="0"/>
        </a:p>
      </dgm:t>
    </dgm:pt>
    <dgm:pt modelId="{18238EDD-92AD-4BEA-A1DD-F58AEF8F95E4}" type="parTrans" cxnId="{D9BCE9D0-730F-45A8-9C15-438F7B01F459}">
      <dgm:prSet/>
      <dgm:spPr/>
      <dgm:t>
        <a:bodyPr/>
        <a:lstStyle/>
        <a:p>
          <a:endParaRPr lang="en-US"/>
        </a:p>
      </dgm:t>
    </dgm:pt>
    <dgm:pt modelId="{AEF7E894-CAA4-4AFF-B88C-06FDD94AFFA7}" type="sibTrans" cxnId="{D9BCE9D0-730F-45A8-9C15-438F7B01F459}">
      <dgm:prSet/>
      <dgm:spPr/>
      <dgm:t>
        <a:bodyPr/>
        <a:lstStyle/>
        <a:p>
          <a:endParaRPr lang="en-US"/>
        </a:p>
      </dgm:t>
    </dgm:pt>
    <dgm:pt modelId="{2E604DF4-4DA1-4028-BC56-3F2FAD60DA77}">
      <dgm:prSet phldrT="[Text]"/>
      <dgm:spPr/>
      <dgm:t>
        <a:bodyPr/>
        <a:lstStyle/>
        <a:p>
          <a:r>
            <a:rPr lang="en-US" dirty="0" smtClean="0"/>
            <a:t>2. Build Model</a:t>
          </a:r>
          <a:endParaRPr lang="en-US" dirty="0"/>
        </a:p>
      </dgm:t>
    </dgm:pt>
    <dgm:pt modelId="{E0A52C18-551B-4BA9-8F70-07098E041DB3}" type="parTrans" cxnId="{49B44338-77B4-4E33-BBF8-490ECB75100C}">
      <dgm:prSet/>
      <dgm:spPr/>
      <dgm:t>
        <a:bodyPr/>
        <a:lstStyle/>
        <a:p>
          <a:endParaRPr lang="en-US"/>
        </a:p>
      </dgm:t>
    </dgm:pt>
    <dgm:pt modelId="{A1CEBEAB-9739-44F4-B0C1-4E16C70345D3}" type="sibTrans" cxnId="{49B44338-77B4-4E33-BBF8-490ECB75100C}">
      <dgm:prSet/>
      <dgm:spPr/>
      <dgm:t>
        <a:bodyPr/>
        <a:lstStyle/>
        <a:p>
          <a:endParaRPr lang="en-US"/>
        </a:p>
      </dgm:t>
    </dgm:pt>
    <dgm:pt modelId="{DF8C1F3A-40A4-4235-AFED-902540C114FD}">
      <dgm:prSet phldrT="[Text]"/>
      <dgm:spPr/>
      <dgm:t>
        <a:bodyPr/>
        <a:lstStyle/>
        <a:p>
          <a:r>
            <a:rPr lang="en-US" dirty="0" smtClean="0"/>
            <a:t>a. </a:t>
          </a:r>
          <a:r>
            <a:rPr lang="en-US" dirty="0" err="1" smtClean="0"/>
            <a:t>Keras</a:t>
          </a:r>
          <a:r>
            <a:rPr lang="en-US" dirty="0" smtClean="0"/>
            <a:t> Sequential Model</a:t>
          </a:r>
          <a:endParaRPr lang="en-US" dirty="0"/>
        </a:p>
      </dgm:t>
    </dgm:pt>
    <dgm:pt modelId="{9BD5AACB-DE5C-400D-8919-3BE3D24FA44D}" type="parTrans" cxnId="{408AF307-3E8C-44F5-8F11-A1C4EF9B0819}">
      <dgm:prSet/>
      <dgm:spPr/>
      <dgm:t>
        <a:bodyPr/>
        <a:lstStyle/>
        <a:p>
          <a:endParaRPr lang="en-US"/>
        </a:p>
      </dgm:t>
    </dgm:pt>
    <dgm:pt modelId="{91574828-7CB0-41EC-9C37-5BB862E3256E}" type="sibTrans" cxnId="{408AF307-3E8C-44F5-8F11-A1C4EF9B0819}">
      <dgm:prSet/>
      <dgm:spPr/>
      <dgm:t>
        <a:bodyPr/>
        <a:lstStyle/>
        <a:p>
          <a:endParaRPr lang="en-US"/>
        </a:p>
      </dgm:t>
    </dgm:pt>
    <dgm:pt modelId="{CC450B1E-1DCD-4C03-AA71-F1ECD2FEDD02}">
      <dgm:prSet phldrT="[Text]"/>
      <dgm:spPr/>
      <dgm:t>
        <a:bodyPr/>
        <a:lstStyle/>
        <a:p>
          <a:r>
            <a:rPr lang="en-US" dirty="0" smtClean="0"/>
            <a:t>3. User Interface</a:t>
          </a:r>
          <a:endParaRPr lang="en-US" dirty="0"/>
        </a:p>
      </dgm:t>
    </dgm:pt>
    <dgm:pt modelId="{A58F534C-8887-4AC5-96CF-90BE0E29F0A5}" type="parTrans" cxnId="{F3C43435-0BF3-4278-9A5D-F62CAC396592}">
      <dgm:prSet/>
      <dgm:spPr/>
      <dgm:t>
        <a:bodyPr/>
        <a:lstStyle/>
        <a:p>
          <a:endParaRPr lang="en-US"/>
        </a:p>
      </dgm:t>
    </dgm:pt>
    <dgm:pt modelId="{B4BC1D7C-D28B-4C31-B78B-E996B0EC78EA}" type="sibTrans" cxnId="{F3C43435-0BF3-4278-9A5D-F62CAC396592}">
      <dgm:prSet/>
      <dgm:spPr/>
      <dgm:t>
        <a:bodyPr/>
        <a:lstStyle/>
        <a:p>
          <a:endParaRPr lang="en-US"/>
        </a:p>
      </dgm:t>
    </dgm:pt>
    <dgm:pt modelId="{D509AE0C-7F30-450F-8843-E4D61FD1BE2B}">
      <dgm:prSet phldrT="[Text]"/>
      <dgm:spPr/>
      <dgm:t>
        <a:bodyPr/>
        <a:lstStyle/>
        <a:p>
          <a:r>
            <a:rPr lang="en-US" dirty="0" smtClean="0"/>
            <a:t>1. Data Source</a:t>
          </a:r>
          <a:endParaRPr lang="en-US" dirty="0"/>
        </a:p>
      </dgm:t>
    </dgm:pt>
    <dgm:pt modelId="{BA981061-9D06-4A67-B3D6-0BA771DEF0CA}" type="parTrans" cxnId="{ACF4B31F-B33C-4766-A247-9600A78C0989}">
      <dgm:prSet/>
      <dgm:spPr/>
      <dgm:t>
        <a:bodyPr/>
        <a:lstStyle/>
        <a:p>
          <a:endParaRPr lang="en-US"/>
        </a:p>
      </dgm:t>
    </dgm:pt>
    <dgm:pt modelId="{B8DC906D-815A-48D6-BD63-96CF7C0FE39D}" type="sibTrans" cxnId="{ACF4B31F-B33C-4766-A247-9600A78C0989}">
      <dgm:prSet/>
      <dgm:spPr/>
      <dgm:t>
        <a:bodyPr/>
        <a:lstStyle/>
        <a:p>
          <a:endParaRPr lang="en-US"/>
        </a:p>
      </dgm:t>
    </dgm:pt>
    <dgm:pt modelId="{C91AE4E0-D0B6-45B2-863C-2FEB623F36CC}">
      <dgm:prSet phldrT="[Text]"/>
      <dgm:spPr/>
      <dgm:t>
        <a:bodyPr/>
        <a:lstStyle/>
        <a:p>
          <a:r>
            <a:rPr lang="en-US" dirty="0" smtClean="0"/>
            <a:t>a. Footballdb.com</a:t>
          </a:r>
          <a:endParaRPr lang="en-US" dirty="0"/>
        </a:p>
      </dgm:t>
    </dgm:pt>
    <dgm:pt modelId="{398881E0-5C1D-459E-9E00-482F16ACEC74}" type="parTrans" cxnId="{8680280D-E61E-4597-A09A-D725B0DB2380}">
      <dgm:prSet/>
      <dgm:spPr/>
      <dgm:t>
        <a:bodyPr/>
        <a:lstStyle/>
        <a:p>
          <a:endParaRPr lang="en-US"/>
        </a:p>
      </dgm:t>
    </dgm:pt>
    <dgm:pt modelId="{87640A9F-8362-4AEE-957A-A6C027D3393F}" type="sibTrans" cxnId="{8680280D-E61E-4597-A09A-D725B0DB2380}">
      <dgm:prSet/>
      <dgm:spPr/>
      <dgm:t>
        <a:bodyPr/>
        <a:lstStyle/>
        <a:p>
          <a:endParaRPr lang="en-US"/>
        </a:p>
      </dgm:t>
    </dgm:pt>
    <dgm:pt modelId="{74F0202B-4F95-4899-B9B6-BE36BD00C7A6}">
      <dgm:prSet phldrT="[Text]"/>
      <dgm:spPr/>
      <dgm:t>
        <a:bodyPr/>
        <a:lstStyle/>
        <a:p>
          <a:r>
            <a:rPr lang="en-US" dirty="0" smtClean="0"/>
            <a:t>b. Clean Data</a:t>
          </a:r>
          <a:endParaRPr lang="en-US" dirty="0"/>
        </a:p>
      </dgm:t>
    </dgm:pt>
    <dgm:pt modelId="{727B1A2C-D461-4343-8D7C-F9D5479C80F6}" type="parTrans" cxnId="{75CF7F19-B83C-44F5-BA52-F38C4323BEF5}">
      <dgm:prSet/>
      <dgm:spPr/>
      <dgm:t>
        <a:bodyPr/>
        <a:lstStyle/>
        <a:p>
          <a:endParaRPr lang="en-US"/>
        </a:p>
      </dgm:t>
    </dgm:pt>
    <dgm:pt modelId="{D425BACD-E3C9-4E9F-9E57-077F2F601B17}" type="sibTrans" cxnId="{75CF7F19-B83C-44F5-BA52-F38C4323BEF5}">
      <dgm:prSet/>
      <dgm:spPr/>
      <dgm:t>
        <a:bodyPr/>
        <a:lstStyle/>
        <a:p>
          <a:endParaRPr lang="en-US"/>
        </a:p>
      </dgm:t>
    </dgm:pt>
    <dgm:pt modelId="{438372C0-33C4-4A52-B465-BC57902DC601}">
      <dgm:prSet phldrT="[Text]"/>
      <dgm:spPr/>
      <dgm:t>
        <a:bodyPr/>
        <a:lstStyle/>
        <a:p>
          <a:r>
            <a:rPr lang="en-US" dirty="0" smtClean="0"/>
            <a:t>b. Verify model performance</a:t>
          </a:r>
          <a:endParaRPr lang="en-US" dirty="0"/>
        </a:p>
      </dgm:t>
    </dgm:pt>
    <dgm:pt modelId="{BF90B070-B8B1-4EF0-9864-08F206551072}" type="parTrans" cxnId="{817682A2-DF5F-41A4-A4DD-3A8462E98365}">
      <dgm:prSet/>
      <dgm:spPr/>
      <dgm:t>
        <a:bodyPr/>
        <a:lstStyle/>
        <a:p>
          <a:endParaRPr lang="en-US"/>
        </a:p>
      </dgm:t>
    </dgm:pt>
    <dgm:pt modelId="{2E1D9B82-35FB-4B0F-9534-2618F77489DF}" type="sibTrans" cxnId="{817682A2-DF5F-41A4-A4DD-3A8462E98365}">
      <dgm:prSet/>
      <dgm:spPr/>
      <dgm:t>
        <a:bodyPr/>
        <a:lstStyle/>
        <a:p>
          <a:endParaRPr lang="en-US"/>
        </a:p>
      </dgm:t>
    </dgm:pt>
    <dgm:pt modelId="{C78E1816-0B91-4A41-9600-FBACADD9A989}">
      <dgm:prSet phldrT="[Text]"/>
      <dgm:spPr/>
      <dgm:t>
        <a:bodyPr/>
        <a:lstStyle/>
        <a:p>
          <a:r>
            <a:rPr lang="en-US" dirty="0" smtClean="0"/>
            <a:t>c. Save model</a:t>
          </a:r>
          <a:endParaRPr lang="en-US" dirty="0"/>
        </a:p>
      </dgm:t>
    </dgm:pt>
    <dgm:pt modelId="{1BFB60DA-3364-434B-9FC2-41675C14AC10}" type="parTrans" cxnId="{FDAE8C37-056A-425A-955C-090E05BDAE40}">
      <dgm:prSet/>
      <dgm:spPr/>
      <dgm:t>
        <a:bodyPr/>
        <a:lstStyle/>
        <a:p>
          <a:endParaRPr lang="en-US"/>
        </a:p>
      </dgm:t>
    </dgm:pt>
    <dgm:pt modelId="{15EA4209-AD1F-427E-9EB1-48AE1BB8E2A4}" type="sibTrans" cxnId="{FDAE8C37-056A-425A-955C-090E05BDAE40}">
      <dgm:prSet/>
      <dgm:spPr/>
      <dgm:t>
        <a:bodyPr/>
        <a:lstStyle/>
        <a:p>
          <a:endParaRPr lang="en-US"/>
        </a:p>
      </dgm:t>
    </dgm:pt>
    <dgm:pt modelId="{EBFCE416-9DEC-4A41-933D-185F53682C69}">
      <dgm:prSet phldrT="[Text]"/>
      <dgm:spPr/>
      <dgm:t>
        <a:bodyPr/>
        <a:lstStyle/>
        <a:p>
          <a:r>
            <a:rPr lang="en-US" dirty="0" smtClean="0"/>
            <a:t>Flask/HTML</a:t>
          </a:r>
          <a:endParaRPr lang="en-US" dirty="0"/>
        </a:p>
      </dgm:t>
    </dgm:pt>
    <dgm:pt modelId="{138FD0D6-8451-4CEE-B228-5AE2E7EAC9DB}" type="parTrans" cxnId="{29709AA5-66D0-4BAB-AF57-C7B90BA9BE2D}">
      <dgm:prSet/>
      <dgm:spPr/>
      <dgm:t>
        <a:bodyPr/>
        <a:lstStyle/>
        <a:p>
          <a:endParaRPr lang="en-US"/>
        </a:p>
      </dgm:t>
    </dgm:pt>
    <dgm:pt modelId="{A75AEB71-73C5-4FA0-8632-A217F7770D9C}" type="sibTrans" cxnId="{29709AA5-66D0-4BAB-AF57-C7B90BA9BE2D}">
      <dgm:prSet/>
      <dgm:spPr/>
      <dgm:t>
        <a:bodyPr/>
        <a:lstStyle/>
        <a:p>
          <a:endParaRPr lang="en-US"/>
        </a:p>
      </dgm:t>
    </dgm:pt>
    <dgm:pt modelId="{F09382FE-2308-4E10-93DA-FE8D1866BBD9}" type="pres">
      <dgm:prSet presAssocID="{D8E9FAEB-ABB9-42F2-AE93-32CEA2EC51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AF4F94-85D1-40D4-8FCB-B5DC224857C2}" type="pres">
      <dgm:prSet presAssocID="{97C4FE9A-99EC-4529-83AE-003793D29DA3}" presName="hierRoot1" presStyleCnt="0">
        <dgm:presLayoutVars>
          <dgm:hierBranch val="init"/>
        </dgm:presLayoutVars>
      </dgm:prSet>
      <dgm:spPr/>
    </dgm:pt>
    <dgm:pt modelId="{56C7D7CA-1D6D-4511-950E-9718825D7FD4}" type="pres">
      <dgm:prSet presAssocID="{97C4FE9A-99EC-4529-83AE-003793D29DA3}" presName="rootComposite1" presStyleCnt="0"/>
      <dgm:spPr/>
    </dgm:pt>
    <dgm:pt modelId="{D86A048E-1A20-43BF-99FB-930337AFE163}" type="pres">
      <dgm:prSet presAssocID="{97C4FE9A-99EC-4529-83AE-003793D29D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1CC93-2902-4AD2-8209-FC575CE70D28}" type="pres">
      <dgm:prSet presAssocID="{97C4FE9A-99EC-4529-83AE-003793D29DA3}" presName="rootConnector1" presStyleLbl="node1" presStyleIdx="0" presStyleCnt="0"/>
      <dgm:spPr/>
    </dgm:pt>
    <dgm:pt modelId="{B1F265E0-3836-43B3-B025-EBACEBB536AB}" type="pres">
      <dgm:prSet presAssocID="{97C4FE9A-99EC-4529-83AE-003793D29DA3}" presName="hierChild2" presStyleCnt="0"/>
      <dgm:spPr/>
    </dgm:pt>
    <dgm:pt modelId="{3DB36C72-D00F-4F58-AD8A-935D5A572DA5}" type="pres">
      <dgm:prSet presAssocID="{BA981061-9D06-4A67-B3D6-0BA771DEF0CA}" presName="Name37" presStyleLbl="parChTrans1D2" presStyleIdx="0" presStyleCnt="3"/>
      <dgm:spPr/>
    </dgm:pt>
    <dgm:pt modelId="{A778DE6D-9383-4AB8-90E9-82666315F5EE}" type="pres">
      <dgm:prSet presAssocID="{D509AE0C-7F30-450F-8843-E4D61FD1BE2B}" presName="hierRoot2" presStyleCnt="0">
        <dgm:presLayoutVars>
          <dgm:hierBranch val="init"/>
        </dgm:presLayoutVars>
      </dgm:prSet>
      <dgm:spPr/>
    </dgm:pt>
    <dgm:pt modelId="{4C3274A5-599F-4DCF-AFB5-9EB6CEADE1A9}" type="pres">
      <dgm:prSet presAssocID="{D509AE0C-7F30-450F-8843-E4D61FD1BE2B}" presName="rootComposite" presStyleCnt="0"/>
      <dgm:spPr/>
    </dgm:pt>
    <dgm:pt modelId="{A1846D82-F912-41AF-8D1B-5EFC974EBDE3}" type="pres">
      <dgm:prSet presAssocID="{D509AE0C-7F30-450F-8843-E4D61FD1BE2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E3C13-4DCD-4BB2-BB01-7AA4B62332A6}" type="pres">
      <dgm:prSet presAssocID="{D509AE0C-7F30-450F-8843-E4D61FD1BE2B}" presName="rootConnector" presStyleLbl="node2" presStyleIdx="0" presStyleCnt="3"/>
      <dgm:spPr/>
    </dgm:pt>
    <dgm:pt modelId="{2BB4DDF4-55DB-4FA1-832B-953AD2F624C0}" type="pres">
      <dgm:prSet presAssocID="{D509AE0C-7F30-450F-8843-E4D61FD1BE2B}" presName="hierChild4" presStyleCnt="0"/>
      <dgm:spPr/>
    </dgm:pt>
    <dgm:pt modelId="{471CFA47-DB8C-46D9-B3CD-3F50BFB9A713}" type="pres">
      <dgm:prSet presAssocID="{398881E0-5C1D-459E-9E00-482F16ACEC74}" presName="Name37" presStyleLbl="parChTrans1D3" presStyleIdx="0" presStyleCnt="5"/>
      <dgm:spPr/>
    </dgm:pt>
    <dgm:pt modelId="{6B06E5A3-4C84-4B04-B223-53DA373A283F}" type="pres">
      <dgm:prSet presAssocID="{C91AE4E0-D0B6-45B2-863C-2FEB623F36CC}" presName="hierRoot2" presStyleCnt="0">
        <dgm:presLayoutVars>
          <dgm:hierBranch val="init"/>
        </dgm:presLayoutVars>
      </dgm:prSet>
      <dgm:spPr/>
    </dgm:pt>
    <dgm:pt modelId="{2799C8FC-2FD3-4118-A5CA-DF8AEC10E592}" type="pres">
      <dgm:prSet presAssocID="{C91AE4E0-D0B6-45B2-863C-2FEB623F36CC}" presName="rootComposite" presStyleCnt="0"/>
      <dgm:spPr/>
    </dgm:pt>
    <dgm:pt modelId="{632B1162-E9A5-4E46-9B5A-FD4CF05A81EA}" type="pres">
      <dgm:prSet presAssocID="{C91AE4E0-D0B6-45B2-863C-2FEB623F36CC}" presName="rootText" presStyleLbl="node3" presStyleIdx="0" presStyleCnt="5" custScaleX="1020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1506B-CB0F-4B62-AD4F-71DF91CFE38D}" type="pres">
      <dgm:prSet presAssocID="{C91AE4E0-D0B6-45B2-863C-2FEB623F36CC}" presName="rootConnector" presStyleLbl="node3" presStyleIdx="0" presStyleCnt="5"/>
      <dgm:spPr/>
    </dgm:pt>
    <dgm:pt modelId="{4988577F-CEB9-46D6-BBDB-44F6AE8957F5}" type="pres">
      <dgm:prSet presAssocID="{C91AE4E0-D0B6-45B2-863C-2FEB623F36CC}" presName="hierChild4" presStyleCnt="0"/>
      <dgm:spPr/>
    </dgm:pt>
    <dgm:pt modelId="{C5D7F571-0C77-4953-9FC4-B6249235EBBB}" type="pres">
      <dgm:prSet presAssocID="{727B1A2C-D461-4343-8D7C-F9D5479C80F6}" presName="Name37" presStyleLbl="parChTrans1D4" presStyleIdx="0" presStyleCnt="1"/>
      <dgm:spPr/>
    </dgm:pt>
    <dgm:pt modelId="{F7F8D6CD-9286-4AF3-87E4-7DC2D34ACAB2}" type="pres">
      <dgm:prSet presAssocID="{74F0202B-4F95-4899-B9B6-BE36BD00C7A6}" presName="hierRoot2" presStyleCnt="0">
        <dgm:presLayoutVars>
          <dgm:hierBranch val="init"/>
        </dgm:presLayoutVars>
      </dgm:prSet>
      <dgm:spPr/>
    </dgm:pt>
    <dgm:pt modelId="{F6E1ABB5-7F8A-445D-9959-C791EC83B254}" type="pres">
      <dgm:prSet presAssocID="{74F0202B-4F95-4899-B9B6-BE36BD00C7A6}" presName="rootComposite" presStyleCnt="0"/>
      <dgm:spPr/>
    </dgm:pt>
    <dgm:pt modelId="{2B5E3E31-8E7A-42A8-A782-FDD1454197F7}" type="pres">
      <dgm:prSet presAssocID="{74F0202B-4F95-4899-B9B6-BE36BD00C7A6}" presName="rootText" presStyleLbl="node4" presStyleIdx="0" presStyleCnt="1" custLinFactNeighborX="-8079" custLinFactNeighborY="-16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305807-1FFF-46D6-B09E-7D203BF082E0}" type="pres">
      <dgm:prSet presAssocID="{74F0202B-4F95-4899-B9B6-BE36BD00C7A6}" presName="rootConnector" presStyleLbl="node4" presStyleIdx="0" presStyleCnt="1"/>
      <dgm:spPr/>
    </dgm:pt>
    <dgm:pt modelId="{C30E227D-9A98-4418-917F-0D86859BEA58}" type="pres">
      <dgm:prSet presAssocID="{74F0202B-4F95-4899-B9B6-BE36BD00C7A6}" presName="hierChild4" presStyleCnt="0"/>
      <dgm:spPr/>
    </dgm:pt>
    <dgm:pt modelId="{9F8275D0-A606-4D95-9D6A-8C5552E150AD}" type="pres">
      <dgm:prSet presAssocID="{74F0202B-4F95-4899-B9B6-BE36BD00C7A6}" presName="hierChild5" presStyleCnt="0"/>
      <dgm:spPr/>
    </dgm:pt>
    <dgm:pt modelId="{C72944A3-F780-4443-991D-D7D5CAA220F8}" type="pres">
      <dgm:prSet presAssocID="{C91AE4E0-D0B6-45B2-863C-2FEB623F36CC}" presName="hierChild5" presStyleCnt="0"/>
      <dgm:spPr/>
    </dgm:pt>
    <dgm:pt modelId="{D389CB2F-DA88-4BB0-A01C-85AE8708B496}" type="pres">
      <dgm:prSet presAssocID="{D509AE0C-7F30-450F-8843-E4D61FD1BE2B}" presName="hierChild5" presStyleCnt="0"/>
      <dgm:spPr/>
    </dgm:pt>
    <dgm:pt modelId="{28E6EDD6-A88C-446F-85AC-10E852D5A5DC}" type="pres">
      <dgm:prSet presAssocID="{E0A52C18-551B-4BA9-8F70-07098E041DB3}" presName="Name37" presStyleLbl="parChTrans1D2" presStyleIdx="1" presStyleCnt="3"/>
      <dgm:spPr/>
    </dgm:pt>
    <dgm:pt modelId="{6C369859-FE33-4A93-A1A9-14CEFCEEA35B}" type="pres">
      <dgm:prSet presAssocID="{2E604DF4-4DA1-4028-BC56-3F2FAD60DA77}" presName="hierRoot2" presStyleCnt="0">
        <dgm:presLayoutVars>
          <dgm:hierBranch val="init"/>
        </dgm:presLayoutVars>
      </dgm:prSet>
      <dgm:spPr/>
    </dgm:pt>
    <dgm:pt modelId="{9B61273C-6A2B-40E3-A2D8-DFDEAC82E7A2}" type="pres">
      <dgm:prSet presAssocID="{2E604DF4-4DA1-4028-BC56-3F2FAD60DA77}" presName="rootComposite" presStyleCnt="0"/>
      <dgm:spPr/>
    </dgm:pt>
    <dgm:pt modelId="{1E3C8BEE-87C5-4634-88B1-0136C6027DEA}" type="pres">
      <dgm:prSet presAssocID="{2E604DF4-4DA1-4028-BC56-3F2FAD60DA7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5EFD16-8964-4E5B-8AAB-DEE60E580CB7}" type="pres">
      <dgm:prSet presAssocID="{2E604DF4-4DA1-4028-BC56-3F2FAD60DA77}" presName="rootConnector" presStyleLbl="node2" presStyleIdx="1" presStyleCnt="3"/>
      <dgm:spPr/>
    </dgm:pt>
    <dgm:pt modelId="{E3667ACD-2F25-4D32-9D26-58024143A5A7}" type="pres">
      <dgm:prSet presAssocID="{2E604DF4-4DA1-4028-BC56-3F2FAD60DA77}" presName="hierChild4" presStyleCnt="0"/>
      <dgm:spPr/>
    </dgm:pt>
    <dgm:pt modelId="{1B2E3BF7-4DE2-45A7-A1F7-DCCBEF645C6D}" type="pres">
      <dgm:prSet presAssocID="{9BD5AACB-DE5C-400D-8919-3BE3D24FA44D}" presName="Name37" presStyleLbl="parChTrans1D3" presStyleIdx="1" presStyleCnt="5"/>
      <dgm:spPr/>
    </dgm:pt>
    <dgm:pt modelId="{7E262AC4-76B3-4259-8A91-77888C72EFFD}" type="pres">
      <dgm:prSet presAssocID="{DF8C1F3A-40A4-4235-AFED-902540C114FD}" presName="hierRoot2" presStyleCnt="0">
        <dgm:presLayoutVars>
          <dgm:hierBranch val="init"/>
        </dgm:presLayoutVars>
      </dgm:prSet>
      <dgm:spPr/>
    </dgm:pt>
    <dgm:pt modelId="{CBE61F77-2E96-4B0B-A4FF-A08B99D3D20D}" type="pres">
      <dgm:prSet presAssocID="{DF8C1F3A-40A4-4235-AFED-902540C114FD}" presName="rootComposite" presStyleCnt="0"/>
      <dgm:spPr/>
    </dgm:pt>
    <dgm:pt modelId="{C22C7F9E-C980-45DB-B412-AB75E12C31FC}" type="pres">
      <dgm:prSet presAssocID="{DF8C1F3A-40A4-4235-AFED-902540C114FD}" presName="rootText" presStyleLbl="node3" presStyleIdx="1" presStyleCnt="5" custScale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3847B-10AC-436A-A074-96B2C7197D89}" type="pres">
      <dgm:prSet presAssocID="{DF8C1F3A-40A4-4235-AFED-902540C114FD}" presName="rootConnector" presStyleLbl="node3" presStyleIdx="1" presStyleCnt="5"/>
      <dgm:spPr/>
    </dgm:pt>
    <dgm:pt modelId="{B0A42FD4-81DA-42CE-AA99-B4CD14ACA46F}" type="pres">
      <dgm:prSet presAssocID="{DF8C1F3A-40A4-4235-AFED-902540C114FD}" presName="hierChild4" presStyleCnt="0"/>
      <dgm:spPr/>
    </dgm:pt>
    <dgm:pt modelId="{955C2320-5C88-4833-81BA-04FC71A2F3E9}" type="pres">
      <dgm:prSet presAssocID="{DF8C1F3A-40A4-4235-AFED-902540C114FD}" presName="hierChild5" presStyleCnt="0"/>
      <dgm:spPr/>
    </dgm:pt>
    <dgm:pt modelId="{EE6F8AAC-EAD7-428D-8245-0D44D338C042}" type="pres">
      <dgm:prSet presAssocID="{BF90B070-B8B1-4EF0-9864-08F206551072}" presName="Name37" presStyleLbl="parChTrans1D3" presStyleIdx="2" presStyleCnt="5"/>
      <dgm:spPr/>
    </dgm:pt>
    <dgm:pt modelId="{E5546FF8-D6C5-4E47-8923-32E19DDD122B}" type="pres">
      <dgm:prSet presAssocID="{438372C0-33C4-4A52-B465-BC57902DC601}" presName="hierRoot2" presStyleCnt="0">
        <dgm:presLayoutVars>
          <dgm:hierBranch val="init"/>
        </dgm:presLayoutVars>
      </dgm:prSet>
      <dgm:spPr/>
    </dgm:pt>
    <dgm:pt modelId="{73C64937-DA4B-4409-A549-DC55F0C0C693}" type="pres">
      <dgm:prSet presAssocID="{438372C0-33C4-4A52-B465-BC57902DC601}" presName="rootComposite" presStyleCnt="0"/>
      <dgm:spPr/>
    </dgm:pt>
    <dgm:pt modelId="{2352154B-F712-4013-BC3C-D61EC5FD2DD7}" type="pres">
      <dgm:prSet presAssocID="{438372C0-33C4-4A52-B465-BC57902DC601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95FF0F-2D04-4D39-B246-D25A28B1AD4E}" type="pres">
      <dgm:prSet presAssocID="{438372C0-33C4-4A52-B465-BC57902DC601}" presName="rootConnector" presStyleLbl="node3" presStyleIdx="2" presStyleCnt="5"/>
      <dgm:spPr/>
    </dgm:pt>
    <dgm:pt modelId="{8C7F9388-448D-4952-834F-B95308702BE3}" type="pres">
      <dgm:prSet presAssocID="{438372C0-33C4-4A52-B465-BC57902DC601}" presName="hierChild4" presStyleCnt="0"/>
      <dgm:spPr/>
    </dgm:pt>
    <dgm:pt modelId="{F5EE057F-55CD-414A-A655-8D0949D40E9B}" type="pres">
      <dgm:prSet presAssocID="{438372C0-33C4-4A52-B465-BC57902DC601}" presName="hierChild5" presStyleCnt="0"/>
      <dgm:spPr/>
    </dgm:pt>
    <dgm:pt modelId="{1F8FFD84-DBB9-4BA8-A46B-CC7D128F9C9D}" type="pres">
      <dgm:prSet presAssocID="{1BFB60DA-3364-434B-9FC2-41675C14AC10}" presName="Name37" presStyleLbl="parChTrans1D3" presStyleIdx="3" presStyleCnt="5"/>
      <dgm:spPr/>
    </dgm:pt>
    <dgm:pt modelId="{33AACF20-A524-44DE-821B-8D8314013FD8}" type="pres">
      <dgm:prSet presAssocID="{C78E1816-0B91-4A41-9600-FBACADD9A989}" presName="hierRoot2" presStyleCnt="0">
        <dgm:presLayoutVars>
          <dgm:hierBranch val="init"/>
        </dgm:presLayoutVars>
      </dgm:prSet>
      <dgm:spPr/>
    </dgm:pt>
    <dgm:pt modelId="{E977A5A8-8E24-4AEC-AFDE-CDD97E0199D2}" type="pres">
      <dgm:prSet presAssocID="{C78E1816-0B91-4A41-9600-FBACADD9A989}" presName="rootComposite" presStyleCnt="0"/>
      <dgm:spPr/>
    </dgm:pt>
    <dgm:pt modelId="{5F40F736-7850-4C55-B11A-CF5F4E41E352}" type="pres">
      <dgm:prSet presAssocID="{C78E1816-0B91-4A41-9600-FBACADD9A989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27593-BCF7-421A-83CD-4BA8866DC675}" type="pres">
      <dgm:prSet presAssocID="{C78E1816-0B91-4A41-9600-FBACADD9A989}" presName="rootConnector" presStyleLbl="node3" presStyleIdx="3" presStyleCnt="5"/>
      <dgm:spPr/>
    </dgm:pt>
    <dgm:pt modelId="{236C1C2C-F6C7-46A4-9C57-722311410AED}" type="pres">
      <dgm:prSet presAssocID="{C78E1816-0B91-4A41-9600-FBACADD9A989}" presName="hierChild4" presStyleCnt="0"/>
      <dgm:spPr/>
    </dgm:pt>
    <dgm:pt modelId="{99E74815-57A1-499C-B604-F46CE698FA5E}" type="pres">
      <dgm:prSet presAssocID="{C78E1816-0B91-4A41-9600-FBACADD9A989}" presName="hierChild5" presStyleCnt="0"/>
      <dgm:spPr/>
    </dgm:pt>
    <dgm:pt modelId="{2476D5CD-23FC-4FFF-8668-4D2642B4BD8E}" type="pres">
      <dgm:prSet presAssocID="{2E604DF4-4DA1-4028-BC56-3F2FAD60DA77}" presName="hierChild5" presStyleCnt="0"/>
      <dgm:spPr/>
    </dgm:pt>
    <dgm:pt modelId="{ACC706C7-EF30-42A3-90BB-B29E31C61452}" type="pres">
      <dgm:prSet presAssocID="{A58F534C-8887-4AC5-96CF-90BE0E29F0A5}" presName="Name37" presStyleLbl="parChTrans1D2" presStyleIdx="2" presStyleCnt="3"/>
      <dgm:spPr/>
    </dgm:pt>
    <dgm:pt modelId="{2D20DC5D-3BD5-43EC-BF60-DD6AD0DE07BB}" type="pres">
      <dgm:prSet presAssocID="{CC450B1E-1DCD-4C03-AA71-F1ECD2FEDD02}" presName="hierRoot2" presStyleCnt="0">
        <dgm:presLayoutVars>
          <dgm:hierBranch val="init"/>
        </dgm:presLayoutVars>
      </dgm:prSet>
      <dgm:spPr/>
    </dgm:pt>
    <dgm:pt modelId="{81D772A1-501B-454A-9ADC-FAF32E20F628}" type="pres">
      <dgm:prSet presAssocID="{CC450B1E-1DCD-4C03-AA71-F1ECD2FEDD02}" presName="rootComposite" presStyleCnt="0"/>
      <dgm:spPr/>
    </dgm:pt>
    <dgm:pt modelId="{E06F19D0-3893-42AB-B32B-B6EF0561D362}" type="pres">
      <dgm:prSet presAssocID="{CC450B1E-1DCD-4C03-AA71-F1ECD2FEDD0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54A5C-5938-4590-AFFC-9E23453920B4}" type="pres">
      <dgm:prSet presAssocID="{CC450B1E-1DCD-4C03-AA71-F1ECD2FEDD02}" presName="rootConnector" presStyleLbl="node2" presStyleIdx="2" presStyleCnt="3"/>
      <dgm:spPr/>
    </dgm:pt>
    <dgm:pt modelId="{3AB16A01-64AA-4827-A7E8-6EA74BC09EA8}" type="pres">
      <dgm:prSet presAssocID="{CC450B1E-1DCD-4C03-AA71-F1ECD2FEDD02}" presName="hierChild4" presStyleCnt="0"/>
      <dgm:spPr/>
    </dgm:pt>
    <dgm:pt modelId="{34A02B8B-342E-415E-B268-C4F49DF04C56}" type="pres">
      <dgm:prSet presAssocID="{138FD0D6-8451-4CEE-B228-5AE2E7EAC9DB}" presName="Name37" presStyleLbl="parChTrans1D3" presStyleIdx="4" presStyleCnt="5"/>
      <dgm:spPr/>
    </dgm:pt>
    <dgm:pt modelId="{853A46AC-2ABF-4146-902C-E83DFF8F7873}" type="pres">
      <dgm:prSet presAssocID="{EBFCE416-9DEC-4A41-933D-185F53682C69}" presName="hierRoot2" presStyleCnt="0">
        <dgm:presLayoutVars>
          <dgm:hierBranch val="init"/>
        </dgm:presLayoutVars>
      </dgm:prSet>
      <dgm:spPr/>
    </dgm:pt>
    <dgm:pt modelId="{079FC3CD-29FD-443D-941E-94503D6CAA19}" type="pres">
      <dgm:prSet presAssocID="{EBFCE416-9DEC-4A41-933D-185F53682C69}" presName="rootComposite" presStyleCnt="0"/>
      <dgm:spPr/>
    </dgm:pt>
    <dgm:pt modelId="{D9968308-3DEA-43D7-B895-336EF2D1F634}" type="pres">
      <dgm:prSet presAssocID="{EBFCE416-9DEC-4A41-933D-185F53682C69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FF28E-C923-46D1-9A2D-2BA19BCF26CC}" type="pres">
      <dgm:prSet presAssocID="{EBFCE416-9DEC-4A41-933D-185F53682C69}" presName="rootConnector" presStyleLbl="node3" presStyleIdx="4" presStyleCnt="5"/>
      <dgm:spPr/>
    </dgm:pt>
    <dgm:pt modelId="{F01EA617-AB94-4CDB-8616-A346B3027AF6}" type="pres">
      <dgm:prSet presAssocID="{EBFCE416-9DEC-4A41-933D-185F53682C69}" presName="hierChild4" presStyleCnt="0"/>
      <dgm:spPr/>
    </dgm:pt>
    <dgm:pt modelId="{35F8247F-C106-45AE-9102-85203019313D}" type="pres">
      <dgm:prSet presAssocID="{EBFCE416-9DEC-4A41-933D-185F53682C69}" presName="hierChild5" presStyleCnt="0"/>
      <dgm:spPr/>
    </dgm:pt>
    <dgm:pt modelId="{02205D62-FABD-420E-9195-F2C0F578E470}" type="pres">
      <dgm:prSet presAssocID="{CC450B1E-1DCD-4C03-AA71-F1ECD2FEDD02}" presName="hierChild5" presStyleCnt="0"/>
      <dgm:spPr/>
    </dgm:pt>
    <dgm:pt modelId="{D88929CA-5B41-4E61-A684-84CD6AFE1ADE}" type="pres">
      <dgm:prSet presAssocID="{97C4FE9A-99EC-4529-83AE-003793D29DA3}" presName="hierChild3" presStyleCnt="0"/>
      <dgm:spPr/>
    </dgm:pt>
  </dgm:ptLst>
  <dgm:cxnLst>
    <dgm:cxn modelId="{CFFD7E1A-F449-4AF8-B668-6FD67EAEF5BB}" type="presOf" srcId="{9BD5AACB-DE5C-400D-8919-3BE3D24FA44D}" destId="{1B2E3BF7-4DE2-45A7-A1F7-DCCBEF645C6D}" srcOrd="0" destOrd="0" presId="urn:microsoft.com/office/officeart/2005/8/layout/orgChart1"/>
    <dgm:cxn modelId="{30B4F5E7-75D3-4AB1-87AE-090AD7B5D53C}" type="presOf" srcId="{DF8C1F3A-40A4-4235-AFED-902540C114FD}" destId="{A053847B-10AC-436A-A074-96B2C7197D89}" srcOrd="1" destOrd="0" presId="urn:microsoft.com/office/officeart/2005/8/layout/orgChart1"/>
    <dgm:cxn modelId="{F3C43435-0BF3-4278-9A5D-F62CAC396592}" srcId="{97C4FE9A-99EC-4529-83AE-003793D29DA3}" destId="{CC450B1E-1DCD-4C03-AA71-F1ECD2FEDD02}" srcOrd="2" destOrd="0" parTransId="{A58F534C-8887-4AC5-96CF-90BE0E29F0A5}" sibTransId="{B4BC1D7C-D28B-4C31-B78B-E996B0EC78EA}"/>
    <dgm:cxn modelId="{901D7E7C-CDEA-46B8-81A1-C67000891BEB}" type="presOf" srcId="{BA981061-9D06-4A67-B3D6-0BA771DEF0CA}" destId="{3DB36C72-D00F-4F58-AD8A-935D5A572DA5}" srcOrd="0" destOrd="0" presId="urn:microsoft.com/office/officeart/2005/8/layout/orgChart1"/>
    <dgm:cxn modelId="{9F593917-DA89-4EF9-8D47-83ACFB5C1996}" type="presOf" srcId="{398881E0-5C1D-459E-9E00-482F16ACEC74}" destId="{471CFA47-DB8C-46D9-B3CD-3F50BFB9A713}" srcOrd="0" destOrd="0" presId="urn:microsoft.com/office/officeart/2005/8/layout/orgChart1"/>
    <dgm:cxn modelId="{1F7DC2D9-B075-41B5-A184-DE8BBCDF1025}" type="presOf" srcId="{C91AE4E0-D0B6-45B2-863C-2FEB623F36CC}" destId="{632B1162-E9A5-4E46-9B5A-FD4CF05A81EA}" srcOrd="0" destOrd="0" presId="urn:microsoft.com/office/officeart/2005/8/layout/orgChart1"/>
    <dgm:cxn modelId="{ACF4B31F-B33C-4766-A247-9600A78C0989}" srcId="{97C4FE9A-99EC-4529-83AE-003793D29DA3}" destId="{D509AE0C-7F30-450F-8843-E4D61FD1BE2B}" srcOrd="0" destOrd="0" parTransId="{BA981061-9D06-4A67-B3D6-0BA771DEF0CA}" sibTransId="{B8DC906D-815A-48D6-BD63-96CF7C0FE39D}"/>
    <dgm:cxn modelId="{7A445BC5-59E0-4AF2-A76F-213CED71A9EC}" type="presOf" srcId="{97C4FE9A-99EC-4529-83AE-003793D29DA3}" destId="{1361CC93-2902-4AD2-8209-FC575CE70D28}" srcOrd="1" destOrd="0" presId="urn:microsoft.com/office/officeart/2005/8/layout/orgChart1"/>
    <dgm:cxn modelId="{757BF08E-3478-4004-BD4B-0614CE3B1D3C}" type="presOf" srcId="{2E604DF4-4DA1-4028-BC56-3F2FAD60DA77}" destId="{1B5EFD16-8964-4E5B-8AAB-DEE60E580CB7}" srcOrd="1" destOrd="0" presId="urn:microsoft.com/office/officeart/2005/8/layout/orgChart1"/>
    <dgm:cxn modelId="{A605AA16-7A04-4EC0-8892-6774BF40BD19}" type="presOf" srcId="{1BFB60DA-3364-434B-9FC2-41675C14AC10}" destId="{1F8FFD84-DBB9-4BA8-A46B-CC7D128F9C9D}" srcOrd="0" destOrd="0" presId="urn:microsoft.com/office/officeart/2005/8/layout/orgChart1"/>
    <dgm:cxn modelId="{47FDD63E-B40E-4965-8E63-A60AA4A84FA8}" type="presOf" srcId="{D509AE0C-7F30-450F-8843-E4D61FD1BE2B}" destId="{B0EE3C13-4DCD-4BB2-BB01-7AA4B62332A6}" srcOrd="1" destOrd="0" presId="urn:microsoft.com/office/officeart/2005/8/layout/orgChart1"/>
    <dgm:cxn modelId="{4024E68A-590F-4AB2-8D55-DB39B99CA404}" type="presOf" srcId="{74F0202B-4F95-4899-B9B6-BE36BD00C7A6}" destId="{2B5E3E31-8E7A-42A8-A782-FDD1454197F7}" srcOrd="0" destOrd="0" presId="urn:microsoft.com/office/officeart/2005/8/layout/orgChart1"/>
    <dgm:cxn modelId="{4DD3B302-6D53-4A16-A38F-F2F9E9ECA655}" type="presOf" srcId="{74F0202B-4F95-4899-B9B6-BE36BD00C7A6}" destId="{C7305807-1FFF-46D6-B09E-7D203BF082E0}" srcOrd="1" destOrd="0" presId="urn:microsoft.com/office/officeart/2005/8/layout/orgChart1"/>
    <dgm:cxn modelId="{47A7B848-56A6-4FDD-9C7A-9AC1A41AB2A8}" type="presOf" srcId="{CC450B1E-1DCD-4C03-AA71-F1ECD2FEDD02}" destId="{15454A5C-5938-4590-AFFC-9E23453920B4}" srcOrd="1" destOrd="0" presId="urn:microsoft.com/office/officeart/2005/8/layout/orgChart1"/>
    <dgm:cxn modelId="{144CB72F-6F6A-4ABB-8F6E-5AB409C82AD7}" type="presOf" srcId="{438372C0-33C4-4A52-B465-BC57902DC601}" destId="{9595FF0F-2D04-4D39-B246-D25A28B1AD4E}" srcOrd="1" destOrd="0" presId="urn:microsoft.com/office/officeart/2005/8/layout/orgChart1"/>
    <dgm:cxn modelId="{7C9E7A99-7766-4373-AA2E-A993ED9A3550}" type="presOf" srcId="{D509AE0C-7F30-450F-8843-E4D61FD1BE2B}" destId="{A1846D82-F912-41AF-8D1B-5EFC974EBDE3}" srcOrd="0" destOrd="0" presId="urn:microsoft.com/office/officeart/2005/8/layout/orgChart1"/>
    <dgm:cxn modelId="{9B3ACB8A-A656-4023-8242-4906E50C2E72}" type="presOf" srcId="{DF8C1F3A-40A4-4235-AFED-902540C114FD}" destId="{C22C7F9E-C980-45DB-B412-AB75E12C31FC}" srcOrd="0" destOrd="0" presId="urn:microsoft.com/office/officeart/2005/8/layout/orgChart1"/>
    <dgm:cxn modelId="{BFD78966-FFD2-49CA-A8AA-9219C4BAD5CE}" type="presOf" srcId="{EBFCE416-9DEC-4A41-933D-185F53682C69}" destId="{49FFF28E-C923-46D1-9A2D-2BA19BCF26CC}" srcOrd="1" destOrd="0" presId="urn:microsoft.com/office/officeart/2005/8/layout/orgChart1"/>
    <dgm:cxn modelId="{817682A2-DF5F-41A4-A4DD-3A8462E98365}" srcId="{2E604DF4-4DA1-4028-BC56-3F2FAD60DA77}" destId="{438372C0-33C4-4A52-B465-BC57902DC601}" srcOrd="1" destOrd="0" parTransId="{BF90B070-B8B1-4EF0-9864-08F206551072}" sibTransId="{2E1D9B82-35FB-4B0F-9534-2618F77489DF}"/>
    <dgm:cxn modelId="{824F1D49-326F-4991-B596-28D49C8A86F6}" type="presOf" srcId="{97C4FE9A-99EC-4529-83AE-003793D29DA3}" destId="{D86A048E-1A20-43BF-99FB-930337AFE163}" srcOrd="0" destOrd="0" presId="urn:microsoft.com/office/officeart/2005/8/layout/orgChart1"/>
    <dgm:cxn modelId="{FDD74321-AF71-4618-A017-B225EE9C1CC1}" type="presOf" srcId="{C78E1816-0B91-4A41-9600-FBACADD9A989}" destId="{5F40F736-7850-4C55-B11A-CF5F4E41E352}" srcOrd="0" destOrd="0" presId="urn:microsoft.com/office/officeart/2005/8/layout/orgChart1"/>
    <dgm:cxn modelId="{231144CA-DF62-4B65-82C4-A2876B1BFC6B}" type="presOf" srcId="{C91AE4E0-D0B6-45B2-863C-2FEB623F36CC}" destId="{CE31506B-CB0F-4B62-AD4F-71DF91CFE38D}" srcOrd="1" destOrd="0" presId="urn:microsoft.com/office/officeart/2005/8/layout/orgChart1"/>
    <dgm:cxn modelId="{86632355-CA0F-4C78-A4D6-4BA20555AE8A}" type="presOf" srcId="{138FD0D6-8451-4CEE-B228-5AE2E7EAC9DB}" destId="{34A02B8B-342E-415E-B268-C4F49DF04C56}" srcOrd="0" destOrd="0" presId="urn:microsoft.com/office/officeart/2005/8/layout/orgChart1"/>
    <dgm:cxn modelId="{D9BCE9D0-730F-45A8-9C15-438F7B01F459}" srcId="{D8E9FAEB-ABB9-42F2-AE93-32CEA2EC51BC}" destId="{97C4FE9A-99EC-4529-83AE-003793D29DA3}" srcOrd="0" destOrd="0" parTransId="{18238EDD-92AD-4BEA-A1DD-F58AEF8F95E4}" sibTransId="{AEF7E894-CAA4-4AFF-B88C-06FDD94AFFA7}"/>
    <dgm:cxn modelId="{467F1D48-FD5F-41F2-9E17-2543FB5B4D35}" type="presOf" srcId="{E0A52C18-551B-4BA9-8F70-07098E041DB3}" destId="{28E6EDD6-A88C-446F-85AC-10E852D5A5DC}" srcOrd="0" destOrd="0" presId="urn:microsoft.com/office/officeart/2005/8/layout/orgChart1"/>
    <dgm:cxn modelId="{29709AA5-66D0-4BAB-AF57-C7B90BA9BE2D}" srcId="{CC450B1E-1DCD-4C03-AA71-F1ECD2FEDD02}" destId="{EBFCE416-9DEC-4A41-933D-185F53682C69}" srcOrd="0" destOrd="0" parTransId="{138FD0D6-8451-4CEE-B228-5AE2E7EAC9DB}" sibTransId="{A75AEB71-73C5-4FA0-8632-A217F7770D9C}"/>
    <dgm:cxn modelId="{B209615D-A265-4C6A-B121-FE7794AA1F4D}" type="presOf" srcId="{EBFCE416-9DEC-4A41-933D-185F53682C69}" destId="{D9968308-3DEA-43D7-B895-336EF2D1F634}" srcOrd="0" destOrd="0" presId="urn:microsoft.com/office/officeart/2005/8/layout/orgChart1"/>
    <dgm:cxn modelId="{1EFC50A1-48C5-41CB-A258-47A22BB26836}" type="presOf" srcId="{A58F534C-8887-4AC5-96CF-90BE0E29F0A5}" destId="{ACC706C7-EF30-42A3-90BB-B29E31C61452}" srcOrd="0" destOrd="0" presId="urn:microsoft.com/office/officeart/2005/8/layout/orgChart1"/>
    <dgm:cxn modelId="{18D3EF3C-CFE2-452B-B135-746888183821}" type="presOf" srcId="{BF90B070-B8B1-4EF0-9864-08F206551072}" destId="{EE6F8AAC-EAD7-428D-8245-0D44D338C042}" srcOrd="0" destOrd="0" presId="urn:microsoft.com/office/officeart/2005/8/layout/orgChart1"/>
    <dgm:cxn modelId="{B3B8EC2B-91E7-42DB-8877-CA8FCEE96FDD}" type="presOf" srcId="{C78E1816-0B91-4A41-9600-FBACADD9A989}" destId="{C0727593-BCF7-421A-83CD-4BA8866DC675}" srcOrd="1" destOrd="0" presId="urn:microsoft.com/office/officeart/2005/8/layout/orgChart1"/>
    <dgm:cxn modelId="{161D88BC-5BBE-4B6B-AE92-AA662C924F9F}" type="presOf" srcId="{D8E9FAEB-ABB9-42F2-AE93-32CEA2EC51BC}" destId="{F09382FE-2308-4E10-93DA-FE8D1866BBD9}" srcOrd="0" destOrd="0" presId="urn:microsoft.com/office/officeart/2005/8/layout/orgChart1"/>
    <dgm:cxn modelId="{408AF307-3E8C-44F5-8F11-A1C4EF9B0819}" srcId="{2E604DF4-4DA1-4028-BC56-3F2FAD60DA77}" destId="{DF8C1F3A-40A4-4235-AFED-902540C114FD}" srcOrd="0" destOrd="0" parTransId="{9BD5AACB-DE5C-400D-8919-3BE3D24FA44D}" sibTransId="{91574828-7CB0-41EC-9C37-5BB862E3256E}"/>
    <dgm:cxn modelId="{49B44338-77B4-4E33-BBF8-490ECB75100C}" srcId="{97C4FE9A-99EC-4529-83AE-003793D29DA3}" destId="{2E604DF4-4DA1-4028-BC56-3F2FAD60DA77}" srcOrd="1" destOrd="0" parTransId="{E0A52C18-551B-4BA9-8F70-07098E041DB3}" sibTransId="{A1CEBEAB-9739-44F4-B0C1-4E16C70345D3}"/>
    <dgm:cxn modelId="{FDAE8C37-056A-425A-955C-090E05BDAE40}" srcId="{2E604DF4-4DA1-4028-BC56-3F2FAD60DA77}" destId="{C78E1816-0B91-4A41-9600-FBACADD9A989}" srcOrd="2" destOrd="0" parTransId="{1BFB60DA-3364-434B-9FC2-41675C14AC10}" sibTransId="{15EA4209-AD1F-427E-9EB1-48AE1BB8E2A4}"/>
    <dgm:cxn modelId="{FA56AD7A-3D8B-4EF1-AFF3-0057E5C93060}" type="presOf" srcId="{438372C0-33C4-4A52-B465-BC57902DC601}" destId="{2352154B-F712-4013-BC3C-D61EC5FD2DD7}" srcOrd="0" destOrd="0" presId="urn:microsoft.com/office/officeart/2005/8/layout/orgChart1"/>
    <dgm:cxn modelId="{AF2A318B-AF6C-4BBA-9AEB-56C8D7EE8EF5}" type="presOf" srcId="{2E604DF4-4DA1-4028-BC56-3F2FAD60DA77}" destId="{1E3C8BEE-87C5-4634-88B1-0136C6027DEA}" srcOrd="0" destOrd="0" presId="urn:microsoft.com/office/officeart/2005/8/layout/orgChart1"/>
    <dgm:cxn modelId="{75CF7F19-B83C-44F5-BA52-F38C4323BEF5}" srcId="{C91AE4E0-D0B6-45B2-863C-2FEB623F36CC}" destId="{74F0202B-4F95-4899-B9B6-BE36BD00C7A6}" srcOrd="0" destOrd="0" parTransId="{727B1A2C-D461-4343-8D7C-F9D5479C80F6}" sibTransId="{D425BACD-E3C9-4E9F-9E57-077F2F601B17}"/>
    <dgm:cxn modelId="{8680280D-E61E-4597-A09A-D725B0DB2380}" srcId="{D509AE0C-7F30-450F-8843-E4D61FD1BE2B}" destId="{C91AE4E0-D0B6-45B2-863C-2FEB623F36CC}" srcOrd="0" destOrd="0" parTransId="{398881E0-5C1D-459E-9E00-482F16ACEC74}" sibTransId="{87640A9F-8362-4AEE-957A-A6C027D3393F}"/>
    <dgm:cxn modelId="{DCF86A02-58C7-434F-8883-57B33C9F95EA}" type="presOf" srcId="{727B1A2C-D461-4343-8D7C-F9D5479C80F6}" destId="{C5D7F571-0C77-4953-9FC4-B6249235EBBB}" srcOrd="0" destOrd="0" presId="urn:microsoft.com/office/officeart/2005/8/layout/orgChart1"/>
    <dgm:cxn modelId="{851CB31C-0F15-46F5-B41C-2B426A56515B}" type="presOf" srcId="{CC450B1E-1DCD-4C03-AA71-F1ECD2FEDD02}" destId="{E06F19D0-3893-42AB-B32B-B6EF0561D362}" srcOrd="0" destOrd="0" presId="urn:microsoft.com/office/officeart/2005/8/layout/orgChart1"/>
    <dgm:cxn modelId="{B6C096E5-A902-4E87-ADEF-1AA44478507E}" type="presParOf" srcId="{F09382FE-2308-4E10-93DA-FE8D1866BBD9}" destId="{23AF4F94-85D1-40D4-8FCB-B5DC224857C2}" srcOrd="0" destOrd="0" presId="urn:microsoft.com/office/officeart/2005/8/layout/orgChart1"/>
    <dgm:cxn modelId="{2C4A4A5C-9633-4782-A8AD-B69AA3ED03A8}" type="presParOf" srcId="{23AF4F94-85D1-40D4-8FCB-B5DC224857C2}" destId="{56C7D7CA-1D6D-4511-950E-9718825D7FD4}" srcOrd="0" destOrd="0" presId="urn:microsoft.com/office/officeart/2005/8/layout/orgChart1"/>
    <dgm:cxn modelId="{5F43D5F5-03C1-4F39-9BB1-9CC74F31EC43}" type="presParOf" srcId="{56C7D7CA-1D6D-4511-950E-9718825D7FD4}" destId="{D86A048E-1A20-43BF-99FB-930337AFE163}" srcOrd="0" destOrd="0" presId="urn:microsoft.com/office/officeart/2005/8/layout/orgChart1"/>
    <dgm:cxn modelId="{539F68FB-4796-409E-B021-910CA7E68BB2}" type="presParOf" srcId="{56C7D7CA-1D6D-4511-950E-9718825D7FD4}" destId="{1361CC93-2902-4AD2-8209-FC575CE70D28}" srcOrd="1" destOrd="0" presId="urn:microsoft.com/office/officeart/2005/8/layout/orgChart1"/>
    <dgm:cxn modelId="{D9A7BF64-0549-4E62-9E97-E57403C0AF7C}" type="presParOf" srcId="{23AF4F94-85D1-40D4-8FCB-B5DC224857C2}" destId="{B1F265E0-3836-43B3-B025-EBACEBB536AB}" srcOrd="1" destOrd="0" presId="urn:microsoft.com/office/officeart/2005/8/layout/orgChart1"/>
    <dgm:cxn modelId="{80FE7261-8116-420D-BE07-657FB2E3EF62}" type="presParOf" srcId="{B1F265E0-3836-43B3-B025-EBACEBB536AB}" destId="{3DB36C72-D00F-4F58-AD8A-935D5A572DA5}" srcOrd="0" destOrd="0" presId="urn:microsoft.com/office/officeart/2005/8/layout/orgChart1"/>
    <dgm:cxn modelId="{C860B32E-F2D7-4D8E-A8A9-E4CE53B3210E}" type="presParOf" srcId="{B1F265E0-3836-43B3-B025-EBACEBB536AB}" destId="{A778DE6D-9383-4AB8-90E9-82666315F5EE}" srcOrd="1" destOrd="0" presId="urn:microsoft.com/office/officeart/2005/8/layout/orgChart1"/>
    <dgm:cxn modelId="{36A0B8F7-4A68-498C-9DE6-D0350405468A}" type="presParOf" srcId="{A778DE6D-9383-4AB8-90E9-82666315F5EE}" destId="{4C3274A5-599F-4DCF-AFB5-9EB6CEADE1A9}" srcOrd="0" destOrd="0" presId="urn:microsoft.com/office/officeart/2005/8/layout/orgChart1"/>
    <dgm:cxn modelId="{53B2B580-B220-4E11-8B77-38321DA56AF0}" type="presParOf" srcId="{4C3274A5-599F-4DCF-AFB5-9EB6CEADE1A9}" destId="{A1846D82-F912-41AF-8D1B-5EFC974EBDE3}" srcOrd="0" destOrd="0" presId="urn:microsoft.com/office/officeart/2005/8/layout/orgChart1"/>
    <dgm:cxn modelId="{9D8A5271-36E9-4858-B3E8-C8C4F0E5A528}" type="presParOf" srcId="{4C3274A5-599F-4DCF-AFB5-9EB6CEADE1A9}" destId="{B0EE3C13-4DCD-4BB2-BB01-7AA4B62332A6}" srcOrd="1" destOrd="0" presId="urn:microsoft.com/office/officeart/2005/8/layout/orgChart1"/>
    <dgm:cxn modelId="{69CC2AB5-56E9-4AE9-A194-8F498824A179}" type="presParOf" srcId="{A778DE6D-9383-4AB8-90E9-82666315F5EE}" destId="{2BB4DDF4-55DB-4FA1-832B-953AD2F624C0}" srcOrd="1" destOrd="0" presId="urn:microsoft.com/office/officeart/2005/8/layout/orgChart1"/>
    <dgm:cxn modelId="{C28E8BB3-75D4-448C-89A1-7979C08E4998}" type="presParOf" srcId="{2BB4DDF4-55DB-4FA1-832B-953AD2F624C0}" destId="{471CFA47-DB8C-46D9-B3CD-3F50BFB9A713}" srcOrd="0" destOrd="0" presId="urn:microsoft.com/office/officeart/2005/8/layout/orgChart1"/>
    <dgm:cxn modelId="{169557B6-BFBF-4B19-84D0-73870ABFA334}" type="presParOf" srcId="{2BB4DDF4-55DB-4FA1-832B-953AD2F624C0}" destId="{6B06E5A3-4C84-4B04-B223-53DA373A283F}" srcOrd="1" destOrd="0" presId="urn:microsoft.com/office/officeart/2005/8/layout/orgChart1"/>
    <dgm:cxn modelId="{12855E4C-05C4-4071-8AD6-55019938C811}" type="presParOf" srcId="{6B06E5A3-4C84-4B04-B223-53DA373A283F}" destId="{2799C8FC-2FD3-4118-A5CA-DF8AEC10E592}" srcOrd="0" destOrd="0" presId="urn:microsoft.com/office/officeart/2005/8/layout/orgChart1"/>
    <dgm:cxn modelId="{46176485-7ECF-4E0D-AB04-75BE9EE69912}" type="presParOf" srcId="{2799C8FC-2FD3-4118-A5CA-DF8AEC10E592}" destId="{632B1162-E9A5-4E46-9B5A-FD4CF05A81EA}" srcOrd="0" destOrd="0" presId="urn:microsoft.com/office/officeart/2005/8/layout/orgChart1"/>
    <dgm:cxn modelId="{B8D0BC6F-6AC6-4E55-A644-4529AAC8E794}" type="presParOf" srcId="{2799C8FC-2FD3-4118-A5CA-DF8AEC10E592}" destId="{CE31506B-CB0F-4B62-AD4F-71DF91CFE38D}" srcOrd="1" destOrd="0" presId="urn:microsoft.com/office/officeart/2005/8/layout/orgChart1"/>
    <dgm:cxn modelId="{2F4F7E95-20F5-40CE-BD46-BB97CE60DA4E}" type="presParOf" srcId="{6B06E5A3-4C84-4B04-B223-53DA373A283F}" destId="{4988577F-CEB9-46D6-BBDB-44F6AE8957F5}" srcOrd="1" destOrd="0" presId="urn:microsoft.com/office/officeart/2005/8/layout/orgChart1"/>
    <dgm:cxn modelId="{59047384-C280-4FCD-AE93-B157BAAD41F4}" type="presParOf" srcId="{4988577F-CEB9-46D6-BBDB-44F6AE8957F5}" destId="{C5D7F571-0C77-4953-9FC4-B6249235EBBB}" srcOrd="0" destOrd="0" presId="urn:microsoft.com/office/officeart/2005/8/layout/orgChart1"/>
    <dgm:cxn modelId="{5E1BF30F-7587-40EA-9656-59700EF61A41}" type="presParOf" srcId="{4988577F-CEB9-46D6-BBDB-44F6AE8957F5}" destId="{F7F8D6CD-9286-4AF3-87E4-7DC2D34ACAB2}" srcOrd="1" destOrd="0" presId="urn:microsoft.com/office/officeart/2005/8/layout/orgChart1"/>
    <dgm:cxn modelId="{AAFD4828-F191-4FA4-8B74-E4574428E427}" type="presParOf" srcId="{F7F8D6CD-9286-4AF3-87E4-7DC2D34ACAB2}" destId="{F6E1ABB5-7F8A-445D-9959-C791EC83B254}" srcOrd="0" destOrd="0" presId="urn:microsoft.com/office/officeart/2005/8/layout/orgChart1"/>
    <dgm:cxn modelId="{3DA13C31-FCBB-4DE4-9332-E79CA96DB096}" type="presParOf" srcId="{F6E1ABB5-7F8A-445D-9959-C791EC83B254}" destId="{2B5E3E31-8E7A-42A8-A782-FDD1454197F7}" srcOrd="0" destOrd="0" presId="urn:microsoft.com/office/officeart/2005/8/layout/orgChart1"/>
    <dgm:cxn modelId="{66DF1E03-9DF3-46A5-90FC-3DDEE2468C7B}" type="presParOf" srcId="{F6E1ABB5-7F8A-445D-9959-C791EC83B254}" destId="{C7305807-1FFF-46D6-B09E-7D203BF082E0}" srcOrd="1" destOrd="0" presId="urn:microsoft.com/office/officeart/2005/8/layout/orgChart1"/>
    <dgm:cxn modelId="{591E56C3-AB5B-437B-8C5E-771F24DFB9B7}" type="presParOf" srcId="{F7F8D6CD-9286-4AF3-87E4-7DC2D34ACAB2}" destId="{C30E227D-9A98-4418-917F-0D86859BEA58}" srcOrd="1" destOrd="0" presId="urn:microsoft.com/office/officeart/2005/8/layout/orgChart1"/>
    <dgm:cxn modelId="{1E56201F-0D67-4B06-9650-65CDED692952}" type="presParOf" srcId="{F7F8D6CD-9286-4AF3-87E4-7DC2D34ACAB2}" destId="{9F8275D0-A606-4D95-9D6A-8C5552E150AD}" srcOrd="2" destOrd="0" presId="urn:microsoft.com/office/officeart/2005/8/layout/orgChart1"/>
    <dgm:cxn modelId="{147A9E88-7B15-4236-A65B-12D9E8B1392D}" type="presParOf" srcId="{6B06E5A3-4C84-4B04-B223-53DA373A283F}" destId="{C72944A3-F780-4443-991D-D7D5CAA220F8}" srcOrd="2" destOrd="0" presId="urn:microsoft.com/office/officeart/2005/8/layout/orgChart1"/>
    <dgm:cxn modelId="{C8B40305-1155-4A6E-AAF6-3133018616C9}" type="presParOf" srcId="{A778DE6D-9383-4AB8-90E9-82666315F5EE}" destId="{D389CB2F-DA88-4BB0-A01C-85AE8708B496}" srcOrd="2" destOrd="0" presId="urn:microsoft.com/office/officeart/2005/8/layout/orgChart1"/>
    <dgm:cxn modelId="{71BE23C5-B3EA-4088-A1AC-81AA95D5EFB8}" type="presParOf" srcId="{B1F265E0-3836-43B3-B025-EBACEBB536AB}" destId="{28E6EDD6-A88C-446F-85AC-10E852D5A5DC}" srcOrd="2" destOrd="0" presId="urn:microsoft.com/office/officeart/2005/8/layout/orgChart1"/>
    <dgm:cxn modelId="{CAB94A3F-501A-4902-8D28-6008CB33BCAF}" type="presParOf" srcId="{B1F265E0-3836-43B3-B025-EBACEBB536AB}" destId="{6C369859-FE33-4A93-A1A9-14CEFCEEA35B}" srcOrd="3" destOrd="0" presId="urn:microsoft.com/office/officeart/2005/8/layout/orgChart1"/>
    <dgm:cxn modelId="{C402365D-778E-4000-993E-62F5F81951FA}" type="presParOf" srcId="{6C369859-FE33-4A93-A1A9-14CEFCEEA35B}" destId="{9B61273C-6A2B-40E3-A2D8-DFDEAC82E7A2}" srcOrd="0" destOrd="0" presId="urn:microsoft.com/office/officeart/2005/8/layout/orgChart1"/>
    <dgm:cxn modelId="{3A04C010-E019-4EB9-94CB-27D71F2E9177}" type="presParOf" srcId="{9B61273C-6A2B-40E3-A2D8-DFDEAC82E7A2}" destId="{1E3C8BEE-87C5-4634-88B1-0136C6027DEA}" srcOrd="0" destOrd="0" presId="urn:microsoft.com/office/officeart/2005/8/layout/orgChart1"/>
    <dgm:cxn modelId="{704DD49C-CFFC-418D-966E-E0BFFB47BF31}" type="presParOf" srcId="{9B61273C-6A2B-40E3-A2D8-DFDEAC82E7A2}" destId="{1B5EFD16-8964-4E5B-8AAB-DEE60E580CB7}" srcOrd="1" destOrd="0" presId="urn:microsoft.com/office/officeart/2005/8/layout/orgChart1"/>
    <dgm:cxn modelId="{F569503D-4807-495D-963B-752B78391FC0}" type="presParOf" srcId="{6C369859-FE33-4A93-A1A9-14CEFCEEA35B}" destId="{E3667ACD-2F25-4D32-9D26-58024143A5A7}" srcOrd="1" destOrd="0" presId="urn:microsoft.com/office/officeart/2005/8/layout/orgChart1"/>
    <dgm:cxn modelId="{47D4A3AF-23D2-41C8-8D8D-B75C07AD5DE8}" type="presParOf" srcId="{E3667ACD-2F25-4D32-9D26-58024143A5A7}" destId="{1B2E3BF7-4DE2-45A7-A1F7-DCCBEF645C6D}" srcOrd="0" destOrd="0" presId="urn:microsoft.com/office/officeart/2005/8/layout/orgChart1"/>
    <dgm:cxn modelId="{517B0784-597C-4C70-A55F-674A6CFAD6FB}" type="presParOf" srcId="{E3667ACD-2F25-4D32-9D26-58024143A5A7}" destId="{7E262AC4-76B3-4259-8A91-77888C72EFFD}" srcOrd="1" destOrd="0" presId="urn:microsoft.com/office/officeart/2005/8/layout/orgChart1"/>
    <dgm:cxn modelId="{CF548A99-783D-4A70-9CF2-569935D0DD43}" type="presParOf" srcId="{7E262AC4-76B3-4259-8A91-77888C72EFFD}" destId="{CBE61F77-2E96-4B0B-A4FF-A08B99D3D20D}" srcOrd="0" destOrd="0" presId="urn:microsoft.com/office/officeart/2005/8/layout/orgChart1"/>
    <dgm:cxn modelId="{97B6B9EC-D798-4D0C-B30C-F98041D33A94}" type="presParOf" srcId="{CBE61F77-2E96-4B0B-A4FF-A08B99D3D20D}" destId="{C22C7F9E-C980-45DB-B412-AB75E12C31FC}" srcOrd="0" destOrd="0" presId="urn:microsoft.com/office/officeart/2005/8/layout/orgChart1"/>
    <dgm:cxn modelId="{FAC9CD32-0B18-4023-9E03-1653234EF41B}" type="presParOf" srcId="{CBE61F77-2E96-4B0B-A4FF-A08B99D3D20D}" destId="{A053847B-10AC-436A-A074-96B2C7197D89}" srcOrd="1" destOrd="0" presId="urn:microsoft.com/office/officeart/2005/8/layout/orgChart1"/>
    <dgm:cxn modelId="{9E5BD9C0-1FFF-4197-AF32-5F60407EBE61}" type="presParOf" srcId="{7E262AC4-76B3-4259-8A91-77888C72EFFD}" destId="{B0A42FD4-81DA-42CE-AA99-B4CD14ACA46F}" srcOrd="1" destOrd="0" presId="urn:microsoft.com/office/officeart/2005/8/layout/orgChart1"/>
    <dgm:cxn modelId="{AA9F8938-C9E8-4E7D-A5EB-53FB0717D58B}" type="presParOf" srcId="{7E262AC4-76B3-4259-8A91-77888C72EFFD}" destId="{955C2320-5C88-4833-81BA-04FC71A2F3E9}" srcOrd="2" destOrd="0" presId="urn:microsoft.com/office/officeart/2005/8/layout/orgChart1"/>
    <dgm:cxn modelId="{B6F0A373-FC83-4C46-9E6E-A42D5D6E072D}" type="presParOf" srcId="{E3667ACD-2F25-4D32-9D26-58024143A5A7}" destId="{EE6F8AAC-EAD7-428D-8245-0D44D338C042}" srcOrd="2" destOrd="0" presId="urn:microsoft.com/office/officeart/2005/8/layout/orgChart1"/>
    <dgm:cxn modelId="{DA6D5E74-6550-4FE0-A7D4-6976B910341E}" type="presParOf" srcId="{E3667ACD-2F25-4D32-9D26-58024143A5A7}" destId="{E5546FF8-D6C5-4E47-8923-32E19DDD122B}" srcOrd="3" destOrd="0" presId="urn:microsoft.com/office/officeart/2005/8/layout/orgChart1"/>
    <dgm:cxn modelId="{166C96E7-AF97-44F4-9538-927EF72F872A}" type="presParOf" srcId="{E5546FF8-D6C5-4E47-8923-32E19DDD122B}" destId="{73C64937-DA4B-4409-A549-DC55F0C0C693}" srcOrd="0" destOrd="0" presId="urn:microsoft.com/office/officeart/2005/8/layout/orgChart1"/>
    <dgm:cxn modelId="{504F59B5-ED7D-4D71-B434-1F95CF63D9DB}" type="presParOf" srcId="{73C64937-DA4B-4409-A549-DC55F0C0C693}" destId="{2352154B-F712-4013-BC3C-D61EC5FD2DD7}" srcOrd="0" destOrd="0" presId="urn:microsoft.com/office/officeart/2005/8/layout/orgChart1"/>
    <dgm:cxn modelId="{15771A74-50AA-42C4-A2D8-24ACB938E222}" type="presParOf" srcId="{73C64937-DA4B-4409-A549-DC55F0C0C693}" destId="{9595FF0F-2D04-4D39-B246-D25A28B1AD4E}" srcOrd="1" destOrd="0" presId="urn:microsoft.com/office/officeart/2005/8/layout/orgChart1"/>
    <dgm:cxn modelId="{23963267-2AFA-4244-AC34-B4807D23C32C}" type="presParOf" srcId="{E5546FF8-D6C5-4E47-8923-32E19DDD122B}" destId="{8C7F9388-448D-4952-834F-B95308702BE3}" srcOrd="1" destOrd="0" presId="urn:microsoft.com/office/officeart/2005/8/layout/orgChart1"/>
    <dgm:cxn modelId="{B354EB95-B162-4A2E-BACD-3291E303446E}" type="presParOf" srcId="{E5546FF8-D6C5-4E47-8923-32E19DDD122B}" destId="{F5EE057F-55CD-414A-A655-8D0949D40E9B}" srcOrd="2" destOrd="0" presId="urn:microsoft.com/office/officeart/2005/8/layout/orgChart1"/>
    <dgm:cxn modelId="{3A253502-B6DD-44B6-8B23-3E020B0A7EAF}" type="presParOf" srcId="{E3667ACD-2F25-4D32-9D26-58024143A5A7}" destId="{1F8FFD84-DBB9-4BA8-A46B-CC7D128F9C9D}" srcOrd="4" destOrd="0" presId="urn:microsoft.com/office/officeart/2005/8/layout/orgChart1"/>
    <dgm:cxn modelId="{B6D8E633-F59A-4C98-964F-FBE2ECF3D46F}" type="presParOf" srcId="{E3667ACD-2F25-4D32-9D26-58024143A5A7}" destId="{33AACF20-A524-44DE-821B-8D8314013FD8}" srcOrd="5" destOrd="0" presId="urn:microsoft.com/office/officeart/2005/8/layout/orgChart1"/>
    <dgm:cxn modelId="{0E7A7127-A655-4156-B3E6-2D27063E66D7}" type="presParOf" srcId="{33AACF20-A524-44DE-821B-8D8314013FD8}" destId="{E977A5A8-8E24-4AEC-AFDE-CDD97E0199D2}" srcOrd="0" destOrd="0" presId="urn:microsoft.com/office/officeart/2005/8/layout/orgChart1"/>
    <dgm:cxn modelId="{6074E955-9F4B-4AD6-A294-8F937A99B8A3}" type="presParOf" srcId="{E977A5A8-8E24-4AEC-AFDE-CDD97E0199D2}" destId="{5F40F736-7850-4C55-B11A-CF5F4E41E352}" srcOrd="0" destOrd="0" presId="urn:microsoft.com/office/officeart/2005/8/layout/orgChart1"/>
    <dgm:cxn modelId="{46844004-0313-4614-A563-5CE827219589}" type="presParOf" srcId="{E977A5A8-8E24-4AEC-AFDE-CDD97E0199D2}" destId="{C0727593-BCF7-421A-83CD-4BA8866DC675}" srcOrd="1" destOrd="0" presId="urn:microsoft.com/office/officeart/2005/8/layout/orgChart1"/>
    <dgm:cxn modelId="{A68D3A96-B560-437B-9316-704A7BB52B7D}" type="presParOf" srcId="{33AACF20-A524-44DE-821B-8D8314013FD8}" destId="{236C1C2C-F6C7-46A4-9C57-722311410AED}" srcOrd="1" destOrd="0" presId="urn:microsoft.com/office/officeart/2005/8/layout/orgChart1"/>
    <dgm:cxn modelId="{433C9707-D93D-4D66-B715-EDA328524FD9}" type="presParOf" srcId="{33AACF20-A524-44DE-821B-8D8314013FD8}" destId="{99E74815-57A1-499C-B604-F46CE698FA5E}" srcOrd="2" destOrd="0" presId="urn:microsoft.com/office/officeart/2005/8/layout/orgChart1"/>
    <dgm:cxn modelId="{14EE1EE2-9DC8-495F-AA92-58F603FE4932}" type="presParOf" srcId="{6C369859-FE33-4A93-A1A9-14CEFCEEA35B}" destId="{2476D5CD-23FC-4FFF-8668-4D2642B4BD8E}" srcOrd="2" destOrd="0" presId="urn:microsoft.com/office/officeart/2005/8/layout/orgChart1"/>
    <dgm:cxn modelId="{52AF4DE1-3882-448C-AC1A-81ACF63F1A09}" type="presParOf" srcId="{B1F265E0-3836-43B3-B025-EBACEBB536AB}" destId="{ACC706C7-EF30-42A3-90BB-B29E31C61452}" srcOrd="4" destOrd="0" presId="urn:microsoft.com/office/officeart/2005/8/layout/orgChart1"/>
    <dgm:cxn modelId="{4E06D4C0-9113-4FAF-A49B-389F28C810EF}" type="presParOf" srcId="{B1F265E0-3836-43B3-B025-EBACEBB536AB}" destId="{2D20DC5D-3BD5-43EC-BF60-DD6AD0DE07BB}" srcOrd="5" destOrd="0" presId="urn:microsoft.com/office/officeart/2005/8/layout/orgChart1"/>
    <dgm:cxn modelId="{6C609E95-A7A4-43FA-BAF8-D1055538B09C}" type="presParOf" srcId="{2D20DC5D-3BD5-43EC-BF60-DD6AD0DE07BB}" destId="{81D772A1-501B-454A-9ADC-FAF32E20F628}" srcOrd="0" destOrd="0" presId="urn:microsoft.com/office/officeart/2005/8/layout/orgChart1"/>
    <dgm:cxn modelId="{D9A8F194-C0B7-4917-A117-EA7E01CAD547}" type="presParOf" srcId="{81D772A1-501B-454A-9ADC-FAF32E20F628}" destId="{E06F19D0-3893-42AB-B32B-B6EF0561D362}" srcOrd="0" destOrd="0" presId="urn:microsoft.com/office/officeart/2005/8/layout/orgChart1"/>
    <dgm:cxn modelId="{D310C4FA-FDBE-4686-B459-1BBDCCBFDB9A}" type="presParOf" srcId="{81D772A1-501B-454A-9ADC-FAF32E20F628}" destId="{15454A5C-5938-4590-AFFC-9E23453920B4}" srcOrd="1" destOrd="0" presId="urn:microsoft.com/office/officeart/2005/8/layout/orgChart1"/>
    <dgm:cxn modelId="{A17DA8DB-9EE1-46FE-A36C-96186402BF73}" type="presParOf" srcId="{2D20DC5D-3BD5-43EC-BF60-DD6AD0DE07BB}" destId="{3AB16A01-64AA-4827-A7E8-6EA74BC09EA8}" srcOrd="1" destOrd="0" presId="urn:microsoft.com/office/officeart/2005/8/layout/orgChart1"/>
    <dgm:cxn modelId="{BB924483-115D-4CBD-B8BE-AA3F12ED9B9E}" type="presParOf" srcId="{3AB16A01-64AA-4827-A7E8-6EA74BC09EA8}" destId="{34A02B8B-342E-415E-B268-C4F49DF04C56}" srcOrd="0" destOrd="0" presId="urn:microsoft.com/office/officeart/2005/8/layout/orgChart1"/>
    <dgm:cxn modelId="{BF3B05DD-51CF-4F66-99CF-47CEC5414898}" type="presParOf" srcId="{3AB16A01-64AA-4827-A7E8-6EA74BC09EA8}" destId="{853A46AC-2ABF-4146-902C-E83DFF8F7873}" srcOrd="1" destOrd="0" presId="urn:microsoft.com/office/officeart/2005/8/layout/orgChart1"/>
    <dgm:cxn modelId="{00DC059C-7B10-45E8-B587-2D76D85C8C72}" type="presParOf" srcId="{853A46AC-2ABF-4146-902C-E83DFF8F7873}" destId="{079FC3CD-29FD-443D-941E-94503D6CAA19}" srcOrd="0" destOrd="0" presId="urn:microsoft.com/office/officeart/2005/8/layout/orgChart1"/>
    <dgm:cxn modelId="{A9DF7992-58EE-4C33-947E-CF62E94F8047}" type="presParOf" srcId="{079FC3CD-29FD-443D-941E-94503D6CAA19}" destId="{D9968308-3DEA-43D7-B895-336EF2D1F634}" srcOrd="0" destOrd="0" presId="urn:microsoft.com/office/officeart/2005/8/layout/orgChart1"/>
    <dgm:cxn modelId="{3192478A-12BF-4861-9ED7-D5F756C5FFF0}" type="presParOf" srcId="{079FC3CD-29FD-443D-941E-94503D6CAA19}" destId="{49FFF28E-C923-46D1-9A2D-2BA19BCF26CC}" srcOrd="1" destOrd="0" presId="urn:microsoft.com/office/officeart/2005/8/layout/orgChart1"/>
    <dgm:cxn modelId="{4E43BD86-8265-48C8-A0E0-0DBCE998AAEA}" type="presParOf" srcId="{853A46AC-2ABF-4146-902C-E83DFF8F7873}" destId="{F01EA617-AB94-4CDB-8616-A346B3027AF6}" srcOrd="1" destOrd="0" presId="urn:microsoft.com/office/officeart/2005/8/layout/orgChart1"/>
    <dgm:cxn modelId="{F73FF450-E65F-4C30-9E9A-AF80E5524A38}" type="presParOf" srcId="{853A46AC-2ABF-4146-902C-E83DFF8F7873}" destId="{35F8247F-C106-45AE-9102-85203019313D}" srcOrd="2" destOrd="0" presId="urn:microsoft.com/office/officeart/2005/8/layout/orgChart1"/>
    <dgm:cxn modelId="{8BD4F238-AED0-4B17-95B0-549E60966AC3}" type="presParOf" srcId="{2D20DC5D-3BD5-43EC-BF60-DD6AD0DE07BB}" destId="{02205D62-FABD-420E-9195-F2C0F578E470}" srcOrd="2" destOrd="0" presId="urn:microsoft.com/office/officeart/2005/8/layout/orgChart1"/>
    <dgm:cxn modelId="{3AB82A3B-82B8-424A-A485-1DE5E3942B5B}" type="presParOf" srcId="{23AF4F94-85D1-40D4-8FCB-B5DC224857C2}" destId="{D88929CA-5B41-4E61-A684-84CD6AFE1A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2B8B-342E-415E-B268-C4F49DF04C56}">
      <dsp:nvSpPr>
        <dsp:cNvPr id="0" name=""/>
        <dsp:cNvSpPr/>
      </dsp:nvSpPr>
      <dsp:spPr>
        <a:xfrm>
          <a:off x="6242072" y="2308857"/>
          <a:ext cx="285959" cy="876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942"/>
              </a:lnTo>
              <a:lnTo>
                <a:pt x="285959" y="876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706C7-EF30-42A3-90BB-B29E31C61452}">
      <dsp:nvSpPr>
        <dsp:cNvPr id="0" name=""/>
        <dsp:cNvSpPr/>
      </dsp:nvSpPr>
      <dsp:spPr>
        <a:xfrm>
          <a:off x="4697890" y="955315"/>
          <a:ext cx="2306740" cy="400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71"/>
              </a:lnTo>
              <a:lnTo>
                <a:pt x="2306740" y="200171"/>
              </a:lnTo>
              <a:lnTo>
                <a:pt x="2306740" y="400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FFD84-DBB9-4BA8-A46B-CC7D128F9C9D}">
      <dsp:nvSpPr>
        <dsp:cNvPr id="0" name=""/>
        <dsp:cNvSpPr/>
      </dsp:nvSpPr>
      <dsp:spPr>
        <a:xfrm>
          <a:off x="3935331" y="2308857"/>
          <a:ext cx="285959" cy="358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4026"/>
              </a:lnTo>
              <a:lnTo>
                <a:pt x="285959" y="3584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F8AAC-EAD7-428D-8245-0D44D338C042}">
      <dsp:nvSpPr>
        <dsp:cNvPr id="0" name=""/>
        <dsp:cNvSpPr/>
      </dsp:nvSpPr>
      <dsp:spPr>
        <a:xfrm>
          <a:off x="3935331" y="2308857"/>
          <a:ext cx="285959" cy="2230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0484"/>
              </a:lnTo>
              <a:lnTo>
                <a:pt x="285959" y="22304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E3BF7-4DE2-45A7-A1F7-DCCBEF645C6D}">
      <dsp:nvSpPr>
        <dsp:cNvPr id="0" name=""/>
        <dsp:cNvSpPr/>
      </dsp:nvSpPr>
      <dsp:spPr>
        <a:xfrm>
          <a:off x="3935331" y="2308857"/>
          <a:ext cx="285959" cy="876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942"/>
              </a:lnTo>
              <a:lnTo>
                <a:pt x="285959" y="876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6EDD6-A88C-446F-85AC-10E852D5A5DC}">
      <dsp:nvSpPr>
        <dsp:cNvPr id="0" name=""/>
        <dsp:cNvSpPr/>
      </dsp:nvSpPr>
      <dsp:spPr>
        <a:xfrm>
          <a:off x="4652170" y="955315"/>
          <a:ext cx="91440" cy="400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F571-0C77-4953-9FC4-B6249235EBBB}">
      <dsp:nvSpPr>
        <dsp:cNvPr id="0" name=""/>
        <dsp:cNvSpPr/>
      </dsp:nvSpPr>
      <dsp:spPr>
        <a:xfrm>
          <a:off x="1613187" y="3662399"/>
          <a:ext cx="137718" cy="721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418"/>
              </a:lnTo>
              <a:lnTo>
                <a:pt x="137718" y="7214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CFA47-DB8C-46D9-B3CD-3F50BFB9A713}">
      <dsp:nvSpPr>
        <dsp:cNvPr id="0" name=""/>
        <dsp:cNvSpPr/>
      </dsp:nvSpPr>
      <dsp:spPr>
        <a:xfrm>
          <a:off x="2345430" y="2308857"/>
          <a:ext cx="91440" cy="400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36C72-D00F-4F58-AD8A-935D5A572DA5}">
      <dsp:nvSpPr>
        <dsp:cNvPr id="0" name=""/>
        <dsp:cNvSpPr/>
      </dsp:nvSpPr>
      <dsp:spPr>
        <a:xfrm>
          <a:off x="2391150" y="955315"/>
          <a:ext cx="2306740" cy="400343"/>
        </a:xfrm>
        <a:custGeom>
          <a:avLst/>
          <a:gdLst/>
          <a:ahLst/>
          <a:cxnLst/>
          <a:rect l="0" t="0" r="0" b="0"/>
          <a:pathLst>
            <a:path>
              <a:moveTo>
                <a:pt x="2306740" y="0"/>
              </a:moveTo>
              <a:lnTo>
                <a:pt x="2306740" y="200171"/>
              </a:lnTo>
              <a:lnTo>
                <a:pt x="0" y="200171"/>
              </a:lnTo>
              <a:lnTo>
                <a:pt x="0" y="400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A048E-1A20-43BF-99FB-930337AFE163}">
      <dsp:nvSpPr>
        <dsp:cNvPr id="0" name=""/>
        <dsp:cNvSpPr/>
      </dsp:nvSpPr>
      <dsp:spPr>
        <a:xfrm>
          <a:off x="3744692" y="2116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 NFL Passing Touchdowns</a:t>
          </a:r>
          <a:endParaRPr lang="en-US" sz="2200" kern="1200" dirty="0"/>
        </a:p>
      </dsp:txBody>
      <dsp:txXfrm>
        <a:off x="3744692" y="2116"/>
        <a:ext cx="1906397" cy="953198"/>
      </dsp:txXfrm>
    </dsp:sp>
    <dsp:sp modelId="{A1846D82-F912-41AF-8D1B-5EFC974EBDE3}">
      <dsp:nvSpPr>
        <dsp:cNvPr id="0" name=""/>
        <dsp:cNvSpPr/>
      </dsp:nvSpPr>
      <dsp:spPr>
        <a:xfrm>
          <a:off x="1437951" y="1355658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 Data Source</a:t>
          </a:r>
          <a:endParaRPr lang="en-US" sz="2200" kern="1200" dirty="0"/>
        </a:p>
      </dsp:txBody>
      <dsp:txXfrm>
        <a:off x="1437951" y="1355658"/>
        <a:ext cx="1906397" cy="953198"/>
      </dsp:txXfrm>
    </dsp:sp>
    <dsp:sp modelId="{632B1162-E9A5-4E46-9B5A-FD4CF05A81EA}">
      <dsp:nvSpPr>
        <dsp:cNvPr id="0" name=""/>
        <dsp:cNvSpPr/>
      </dsp:nvSpPr>
      <dsp:spPr>
        <a:xfrm>
          <a:off x="1418697" y="2709200"/>
          <a:ext cx="1944906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a. Footballdb.com</a:t>
          </a:r>
          <a:endParaRPr lang="en-US" sz="2200" kern="1200" dirty="0"/>
        </a:p>
      </dsp:txBody>
      <dsp:txXfrm>
        <a:off x="1418697" y="2709200"/>
        <a:ext cx="1944906" cy="953198"/>
      </dsp:txXfrm>
    </dsp:sp>
    <dsp:sp modelId="{2B5E3E31-8E7A-42A8-A782-FDD1454197F7}">
      <dsp:nvSpPr>
        <dsp:cNvPr id="0" name=""/>
        <dsp:cNvSpPr/>
      </dsp:nvSpPr>
      <dsp:spPr>
        <a:xfrm>
          <a:off x="1750905" y="3907218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b. Clean Data</a:t>
          </a:r>
          <a:endParaRPr lang="en-US" sz="2200" kern="1200" dirty="0"/>
        </a:p>
      </dsp:txBody>
      <dsp:txXfrm>
        <a:off x="1750905" y="3907218"/>
        <a:ext cx="1906397" cy="953198"/>
      </dsp:txXfrm>
    </dsp:sp>
    <dsp:sp modelId="{1E3C8BEE-87C5-4634-88B1-0136C6027DEA}">
      <dsp:nvSpPr>
        <dsp:cNvPr id="0" name=""/>
        <dsp:cNvSpPr/>
      </dsp:nvSpPr>
      <dsp:spPr>
        <a:xfrm>
          <a:off x="3744692" y="1355658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 Build Model</a:t>
          </a:r>
          <a:endParaRPr lang="en-US" sz="2200" kern="1200" dirty="0"/>
        </a:p>
      </dsp:txBody>
      <dsp:txXfrm>
        <a:off x="3744692" y="1355658"/>
        <a:ext cx="1906397" cy="953198"/>
      </dsp:txXfrm>
    </dsp:sp>
    <dsp:sp modelId="{C22C7F9E-C980-45DB-B412-AB75E12C31FC}">
      <dsp:nvSpPr>
        <dsp:cNvPr id="0" name=""/>
        <dsp:cNvSpPr/>
      </dsp:nvSpPr>
      <dsp:spPr>
        <a:xfrm>
          <a:off x="4221291" y="2709200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a. </a:t>
          </a:r>
          <a:r>
            <a:rPr lang="en-US" sz="2200" kern="1200" dirty="0" err="1" smtClean="0"/>
            <a:t>Keras</a:t>
          </a:r>
          <a:r>
            <a:rPr lang="en-US" sz="2200" kern="1200" dirty="0" smtClean="0"/>
            <a:t> Sequential Model</a:t>
          </a:r>
          <a:endParaRPr lang="en-US" sz="2200" kern="1200" dirty="0"/>
        </a:p>
      </dsp:txBody>
      <dsp:txXfrm>
        <a:off x="4221291" y="2709200"/>
        <a:ext cx="1906397" cy="953198"/>
      </dsp:txXfrm>
    </dsp:sp>
    <dsp:sp modelId="{2352154B-F712-4013-BC3C-D61EC5FD2DD7}">
      <dsp:nvSpPr>
        <dsp:cNvPr id="0" name=""/>
        <dsp:cNvSpPr/>
      </dsp:nvSpPr>
      <dsp:spPr>
        <a:xfrm>
          <a:off x="4221291" y="4062742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b. Verify model performance</a:t>
          </a:r>
          <a:endParaRPr lang="en-US" sz="2200" kern="1200" dirty="0"/>
        </a:p>
      </dsp:txBody>
      <dsp:txXfrm>
        <a:off x="4221291" y="4062742"/>
        <a:ext cx="1906397" cy="953198"/>
      </dsp:txXfrm>
    </dsp:sp>
    <dsp:sp modelId="{5F40F736-7850-4C55-B11A-CF5F4E41E352}">
      <dsp:nvSpPr>
        <dsp:cNvPr id="0" name=""/>
        <dsp:cNvSpPr/>
      </dsp:nvSpPr>
      <dsp:spPr>
        <a:xfrm>
          <a:off x="4221291" y="5416284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c. Save model</a:t>
          </a:r>
          <a:endParaRPr lang="en-US" sz="2200" kern="1200" dirty="0"/>
        </a:p>
      </dsp:txBody>
      <dsp:txXfrm>
        <a:off x="4221291" y="5416284"/>
        <a:ext cx="1906397" cy="953198"/>
      </dsp:txXfrm>
    </dsp:sp>
    <dsp:sp modelId="{E06F19D0-3893-42AB-B32B-B6EF0561D362}">
      <dsp:nvSpPr>
        <dsp:cNvPr id="0" name=""/>
        <dsp:cNvSpPr/>
      </dsp:nvSpPr>
      <dsp:spPr>
        <a:xfrm>
          <a:off x="6051432" y="1355658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User Interface</a:t>
          </a:r>
          <a:endParaRPr lang="en-US" sz="2200" kern="1200" dirty="0"/>
        </a:p>
      </dsp:txBody>
      <dsp:txXfrm>
        <a:off x="6051432" y="1355658"/>
        <a:ext cx="1906397" cy="953198"/>
      </dsp:txXfrm>
    </dsp:sp>
    <dsp:sp modelId="{D9968308-3DEA-43D7-B895-336EF2D1F634}">
      <dsp:nvSpPr>
        <dsp:cNvPr id="0" name=""/>
        <dsp:cNvSpPr/>
      </dsp:nvSpPr>
      <dsp:spPr>
        <a:xfrm>
          <a:off x="6528031" y="2709200"/>
          <a:ext cx="1906397" cy="95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Flask/HTML</a:t>
          </a:r>
          <a:endParaRPr lang="en-US" sz="2200" kern="1200" dirty="0"/>
        </a:p>
      </dsp:txBody>
      <dsp:txXfrm>
        <a:off x="6528031" y="2709200"/>
        <a:ext cx="1906397" cy="953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4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A0D0-786A-439F-8CA9-70B26A4099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B4BD-4C62-4E13-AB77-926E7E49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NFL Passing Touchdown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Case </a:t>
            </a:r>
          </a:p>
          <a:p>
            <a:r>
              <a:rPr lang="en-US" dirty="0" smtClean="0"/>
              <a:t>Erik</a:t>
            </a:r>
          </a:p>
          <a:p>
            <a:r>
              <a:rPr lang="en-US" dirty="0" smtClean="0"/>
              <a:t>Feb 13,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Data Overview</a:t>
            </a:r>
          </a:p>
          <a:p>
            <a:r>
              <a:rPr lang="en-US" dirty="0" smtClean="0"/>
              <a:t>Model Construction/Performance</a:t>
            </a:r>
          </a:p>
          <a:p>
            <a:r>
              <a:rPr lang="en-US" dirty="0" smtClean="0"/>
              <a:t>User Interface Demo</a:t>
            </a:r>
          </a:p>
        </p:txBody>
      </p:sp>
    </p:spTree>
    <p:extLst>
      <p:ext uri="{BB962C8B-B14F-4D97-AF65-F5344CB8AC3E}">
        <p14:creationId xmlns:p14="http://schemas.microsoft.com/office/powerpoint/2010/main" val="33607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12091398"/>
              </p:ext>
            </p:extLst>
          </p:nvPr>
        </p:nvGraphicFramePr>
        <p:xfrm>
          <a:off x="1045029" y="261257"/>
          <a:ext cx="9853126" cy="6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7066" y="131860"/>
            <a:ext cx="10515600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" y="190558"/>
            <a:ext cx="5719469" cy="1325563"/>
          </a:xfrm>
        </p:spPr>
        <p:txBody>
          <a:bodyPr/>
          <a:lstStyle/>
          <a:p>
            <a:r>
              <a:rPr lang="en-US" dirty="0" smtClean="0"/>
              <a:t>QB Attributes – Input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Att</a:t>
            </a:r>
            <a:r>
              <a:rPr lang="en-US" dirty="0"/>
              <a:t> = Pass </a:t>
            </a:r>
            <a:r>
              <a:rPr lang="en-US" dirty="0" smtClean="0"/>
              <a:t>Attempts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Cmp</a:t>
            </a:r>
            <a:r>
              <a:rPr lang="en-US" dirty="0"/>
              <a:t> = Pass </a:t>
            </a:r>
            <a:r>
              <a:rPr lang="en-US" dirty="0" smtClean="0"/>
              <a:t>Completions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Pct</a:t>
            </a:r>
            <a:r>
              <a:rPr lang="en-US" dirty="0"/>
              <a:t> = Pass Completion </a:t>
            </a:r>
            <a:r>
              <a:rPr lang="en-US" dirty="0" smtClean="0"/>
              <a:t>Percentage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Yds</a:t>
            </a:r>
            <a:r>
              <a:rPr lang="en-US" dirty="0"/>
              <a:t> = Passing </a:t>
            </a:r>
            <a:r>
              <a:rPr lang="en-US" dirty="0" smtClean="0"/>
              <a:t>Yards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YPA</a:t>
            </a:r>
            <a:r>
              <a:rPr lang="en-US" dirty="0"/>
              <a:t> = Yards Per Pass </a:t>
            </a:r>
            <a:r>
              <a:rPr lang="en-US" dirty="0" smtClean="0"/>
              <a:t>Attempt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TD</a:t>
            </a:r>
            <a:r>
              <a:rPr lang="en-US" b="1" dirty="0"/>
              <a:t>%</a:t>
            </a:r>
            <a:r>
              <a:rPr lang="en-US" dirty="0"/>
              <a:t> = Touchdown Pass </a:t>
            </a:r>
            <a:r>
              <a:rPr lang="en-US" dirty="0" smtClean="0"/>
              <a:t>Percentage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dirty="0"/>
              <a:t> = Intercepted </a:t>
            </a:r>
            <a:r>
              <a:rPr lang="en-US" dirty="0" smtClean="0"/>
              <a:t>Passes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/>
              <a:t>%</a:t>
            </a:r>
            <a:r>
              <a:rPr lang="en-US" dirty="0"/>
              <a:t> = Pass Interception </a:t>
            </a:r>
            <a:r>
              <a:rPr lang="en-US" dirty="0" smtClean="0"/>
              <a:t>Percentage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Lg</a:t>
            </a:r>
            <a:r>
              <a:rPr lang="en-US" dirty="0"/>
              <a:t> = Longest Pass </a:t>
            </a:r>
            <a:r>
              <a:rPr lang="en-US" dirty="0" smtClean="0"/>
              <a:t>Completion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Sack</a:t>
            </a:r>
            <a:r>
              <a:rPr lang="en-US" dirty="0"/>
              <a:t> = Passing </a:t>
            </a:r>
            <a:r>
              <a:rPr lang="en-US" dirty="0" smtClean="0"/>
              <a:t>Sacks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Loss</a:t>
            </a:r>
            <a:r>
              <a:rPr lang="en-US" dirty="0"/>
              <a:t> = Sack Yards </a:t>
            </a:r>
            <a:r>
              <a:rPr lang="en-US" dirty="0" smtClean="0"/>
              <a:t>Lost</a:t>
            </a:r>
          </a:p>
          <a:p>
            <a:r>
              <a:rPr lang="en-US" b="1" dirty="0" smtClean="0"/>
              <a:t>Rate</a:t>
            </a:r>
            <a:r>
              <a:rPr lang="en-US" dirty="0"/>
              <a:t> = Passer Rating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TD</a:t>
            </a:r>
            <a:r>
              <a:rPr lang="en-US" sz="2200" dirty="0" smtClean="0"/>
              <a:t> = Touchdown Passes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4" y="187078"/>
            <a:ext cx="5157663" cy="132904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997511" y="187078"/>
            <a:ext cx="6039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QB Attributes – Output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y_train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902036" y="0"/>
            <a:ext cx="24939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0273495" y="6448263"/>
            <a:ext cx="1763484" cy="4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 smtClean="0">
                <a:solidFill>
                  <a:srgbClr val="0070C0"/>
                </a:solidFill>
              </a:rPr>
              <a:t>footballdb.com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7" y="194026"/>
            <a:ext cx="10515600" cy="1325563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Sequential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1690688"/>
            <a:ext cx="862012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5" y="3743178"/>
            <a:ext cx="4334256" cy="2889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64" y="3745558"/>
            <a:ext cx="4330686" cy="2887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690" y="1754422"/>
            <a:ext cx="2238375" cy="542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690" y="2224088"/>
            <a:ext cx="2200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98" y="243828"/>
            <a:ext cx="10515600" cy="1325563"/>
          </a:xfrm>
        </p:spPr>
        <p:txBody>
          <a:bodyPr/>
          <a:lstStyle/>
          <a:p>
            <a:r>
              <a:rPr lang="en-US" dirty="0" smtClean="0"/>
              <a:t>User Interface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80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NFL Passing Touchdown Predictions</vt:lpstr>
      <vt:lpstr>Presentation Overview</vt:lpstr>
      <vt:lpstr>Process</vt:lpstr>
      <vt:lpstr>QB Attributes – Input (x_train)</vt:lpstr>
      <vt:lpstr>Keras Sequential Model</vt:lpstr>
      <vt:lpstr>User Interface Demo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Passing Touchdown Predictions</dc:title>
  <dc:creator>Jared.Case</dc:creator>
  <cp:lastModifiedBy>Jared.Case</cp:lastModifiedBy>
  <cp:revision>9</cp:revision>
  <dcterms:created xsi:type="dcterms:W3CDTF">2019-02-12T00:28:09Z</dcterms:created>
  <dcterms:modified xsi:type="dcterms:W3CDTF">2019-02-14T00:05:52Z</dcterms:modified>
</cp:coreProperties>
</file>